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2269-E950-4584-BB74-A104F6C64D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7172-7085-44FA-919B-DB7939A70D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932C-DF5F-4D07-A18A-0A3195B3F35E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2E8F-F44D-4112-A1F7-E643E9DC406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786E-0510-4C6D-9CFE-042BA8CA68D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7C93-3BBB-40B3-9D3D-A353BAAA8C3A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65F5-B8C8-4333-AA12-7617C74FADA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974" y="459740"/>
            <a:ext cx="19480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8489" y="2026308"/>
            <a:ext cx="370903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BB60-1BF3-4210-822F-F6FCCF97BB7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2200" y="381000"/>
            <a:ext cx="22383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905000"/>
            <a:ext cx="7543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80311" y="23357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40" y="3397250"/>
            <a:ext cx="5035550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  <a:endParaRPr sz="1800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	#ffff00;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80311" y="2259583"/>
            <a:ext cx="265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background,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width</a:t>
            </a:r>
            <a:r>
              <a:rPr sz="1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3016250"/>
            <a:ext cx="550735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	#ffff00;  </a:t>
            </a:r>
            <a:endParaRPr sz="1800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800" dirty="0">
                <a:latin typeface="Consolas" panose="020B0609020204030204"/>
                <a:cs typeface="Consolas" panose="020B0609020204030204"/>
              </a:rPr>
              <a:t>    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width:	</a:t>
            </a:r>
            <a:r>
              <a:rPr lang="en-US" sz="1800" dirty="0">
                <a:latin typeface="Consolas" panose="020B0609020204030204"/>
                <a:cs typeface="Consolas" panose="020B0609020204030204"/>
              </a:rPr>
              <a:t>    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200px;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Transitions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80311" y="2259583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all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2s;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7386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transition: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40" y="2940050"/>
            <a:ext cx="471233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.changeBack:hover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endParaRPr sz="1800" spc="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background:	#ffff00; </a:t>
            </a:r>
            <a:endParaRPr sz="1800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  <a:spcBef>
                <a:spcPts val="100"/>
              </a:spcBef>
              <a:tabLst>
                <a:tab pos="21024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width:	200px;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96" y="45974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222115" cy="1038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Animate elements on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page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via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Animations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(immediate)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Transitions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(when</a:t>
            </a:r>
            <a:r>
              <a:rPr sz="1800" spc="-5" dirty="0">
                <a:latin typeface="Arial MT"/>
                <a:cs typeface="Arial MT"/>
              </a:rPr>
              <a:t> triggered)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751330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Transitions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Summary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62255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show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starts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now!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Animations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blushing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2209800">
              <a:lnSpc>
                <a:spcPts val="2600"/>
              </a:lnSpc>
              <a:spcBef>
                <a:spcPts val="90"/>
              </a:spcBef>
              <a:tabLst>
                <a:tab pos="106235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from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#dddddd;}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to	{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#ff9999;}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stillBlushing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2084705">
              <a:lnSpc>
                <a:spcPct val="120000"/>
              </a:lnSpc>
              <a:tabLst>
                <a:tab pos="118808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0%	{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#dddddd;}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100%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#ff9999;}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125" y="45974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45589" y="2026308"/>
          <a:ext cx="4051299" cy="187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/>
                <a:gridCol w="674369"/>
                <a:gridCol w="3110865"/>
              </a:tblGrid>
              <a:tr h="2794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 vMerge="1"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399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/>
                <a:gridCol w="3110865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338518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4965" marR="5080" indent="-342900">
              <a:lnSpc>
                <a:spcPct val="120000"/>
              </a:lnSpc>
              <a:tabLst>
                <a:tab pos="173799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#targetToAnimate</a:t>
            </a:r>
            <a:r>
              <a:rPr sz="1800" spc="98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animate:	getGloomy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5s;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838" y="459740"/>
            <a:ext cx="433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KeyFrames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Animations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64639" y="1633220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@keyframes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getGloomy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489" y="2026308"/>
          <a:ext cx="3708400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/>
                <a:gridCol w="3110865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#ffffff;}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25%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#dddddd;}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50%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#aaaaaa;}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75%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#777777;}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100%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background:</a:t>
                      </a:r>
                      <a:r>
                        <a:rPr sz="1800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#000000;}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64639" y="3549903"/>
            <a:ext cx="5774055" cy="1333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#targetToAnimate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173799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animate:	getGloomy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5s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infinite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alternate;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34061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Reactive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animation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Transitions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Presentation</Application>
  <PresentationFormat>On-screen Show (4:3)</PresentationFormat>
  <Paragraphs>185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Wingdings</vt:lpstr>
      <vt:lpstr>Consolas</vt:lpstr>
      <vt:lpstr>Times New Roman</vt:lpstr>
      <vt:lpstr>Arial MT</vt:lpstr>
      <vt:lpstr>Calibri</vt:lpstr>
      <vt:lpstr>Microsoft YaHei</vt:lpstr>
      <vt:lpstr>Arial Unicode MS</vt:lpstr>
      <vt:lpstr>Office Theme</vt:lpstr>
      <vt:lpstr>PowerPoint 演示文稿</vt:lpstr>
      <vt:lpstr>Module Overview</vt:lpstr>
      <vt:lpstr>PowerPoint 演示文稿</vt:lpstr>
      <vt:lpstr>KeyFrames</vt:lpstr>
      <vt:lpstr>KeyFrames</vt:lpstr>
      <vt:lpstr>KeyFrames &amp; Animations</vt:lpstr>
      <vt:lpstr>KeyFrames &amp; Animations</vt:lpstr>
      <vt:lpstr>CSS3 Demos Web Site</vt:lpstr>
      <vt:lpstr>PowerPoint 演示文稿</vt:lpstr>
      <vt:lpstr>Transitions</vt:lpstr>
      <vt:lpstr>Transitions</vt:lpstr>
      <vt:lpstr>Transitions</vt:lpstr>
      <vt:lpstr>CSS3 Demos Web Site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</cp:lastModifiedBy>
  <cp:revision>2</cp:revision>
  <dcterms:created xsi:type="dcterms:W3CDTF">2021-06-26T13:42:00Z</dcterms:created>
  <dcterms:modified xsi:type="dcterms:W3CDTF">2022-05-09T06:39:49Z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CE3BC69CAB30481C8596B8157966A027</vt:lpwstr>
  </property>
  <property fmtid="{D5CDD505-2E9C-101B-9397-08002B2CF9AE}" pid="3" name="KSOProductBuildVer">
    <vt:lpwstr>1033-11.2.0.11074</vt:lpwstr>
  </property>
</Properties>
</file>