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F741-B952-41C9-8566-181B1B026F0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35C47-5F10-461C-8CA2-F8A27BB6B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566C-6A1C-45D6-A4C2-BC55FADAC067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77FE-B050-47D2-8DC3-3A6349EC521C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314D-1E46-4EBF-8178-E50439126F93}" type="datetime1">
              <a:rPr lang="en-US" smtClean="0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DCDD-6B82-4191-9F55-3E631E21672E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2EB3-1FBF-44A8-B480-D2B71CDE7E98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000E-3A11-43C2-A490-953C09D15974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57150"/>
            <a:ext cx="8867775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5901690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Media queries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enable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responsive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Styles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changed based on viewing dimensions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Styles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changed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based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device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000115" cy="14808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Overview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 “Responsive Design”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Adjusting styles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based on viewing dimensions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Adjusting styles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based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device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6264275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Rendered</a:t>
            </a:r>
            <a:r>
              <a:rPr sz="2000" b="1" dirty="0">
                <a:latin typeface="Arial"/>
                <a:cs typeface="Arial"/>
              </a:rPr>
              <a:t> in </a:t>
            </a:r>
            <a:r>
              <a:rPr sz="2000" b="1" i="1" spc="-5" dirty="0">
                <a:latin typeface="Arial"/>
                <a:cs typeface="Arial"/>
              </a:rPr>
              <a:t>that</a:t>
            </a:r>
            <a:r>
              <a:rPr sz="2000" b="1" i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display? This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changes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everything!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Responsive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1740694"/>
            <a:ext cx="4371973" cy="34194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7925" y="1731169"/>
            <a:ext cx="1419223" cy="22097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6071235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Resize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this!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Responding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Viewing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Dimensions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184" y="459740"/>
            <a:ext cx="5085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Media</a:t>
            </a:r>
            <a:r>
              <a:rPr spc="-15" dirty="0"/>
              <a:t> </a:t>
            </a:r>
            <a:r>
              <a:rPr spc="-5" dirty="0"/>
              <a:t>Queries</a:t>
            </a:r>
            <a:r>
              <a:rPr spc="-1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Viewing</a:t>
            </a:r>
            <a:r>
              <a:rPr spc="-15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@media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screen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155" dirty="0">
                <a:latin typeface="Consolas"/>
                <a:cs typeface="Consolas"/>
              </a:rPr>
              <a:t>(max-­‐width: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600px)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3725" marR="3056255" indent="-251460">
              <a:lnSpc>
                <a:spcPts val="2600"/>
              </a:lnSpc>
              <a:spcBef>
                <a:spcPts val="90"/>
              </a:spcBef>
            </a:pPr>
            <a:r>
              <a:rPr sz="1800" dirty="0">
                <a:latin typeface="Consolas"/>
                <a:cs typeface="Consolas"/>
              </a:rPr>
              <a:t>.theView</a:t>
            </a:r>
            <a:r>
              <a:rPr sz="1800" spc="100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#dddddd;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@media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screen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10"/>
              </a:spcBef>
            </a:pPr>
            <a:r>
              <a:rPr sz="1800" spc="-155" dirty="0">
                <a:latin typeface="Consolas"/>
                <a:cs typeface="Consolas"/>
              </a:rPr>
              <a:t>(min-­‐width: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600px)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5" dirty="0">
                <a:latin typeface="Consolas"/>
                <a:cs typeface="Consolas"/>
              </a:rPr>
              <a:t>(max-­‐width: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900px)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3725" marR="3056255" indent="-251460">
              <a:lnSpc>
                <a:spcPts val="2600"/>
              </a:lnSpc>
              <a:spcBef>
                <a:spcPts val="90"/>
              </a:spcBef>
            </a:pPr>
            <a:r>
              <a:rPr sz="1800" dirty="0">
                <a:latin typeface="Consolas"/>
                <a:cs typeface="Consolas"/>
              </a:rPr>
              <a:t>.theView</a:t>
            </a:r>
            <a:r>
              <a:rPr sz="1800" spc="100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#ffffaa;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583438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 possibilities…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(or not)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Responding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Device Constraints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111" y="459740"/>
            <a:ext cx="6073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Media Queries</a:t>
            </a:r>
            <a:r>
              <a:rPr dirty="0"/>
              <a:t> – </a:t>
            </a:r>
            <a:r>
              <a:rPr spc="-5" dirty="0"/>
              <a:t>Device</a:t>
            </a:r>
            <a:r>
              <a:rPr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@media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screen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80" dirty="0">
                <a:latin typeface="Consolas"/>
                <a:cs typeface="Consolas"/>
              </a:rPr>
              <a:t>(max-­‐device-­‐width: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480px)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.theView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372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#000000;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170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Module Overview</vt:lpstr>
      <vt:lpstr>Slide 3</vt:lpstr>
      <vt:lpstr>Slide 4</vt:lpstr>
      <vt:lpstr>Slide 5</vt:lpstr>
      <vt:lpstr>Media Queries – Viewing Area</vt:lpstr>
      <vt:lpstr>Slide 7</vt:lpstr>
      <vt:lpstr>Media Queries – Device Constraints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2</cp:revision>
  <dcterms:created xsi:type="dcterms:W3CDTF">2021-06-26T13:43:11Z</dcterms:created>
  <dcterms:modified xsi:type="dcterms:W3CDTF">2021-07-19T11:10:10Z</dcterms:modified>
</cp:coreProperties>
</file>