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851DD-EB77-4A04-B021-DDB4C617EBA3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8AB69-FE70-475B-8B7F-607C75DA5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237" y="459740"/>
            <a:ext cx="384552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FBE2-08B2-4A50-B478-844BFA897522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926C-9BD2-4594-80C6-896CB4E5E5D6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D9DE-3E8E-4F4C-84B3-7E9517FC02F9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13D5-C16E-4EB8-99D3-929B2A4A7042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BACD-C600-4D4B-95FC-70F779196F16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1960" y="459740"/>
            <a:ext cx="258007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343660"/>
            <a:ext cx="8072120" cy="140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BA3D2-524F-4E58-84F6-B3E6F8F85686}" type="datetime1">
              <a:rPr lang="en-US" smtClean="0"/>
              <a:pPr/>
              <a:t>7/20/2021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please.us/" TargetMode="External"/><Relationship Id="rId2" Type="http://schemas.openxmlformats.org/officeDocument/2006/relationships/hyperlink" Target="http://www.w3.org/Style/CS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ss3maker.com/" TargetMode="External"/><Relationship Id="rId5" Type="http://schemas.openxmlformats.org/officeDocument/2006/relationships/hyperlink" Target="http://bit.ly/css3-msdn" TargetMode="External"/><Relationship Id="rId4" Type="http://schemas.openxmlformats.org/officeDocument/2006/relationships/hyperlink" Target="http://www.moderniz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409575"/>
            <a:ext cx="871537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28600"/>
            <a:ext cx="2580078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Course</a:t>
            </a:r>
            <a:r>
              <a:rPr spc="-80" dirty="0"/>
              <a:t> </a:t>
            </a:r>
            <a:r>
              <a:rPr spc="-5" dirty="0"/>
              <a:t>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38200"/>
            <a:ext cx="9144000" cy="55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504" y="459740"/>
            <a:ext cx="2950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813935" cy="14808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Changing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styles programmatically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Feature detection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5" dirty="0">
                <a:latin typeface="Arial"/>
                <a:cs typeface="Arial"/>
              </a:rPr>
              <a:t> browser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support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Course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Resources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&amp;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Review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433324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else fails,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script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Changing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Styles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Script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650" y="459740"/>
            <a:ext cx="5124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Changing</a:t>
            </a:r>
            <a:r>
              <a:rPr spc="-10" dirty="0"/>
              <a:t> </a:t>
            </a:r>
            <a:r>
              <a:rPr spc="-5" dirty="0"/>
              <a:t>Styles in</a:t>
            </a:r>
            <a:r>
              <a:rPr spc="-10" dirty="0"/>
              <a:t> </a:t>
            </a:r>
            <a:r>
              <a:rPr spc="-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 marR="793750">
              <a:lnSpc>
                <a:spcPts val="2530"/>
              </a:lnSpc>
              <a:spcBef>
                <a:spcPts val="135"/>
              </a:spcBef>
            </a:pPr>
            <a:r>
              <a:rPr sz="1800" dirty="0">
                <a:latin typeface="Consolas"/>
                <a:cs typeface="Consolas"/>
              </a:rPr>
              <a:t>var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document.getElementById('output');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e.style.color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'#FF0000';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using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jQuery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$('output').css('color',</a:t>
            </a:r>
            <a:r>
              <a:rPr sz="1800" spc="-1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'#FF0000');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$('output').addClass('crazyColors');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$('output').removeClass('crazyColors');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$('output').toggleClass('crazyColors');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9" y="4043679"/>
            <a:ext cx="7392670" cy="1059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What if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“browser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that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must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named”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renders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page?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Supporting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Multiple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Browsers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2342" y="459740"/>
            <a:ext cx="1724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Modernizr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172200" cy="3962400"/>
          </a:xfrm>
          <a:prstGeom prst="rect">
            <a:avLst/>
          </a:prstGeom>
          <a:solidFill>
            <a:srgbClr val="F9A326"/>
          </a:solidFill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use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script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nsolas"/>
                <a:cs typeface="Consolas"/>
              </a:rPr>
              <a:t>if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(!Modernizr.cssgradients)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 marR="132969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write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code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here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if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gradients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not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supported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//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use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stylesheet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spc="-125" dirty="0">
                <a:latin typeface="Consolas"/>
                <a:cs typeface="Consolas"/>
              </a:rPr>
              <a:t>.no-­‐csscolumns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#container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what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columns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not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supported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.csscolumns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#container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33705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nsolas"/>
                <a:cs typeface="Consolas"/>
              </a:rPr>
              <a:t>/*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what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do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columns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are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supported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639" y="552348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/>
              <a:t>CSS3</a:t>
            </a:r>
            <a:r>
              <a:rPr spc="-20" dirty="0"/>
              <a:t> </a:t>
            </a:r>
            <a:r>
              <a:rPr spc="-5" dirty="0"/>
              <a:t>Demos</a:t>
            </a:r>
            <a:r>
              <a:rPr spc="-15" dirty="0"/>
              <a:t> </a:t>
            </a:r>
            <a:r>
              <a:rPr spc="-5" dirty="0"/>
              <a:t>Web</a:t>
            </a:r>
            <a:r>
              <a:rPr spc="-25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839986"/>
            <a:ext cx="8229600" cy="1559560"/>
          </a:xfrm>
          <a:custGeom>
            <a:avLst/>
            <a:gdLst/>
            <a:ahLst/>
            <a:cxnLst/>
            <a:rect l="l" t="t" r="r" b="b"/>
            <a:pathLst>
              <a:path w="8229600" h="1559560">
                <a:moveTo>
                  <a:pt x="7969755" y="0"/>
                </a:moveTo>
                <a:lnTo>
                  <a:pt x="259842" y="0"/>
                </a:lnTo>
                <a:lnTo>
                  <a:pt x="213135" y="4186"/>
                </a:lnTo>
                <a:lnTo>
                  <a:pt x="169175" y="16256"/>
                </a:lnTo>
                <a:lnTo>
                  <a:pt x="128695" y="35476"/>
                </a:lnTo>
                <a:lnTo>
                  <a:pt x="92429" y="61111"/>
                </a:lnTo>
                <a:lnTo>
                  <a:pt x="61111" y="92429"/>
                </a:lnTo>
                <a:lnTo>
                  <a:pt x="35476" y="128695"/>
                </a:lnTo>
                <a:lnTo>
                  <a:pt x="16256" y="169175"/>
                </a:lnTo>
                <a:lnTo>
                  <a:pt x="4186" y="213136"/>
                </a:lnTo>
                <a:lnTo>
                  <a:pt x="0" y="259843"/>
                </a:lnTo>
                <a:lnTo>
                  <a:pt x="0" y="1299182"/>
                </a:lnTo>
                <a:lnTo>
                  <a:pt x="4186" y="1345889"/>
                </a:lnTo>
                <a:lnTo>
                  <a:pt x="16256" y="1389849"/>
                </a:lnTo>
                <a:lnTo>
                  <a:pt x="35476" y="1430329"/>
                </a:lnTo>
                <a:lnTo>
                  <a:pt x="61111" y="1466595"/>
                </a:lnTo>
                <a:lnTo>
                  <a:pt x="92429" y="1497913"/>
                </a:lnTo>
                <a:lnTo>
                  <a:pt x="128695" y="1523549"/>
                </a:lnTo>
                <a:lnTo>
                  <a:pt x="169175" y="1542768"/>
                </a:lnTo>
                <a:lnTo>
                  <a:pt x="213135" y="1554838"/>
                </a:lnTo>
                <a:lnTo>
                  <a:pt x="259842" y="1559025"/>
                </a:lnTo>
                <a:lnTo>
                  <a:pt x="7969755" y="1559025"/>
                </a:lnTo>
                <a:lnTo>
                  <a:pt x="8016462" y="1554838"/>
                </a:lnTo>
                <a:lnTo>
                  <a:pt x="8060423" y="1542768"/>
                </a:lnTo>
                <a:lnTo>
                  <a:pt x="8100903" y="1523549"/>
                </a:lnTo>
                <a:lnTo>
                  <a:pt x="8137169" y="1497913"/>
                </a:lnTo>
                <a:lnTo>
                  <a:pt x="8168486" y="1466595"/>
                </a:lnTo>
                <a:lnTo>
                  <a:pt x="8194122" y="1430329"/>
                </a:lnTo>
                <a:lnTo>
                  <a:pt x="8213342" y="1389849"/>
                </a:lnTo>
                <a:lnTo>
                  <a:pt x="8225412" y="1345889"/>
                </a:lnTo>
                <a:lnTo>
                  <a:pt x="8229598" y="1299182"/>
                </a:lnTo>
                <a:lnTo>
                  <a:pt x="8229598" y="259843"/>
                </a:lnTo>
                <a:lnTo>
                  <a:pt x="8225412" y="213136"/>
                </a:lnTo>
                <a:lnTo>
                  <a:pt x="8213342" y="169175"/>
                </a:lnTo>
                <a:lnTo>
                  <a:pt x="8194122" y="128695"/>
                </a:lnTo>
                <a:lnTo>
                  <a:pt x="8168486" y="92429"/>
                </a:lnTo>
                <a:lnTo>
                  <a:pt x="8137169" y="61111"/>
                </a:lnTo>
                <a:lnTo>
                  <a:pt x="8100903" y="35476"/>
                </a:lnTo>
                <a:lnTo>
                  <a:pt x="8060423" y="16256"/>
                </a:lnTo>
                <a:lnTo>
                  <a:pt x="8016462" y="4186"/>
                </a:lnTo>
                <a:lnTo>
                  <a:pt x="7969755" y="0"/>
                </a:lnTo>
                <a:close/>
              </a:path>
            </a:pathLst>
          </a:custGeom>
          <a:solidFill>
            <a:srgbClr val="F9A3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24225" y="3070225"/>
            <a:ext cx="25025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65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96" y="459740"/>
            <a:ext cx="1646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343660"/>
            <a:ext cx="4941570" cy="14065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Styles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 changed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script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Modernizr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simplifies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feature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detection</a:t>
            </a:r>
            <a:endParaRPr sz="2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35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Write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branching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440"/>
              </a:spcBef>
              <a:buSzPct val="50000"/>
              <a:buFont typeface="Wingdings"/>
              <a:buChar char="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Write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branching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script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791752"/>
            <a:ext cx="6169661" cy="278024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u="sng" spc="-5" smtClean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2"/>
              </a:rPr>
              <a:t>http</a:t>
            </a:r>
            <a:r>
              <a:rPr sz="3200" b="1" u="sng" spc="-5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2"/>
              </a:rPr>
              <a:t>://www.w3.org/Style/CSS/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u="sng" spc="-5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3"/>
              </a:rPr>
              <a:t>http://html5please.us/#css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u="sng" spc="-5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4"/>
              </a:rPr>
              <a:t>http://www.modernizr.com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u="sng" spc="-5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5"/>
              </a:rPr>
              <a:t>http://bit.ly/css3-msdn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200" b="1" u="sng" spc="-5" dirty="0">
                <a:solidFill>
                  <a:srgbClr val="002060"/>
                </a:solidFill>
                <a:uFill>
                  <a:solidFill>
                    <a:srgbClr val="002F73"/>
                  </a:solidFill>
                </a:uFill>
                <a:latin typeface="Arial"/>
                <a:cs typeface="Arial"/>
                <a:hlinkClick r:id="rId6"/>
              </a:rPr>
              <a:t>http://www.css3maker.com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2600" y="609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Resources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205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Module Overview</vt:lpstr>
      <vt:lpstr>Slide 3</vt:lpstr>
      <vt:lpstr>Changing Styles in JavaScript</vt:lpstr>
      <vt:lpstr>Slide 5</vt:lpstr>
      <vt:lpstr>Modernizr</vt:lpstr>
      <vt:lpstr>CSS3 Demos Web Site</vt:lpstr>
      <vt:lpstr>Summary</vt:lpstr>
      <vt:lpstr>Slide 9</vt:lpstr>
      <vt:lpstr>Course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Stephen Samuels</cp:lastModifiedBy>
  <cp:revision>6</cp:revision>
  <dcterms:created xsi:type="dcterms:W3CDTF">2021-06-26T13:43:52Z</dcterms:created>
  <dcterms:modified xsi:type="dcterms:W3CDTF">2021-07-20T12:29:04Z</dcterms:modified>
</cp:coreProperties>
</file>