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" y="1122680"/>
            <a:ext cx="11920220" cy="2387600"/>
          </a:xfrm>
        </p:spPr>
        <p:txBody>
          <a:bodyPr/>
          <a:lstStyle/>
          <a:p>
            <a:r>
              <a:rPr lang="en-US" dirty="0"/>
              <a:t>Spring Framework: Spring Data JPA with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970" y="4060508"/>
            <a:ext cx="9144000" cy="1655762"/>
          </a:xfrm>
        </p:spPr>
        <p:txBody>
          <a:bodyPr/>
          <a:lstStyle/>
          <a:p>
            <a:r>
              <a:rPr lang="en-US" sz="3600"/>
              <a:t>Course Overview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80" y="610870"/>
            <a:ext cx="11415395" cy="5635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324610" y="1153160"/>
          <a:ext cx="9543415" cy="484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087100" imgH="5629275" progId="Paint.Picture">
                  <p:embed/>
                </p:oleObj>
              </mc:Choice>
              <mc:Fallback>
                <p:oleObj name="" r:id="rId1" imgW="11087100" imgH="5629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4610" y="1153160"/>
                        <a:ext cx="9543415" cy="4845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Presentation</Application>
  <PresentationFormat>Widescreen</PresentationFormat>
  <Paragraphs>10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Spring Framework: Spring Data JPA with Hibernate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Framework: Spring Data JPA with Hibernate</dc:title>
  <dc:creator/>
  <cp:lastModifiedBy>Steve Sam</cp:lastModifiedBy>
  <cp:revision>7</cp:revision>
  <dcterms:created xsi:type="dcterms:W3CDTF">2021-08-08T14:14:00Z</dcterms:created>
  <dcterms:modified xsi:type="dcterms:W3CDTF">2022-01-27T15:29:29Z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9C86508B3D7049F7A5BE624FAE9EB500</vt:lpwstr>
  </property>
  <property fmtid="{D5CDD505-2E9C-101B-9397-08002B2CF9AE}" pid="3" name="KSOProductBuildVer">
    <vt:lpwstr>1033-11.2.0.10463</vt:lpwstr>
  </property>
</Properties>
</file>