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10" y="1902587"/>
            <a:ext cx="761237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7401" y="446023"/>
            <a:ext cx="246919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0328"/>
            <a:ext cx="8072119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9590" y="3093264"/>
            <a:ext cx="8084820" cy="285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125095"/>
          </a:xfrm>
        </p:spPr>
        <p:txBody>
          <a:bodyPr/>
          <a:p>
            <a:fld id="{B6F15528-21DE-4FAA-801E-634DDDAF4B2B}" type="slidenum">
              <a:rPr sz="820"/>
            </a:fld>
            <a:endParaRPr sz="820"/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765810" y="2438527"/>
            <a:ext cx="7612379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474281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</a:t>
            </a:r>
            <a:r>
              <a:rPr spc="-200" dirty="0"/>
              <a:t>p</a:t>
            </a:r>
            <a:r>
              <a:rPr spc="-180" dirty="0"/>
              <a:t>r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295" dirty="0"/>
              <a:t> </a:t>
            </a:r>
            <a:r>
              <a:rPr spc="-195" dirty="0"/>
              <a:t>D</a:t>
            </a:r>
            <a:r>
              <a:rPr spc="-225" dirty="0"/>
              <a:t>a</a:t>
            </a:r>
            <a:r>
              <a:rPr spc="-155" dirty="0"/>
              <a:t>t</a:t>
            </a:r>
            <a:r>
              <a:rPr spc="-225" dirty="0"/>
              <a:t>a</a:t>
            </a:r>
            <a:r>
              <a:rPr spc="-300" dirty="0"/>
              <a:t> </a:t>
            </a:r>
            <a:r>
              <a:rPr spc="-204" dirty="0"/>
              <a:t>Jpa</a:t>
            </a:r>
            <a:endParaRPr spc="-20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015" y="446023"/>
            <a:ext cx="2552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G</a:t>
            </a:r>
            <a:r>
              <a:rPr spc="-145" dirty="0"/>
              <a:t>o</a:t>
            </a:r>
            <a:r>
              <a:rPr spc="-140" dirty="0"/>
              <a:t>al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4424045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needed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though,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just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Query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6" name="Object 5"/>
          <p:cNvGraphicFramePr/>
          <p:nvPr/>
        </p:nvGraphicFramePr>
        <p:xfrm>
          <a:off x="425450" y="2685415"/>
          <a:ext cx="8293100" cy="14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86750" imgH="1485900" progId="Paint.Picture">
                  <p:embed/>
                </p:oleObj>
              </mc:Choice>
              <mc:Fallback>
                <p:oleObj name="" r:id="rId1" imgW="8286750" imgH="14859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0" y="2685415"/>
                        <a:ext cx="8293100" cy="148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12039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Go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6349" y="2254250"/>
            <a:ext cx="4063999" cy="2362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471" y="446023"/>
            <a:ext cx="1351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11568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Save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usually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overridden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handle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both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05149" y="3257550"/>
            <a:ext cx="2654289" cy="2247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096000" cy="1819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Need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know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JPA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before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use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Spring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Jpa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Extremely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powerful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eliminates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plate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code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486" y="446023"/>
            <a:ext cx="109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75" dirty="0"/>
              <a:t>en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419340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spring-data-jpa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contains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incompatible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transitive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dependency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aop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1893" y="5962901"/>
            <a:ext cx="2755604" cy="5258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549" y="3067050"/>
            <a:ext cx="4444999" cy="2057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228600"/>
            <a:ext cx="8933180" cy="5668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385" y="762000"/>
            <a:ext cx="8984615" cy="4879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J</a:t>
            </a:r>
            <a:r>
              <a:rPr spc="-155" dirty="0"/>
              <a:t>p</a:t>
            </a:r>
            <a:r>
              <a:rPr spc="-145" dirty="0"/>
              <a:t>a</a:t>
            </a:r>
            <a:r>
              <a:rPr spc="-260" dirty="0"/>
              <a:t> </a:t>
            </a:r>
            <a:r>
              <a:rPr spc="-229" dirty="0"/>
              <a:t>N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00" dirty="0"/>
              <a:t>p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45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8149" y="2762250"/>
            <a:ext cx="5156187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49" y="3321050"/>
            <a:ext cx="5880087" cy="3428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600200" y="4343400"/>
            <a:ext cx="6315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&lt;jpa:repositories</a:t>
            </a:r>
            <a:r>
              <a:rPr lang="en-US" sz="1400"/>
              <a:t> </a:t>
            </a:r>
            <a:r>
              <a:rPr lang="en-US" sz="1400">
                <a:solidFill>
                  <a:srgbClr val="7030A0"/>
                </a:solidFill>
              </a:rPr>
              <a:t>base-package=</a:t>
            </a:r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”com.mycompany.repository”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598" y="446023"/>
            <a:ext cx="3114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15" dirty="0"/>
              <a:t>xe</a:t>
            </a:r>
            <a:r>
              <a:rPr spc="-150" dirty="0"/>
              <a:t>r</a:t>
            </a:r>
            <a:r>
              <a:rPr spc="-150" dirty="0"/>
              <a:t>ci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503034" cy="1454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Impl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only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if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want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override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functionality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1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1900" y="3702050"/>
            <a:ext cx="6667499" cy="72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Presentation</Application>
  <PresentationFormat>On-screen Show (4:3)</PresentationFormat>
  <Paragraphs>72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Tahoma</vt:lpstr>
      <vt:lpstr>Wingdings</vt:lpstr>
      <vt:lpstr>Times New Roman</vt:lpstr>
      <vt:lpstr>Trebuchet MS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Spring Data Jpa</vt:lpstr>
      <vt:lpstr>Updates</vt:lpstr>
      <vt:lpstr>Spring Data Jpa</vt:lpstr>
      <vt:lpstr>Maven</vt:lpstr>
      <vt:lpstr>PowerPoint 演示文稿</vt:lpstr>
      <vt:lpstr>PowerPoint 演示文稿</vt:lpstr>
      <vt:lpstr>Jpa Namespace</vt:lpstr>
      <vt:lpstr>Exercise Repository</vt:lpstr>
      <vt:lpstr>Goal Repository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Bryan Hansen</dc:creator>
  <dc:subject>From raw Ajax to ASP.NET</dc:subject>
  <cp:lastModifiedBy>steve</cp:lastModifiedBy>
  <cp:revision>7</cp:revision>
  <dcterms:created xsi:type="dcterms:W3CDTF">2021-08-13T08:51:00Z</dcterms:created>
  <dcterms:modified xsi:type="dcterms:W3CDTF">2021-12-24T11:31:35Z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2013-04-08T16:30:00Z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2021-08-11T16:30:00Z</vt:filetime>
  </property>
  <property fmtid="{D5CDD505-2E9C-101B-9397-08002B2CF9AE}" pid="5" name="ICV">
    <vt:lpwstr>86663B7AC70D4AD7A57A3D75F7BACD37</vt:lpwstr>
  </property>
  <property fmtid="{D5CDD505-2E9C-101B-9397-08002B2CF9AE}" pid="6" name="KSOProductBuildVer">
    <vt:lpwstr>1033-11.2.0.10426</vt:lpwstr>
  </property>
</Properties>
</file>