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5" r:id="rId13"/>
    <p:sldId id="286" r:id="rId14"/>
    <p:sldId id="287" r:id="rId15"/>
    <p:sldId id="288" r:id="rId16"/>
    <p:sldId id="289" r:id="rId17"/>
    <p:sldId id="290" r:id="rId18"/>
    <p:sldId id="297" r:id="rId19"/>
    <p:sldId id="291" r:id="rId20"/>
    <p:sldId id="293" r:id="rId2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1723" y="2723768"/>
            <a:ext cx="7988553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85135" y="2232786"/>
            <a:ext cx="7221728" cy="2007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1.png"/><Relationship Id="rId8" Type="http://schemas.openxmlformats.org/officeDocument/2006/relationships/image" Target="../media/image80.png"/><Relationship Id="rId7" Type="http://schemas.openxmlformats.org/officeDocument/2006/relationships/image" Target="../media/image79.png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0.png"/><Relationship Id="rId1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4.png"/><Relationship Id="rId1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1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4.png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4.png"/><Relationship Id="rId8" Type="http://schemas.openxmlformats.org/officeDocument/2006/relationships/image" Target="../media/image93.png"/><Relationship Id="rId7" Type="http://schemas.openxmlformats.org/officeDocument/2006/relationships/image" Target="../media/image92.png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00.png"/><Relationship Id="rId14" Type="http://schemas.openxmlformats.org/officeDocument/2006/relationships/image" Target="../media/image99.png"/><Relationship Id="rId13" Type="http://schemas.openxmlformats.org/officeDocument/2006/relationships/image" Target="../media/image98.png"/><Relationship Id="rId12" Type="http://schemas.openxmlformats.org/officeDocument/2006/relationships/image" Target="../media/image97.png"/><Relationship Id="rId11" Type="http://schemas.openxmlformats.org/officeDocument/2006/relationships/image" Target="../media/image96.png"/><Relationship Id="rId10" Type="http://schemas.openxmlformats.org/officeDocument/2006/relationships/image" Target="../media/image95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00.png"/><Relationship Id="rId4" Type="http://schemas.openxmlformats.org/officeDocument/2006/relationships/image" Target="../media/image103.png"/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44.png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1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59.png"/><Relationship Id="rId15" Type="http://schemas.openxmlformats.org/officeDocument/2006/relationships/image" Target="../media/image58.png"/><Relationship Id="rId14" Type="http://schemas.openxmlformats.org/officeDocument/2006/relationships/image" Target="../media/image57.png"/><Relationship Id="rId13" Type="http://schemas.openxmlformats.org/officeDocument/2006/relationships/image" Target="../media/image56.png"/><Relationship Id="rId12" Type="http://schemas.openxmlformats.org/officeDocument/2006/relationships/image" Target="../media/image55.png"/><Relationship Id="rId11" Type="http://schemas.openxmlformats.org/officeDocument/2006/relationships/image" Target="../media/image54.png"/><Relationship Id="rId10" Type="http://schemas.openxmlformats.org/officeDocument/2006/relationships/image" Target="../media/image53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4082" y="2045792"/>
            <a:ext cx="9907270" cy="686435"/>
            <a:chOff x="964082" y="2045792"/>
            <a:chExt cx="9907270" cy="6864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082" y="2045792"/>
              <a:ext cx="3042793" cy="686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3358" y="2045792"/>
              <a:ext cx="2536063" cy="686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7607" y="2045792"/>
              <a:ext cx="1591437" cy="686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33742" y="2045792"/>
              <a:ext cx="3537204" cy="686104"/>
            </a:xfrm>
            <a:prstGeom prst="rect">
              <a:avLst/>
            </a:prstGeom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59734" y="549859"/>
            <a:ext cx="5430520" cy="549275"/>
            <a:chOff x="3459734" y="549859"/>
            <a:chExt cx="5430520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459734" y="549859"/>
              <a:ext cx="3075940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53251" y="549859"/>
              <a:ext cx="2437003" cy="54894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581977" y="1212913"/>
            <a:ext cx="10525125" cy="4888230"/>
            <a:chOff x="581977" y="1212913"/>
            <a:chExt cx="10525125" cy="4888230"/>
          </a:xfrm>
        </p:grpSpPr>
        <p:sp>
          <p:nvSpPr>
            <p:cNvPr id="6" name="object 6"/>
            <p:cNvSpPr/>
            <p:nvPr/>
          </p:nvSpPr>
          <p:spPr>
            <a:xfrm>
              <a:off x="586740" y="1217675"/>
              <a:ext cx="10515600" cy="4878705"/>
            </a:xfrm>
            <a:custGeom>
              <a:avLst/>
              <a:gdLst/>
              <a:ahLst/>
              <a:cxnLst/>
              <a:rect l="l" t="t" r="r" b="b"/>
              <a:pathLst>
                <a:path w="10515600" h="4878705">
                  <a:moveTo>
                    <a:pt x="10515600" y="0"/>
                  </a:moveTo>
                  <a:lnTo>
                    <a:pt x="0" y="0"/>
                  </a:lnTo>
                  <a:lnTo>
                    <a:pt x="0" y="4878324"/>
                  </a:lnTo>
                  <a:lnTo>
                    <a:pt x="10515600" y="4878324"/>
                  </a:lnTo>
                  <a:lnTo>
                    <a:pt x="105156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86740" y="1217675"/>
              <a:ext cx="10515600" cy="4878705"/>
            </a:xfrm>
            <a:custGeom>
              <a:avLst/>
              <a:gdLst/>
              <a:ahLst/>
              <a:cxnLst/>
              <a:rect l="l" t="t" r="r" b="b"/>
              <a:pathLst>
                <a:path w="10515600" h="4878705">
                  <a:moveTo>
                    <a:pt x="0" y="4878324"/>
                  </a:moveTo>
                  <a:lnTo>
                    <a:pt x="10515600" y="4878324"/>
                  </a:lnTo>
                  <a:lnTo>
                    <a:pt x="10515600" y="0"/>
                  </a:lnTo>
                  <a:lnTo>
                    <a:pt x="0" y="0"/>
                  </a:lnTo>
                  <a:lnTo>
                    <a:pt x="0" y="4878324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211681" y="4654422"/>
            <a:ext cx="1118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8885" y="4928117"/>
            <a:ext cx="1393190" cy="72771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800" spc="-114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ba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6089" y="5706262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86849" y="5643181"/>
            <a:ext cx="8603615" cy="887730"/>
            <a:chOff x="2986849" y="5643181"/>
            <a:chExt cx="8603615" cy="887730"/>
          </a:xfrm>
        </p:grpSpPr>
        <p:sp>
          <p:nvSpPr>
            <p:cNvPr id="12" name="object 12"/>
            <p:cNvSpPr/>
            <p:nvPr/>
          </p:nvSpPr>
          <p:spPr>
            <a:xfrm>
              <a:off x="2991611" y="5647944"/>
              <a:ext cx="8594090" cy="878205"/>
            </a:xfrm>
            <a:custGeom>
              <a:avLst/>
              <a:gdLst/>
              <a:ahLst/>
              <a:cxnLst/>
              <a:rect l="l" t="t" r="r" b="b"/>
              <a:pathLst>
                <a:path w="8594090" h="878204">
                  <a:moveTo>
                    <a:pt x="8593836" y="0"/>
                  </a:moveTo>
                  <a:lnTo>
                    <a:pt x="0" y="0"/>
                  </a:lnTo>
                  <a:lnTo>
                    <a:pt x="0" y="877823"/>
                  </a:lnTo>
                  <a:lnTo>
                    <a:pt x="8593836" y="877823"/>
                  </a:lnTo>
                  <a:lnTo>
                    <a:pt x="859383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991611" y="5647944"/>
              <a:ext cx="8594090" cy="878205"/>
            </a:xfrm>
            <a:custGeom>
              <a:avLst/>
              <a:gdLst/>
              <a:ahLst/>
              <a:cxnLst/>
              <a:rect l="l" t="t" r="r" b="b"/>
              <a:pathLst>
                <a:path w="8594090" h="878204">
                  <a:moveTo>
                    <a:pt x="0" y="877823"/>
                  </a:moveTo>
                  <a:lnTo>
                    <a:pt x="8593836" y="877823"/>
                  </a:lnTo>
                  <a:lnTo>
                    <a:pt x="8593836" y="0"/>
                  </a:lnTo>
                  <a:lnTo>
                    <a:pt x="0" y="0"/>
                  </a:lnTo>
                  <a:lnTo>
                    <a:pt x="0" y="877823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070098" y="5671820"/>
            <a:ext cx="6310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acct</a:t>
            </a:r>
            <a:r>
              <a:rPr sz="18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loadAccount(“account.dat”);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0098" y="6174435"/>
            <a:ext cx="836040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18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acct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.getId()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 : ”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18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acct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.getBalance());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660635" y="4456176"/>
            <a:ext cx="1935480" cy="838200"/>
          </a:xfrm>
          <a:custGeom>
            <a:avLst/>
            <a:gdLst/>
            <a:ahLst/>
            <a:cxnLst/>
            <a:rect l="l" t="t" r="r" b="b"/>
            <a:pathLst>
              <a:path w="1935479" h="838200">
                <a:moveTo>
                  <a:pt x="1795780" y="0"/>
                </a:moveTo>
                <a:lnTo>
                  <a:pt x="139700" y="0"/>
                </a:lnTo>
                <a:lnTo>
                  <a:pt x="95520" y="7116"/>
                </a:lnTo>
                <a:lnTo>
                  <a:pt x="57168" y="26936"/>
                </a:lnTo>
                <a:lnTo>
                  <a:pt x="26936" y="57168"/>
                </a:lnTo>
                <a:lnTo>
                  <a:pt x="7116" y="95520"/>
                </a:lnTo>
                <a:lnTo>
                  <a:pt x="0" y="139700"/>
                </a:lnTo>
                <a:lnTo>
                  <a:pt x="0" y="698500"/>
                </a:lnTo>
                <a:lnTo>
                  <a:pt x="7116" y="742679"/>
                </a:lnTo>
                <a:lnTo>
                  <a:pt x="26936" y="781031"/>
                </a:lnTo>
                <a:lnTo>
                  <a:pt x="57168" y="811263"/>
                </a:lnTo>
                <a:lnTo>
                  <a:pt x="95520" y="831083"/>
                </a:lnTo>
                <a:lnTo>
                  <a:pt x="139700" y="838200"/>
                </a:lnTo>
                <a:lnTo>
                  <a:pt x="1795780" y="838200"/>
                </a:lnTo>
                <a:lnTo>
                  <a:pt x="1839910" y="831083"/>
                </a:lnTo>
                <a:lnTo>
                  <a:pt x="1878256" y="811263"/>
                </a:lnTo>
                <a:lnTo>
                  <a:pt x="1908507" y="781031"/>
                </a:lnTo>
                <a:lnTo>
                  <a:pt x="1928351" y="742679"/>
                </a:lnTo>
                <a:lnTo>
                  <a:pt x="1935480" y="698500"/>
                </a:lnTo>
                <a:lnTo>
                  <a:pt x="1935480" y="139700"/>
                </a:lnTo>
                <a:lnTo>
                  <a:pt x="1928351" y="95520"/>
                </a:lnTo>
                <a:lnTo>
                  <a:pt x="1908507" y="57168"/>
                </a:lnTo>
                <a:lnTo>
                  <a:pt x="1878256" y="26936"/>
                </a:lnTo>
                <a:lnTo>
                  <a:pt x="1839910" y="7116"/>
                </a:lnTo>
                <a:lnTo>
                  <a:pt x="179578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888981" y="4714494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1234</a:t>
            </a:r>
            <a:r>
              <a:rPr sz="1800" spc="-7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6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750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6089" y="1239773"/>
            <a:ext cx="9994265" cy="3364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loadAccount(String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filename)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115" marR="4783455">
              <a:lnSpc>
                <a:spcPct val="183000"/>
              </a:lnSpc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 </a:t>
            </a:r>
            <a:r>
              <a:rPr sz="1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ba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null;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try(</a:t>
            </a:r>
            <a:r>
              <a:rPr sz="18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ObjectInputStream</a:t>
            </a:r>
            <a:r>
              <a:rPr sz="1800" spc="-4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objectStream</a:t>
            </a:r>
            <a:r>
              <a:rPr sz="1800" spc="-3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83058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8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ObjectInputStream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(Files.newInputStream(Paths.get(filename))))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165">
              <a:lnSpc>
                <a:spcPct val="100000"/>
              </a:lnSpc>
              <a:spcBef>
                <a:spcPts val="1805"/>
              </a:spcBef>
            </a:pPr>
            <a:r>
              <a:rPr sz="1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ba</a:t>
            </a:r>
            <a:r>
              <a:rPr sz="18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(BankAccount)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objectStream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readObject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115">
              <a:lnSpc>
                <a:spcPct val="100000"/>
              </a:lnSpc>
              <a:spcBef>
                <a:spcPts val="180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(IOException</a:t>
            </a:r>
            <a:r>
              <a:rPr sz="18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e)</a:t>
            </a:r>
            <a:r>
              <a:rPr sz="1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16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115">
              <a:lnSpc>
                <a:spcPct val="100000"/>
              </a:lnSpc>
              <a:spcBef>
                <a:spcPts val="61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(ClassNotFoundException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e)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44296" y="2266188"/>
            <a:ext cx="646430" cy="279400"/>
          </a:xfrm>
          <a:custGeom>
            <a:avLst/>
            <a:gdLst/>
            <a:ahLst/>
            <a:cxnLst/>
            <a:rect l="l" t="t" r="r" b="b"/>
            <a:pathLst>
              <a:path w="646430" h="279400">
                <a:moveTo>
                  <a:pt x="646176" y="0"/>
                </a:moveTo>
                <a:lnTo>
                  <a:pt x="0" y="0"/>
                </a:lnTo>
                <a:lnTo>
                  <a:pt x="0" y="278891"/>
                </a:lnTo>
                <a:lnTo>
                  <a:pt x="646176" y="278891"/>
                </a:lnTo>
                <a:lnTo>
                  <a:pt x="64617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379964" y="2618232"/>
            <a:ext cx="463550" cy="279400"/>
          </a:xfrm>
          <a:custGeom>
            <a:avLst/>
            <a:gdLst/>
            <a:ahLst/>
            <a:cxnLst/>
            <a:rect l="l" t="t" r="r" b="b"/>
            <a:pathLst>
              <a:path w="463550" h="279400">
                <a:moveTo>
                  <a:pt x="463296" y="0"/>
                </a:moveTo>
                <a:lnTo>
                  <a:pt x="0" y="0"/>
                </a:lnTo>
                <a:lnTo>
                  <a:pt x="0" y="278891"/>
                </a:lnTo>
                <a:lnTo>
                  <a:pt x="463296" y="278891"/>
                </a:lnTo>
                <a:lnTo>
                  <a:pt x="46329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319149"/>
            <a:ext cx="6939153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2570" y="1812112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760804"/>
            <a:ext cx="5815964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203450"/>
            <a:ext cx="5394198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240023"/>
            <a:ext cx="3567049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3733292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681984"/>
            <a:ext cx="4943602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4718558"/>
            <a:ext cx="5097653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22570" y="521182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5160594"/>
            <a:ext cx="3827779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3069" y="3148583"/>
            <a:ext cx="3716782" cy="548639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04029" y="549859"/>
            <a:ext cx="3716528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2544" y="1173480"/>
            <a:ext cx="11107420" cy="3523615"/>
          </a:xfrm>
          <a:prstGeom prst="rect">
            <a:avLst/>
          </a:prstGeom>
          <a:solidFill>
            <a:srgbClr val="F1F1F1"/>
          </a:solidFill>
          <a:ln w="9144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2550" spc="-7" baseline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550" spc="44" baseline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50" spc="-7" baseline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550" spc="37" baseline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50" spc="-7" baseline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AccountGroup</a:t>
            </a:r>
            <a:r>
              <a:rPr sz="2550" spc="254" baseline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{implements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Serializable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51790">
              <a:lnSpc>
                <a:spcPct val="100000"/>
              </a:lnSpc>
              <a:spcBef>
                <a:spcPts val="1085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700" spc="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Map&lt;String,</a:t>
            </a:r>
            <a:r>
              <a:rPr sz="1700" spc="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BankAccount&gt;</a:t>
            </a:r>
            <a:r>
              <a:rPr sz="1700" spc="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accountMap</a:t>
            </a:r>
            <a:r>
              <a:rPr sz="1700" spc="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7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HashMap&lt;&gt;();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351790">
              <a:lnSpc>
                <a:spcPct val="100000"/>
              </a:lnSpc>
              <a:spcBef>
                <a:spcPts val="1805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7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transient</a:t>
            </a:r>
            <a:r>
              <a:rPr sz="1700" spc="-10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7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totalBalance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351790" marR="3846830">
              <a:lnSpc>
                <a:spcPct val="159000"/>
              </a:lnSpc>
              <a:spcBef>
                <a:spcPts val="600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7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getTotalBalance()</a:t>
            </a:r>
            <a:r>
              <a:rPr sz="17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17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7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totalBalance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1700" spc="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1700" spc="-10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addAccount(BankAccount</a:t>
            </a:r>
            <a:r>
              <a:rPr sz="17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account)</a:t>
            </a:r>
            <a:r>
              <a:rPr sz="17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12775">
              <a:lnSpc>
                <a:spcPct val="100000"/>
              </a:lnSpc>
              <a:spcBef>
                <a:spcPts val="600"/>
              </a:spcBef>
            </a:pPr>
            <a:r>
              <a:rPr sz="17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totalBalance</a:t>
            </a:r>
            <a:r>
              <a:rPr sz="1700" spc="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account.getBalance();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12775">
              <a:lnSpc>
                <a:spcPct val="100000"/>
              </a:lnSpc>
              <a:spcBef>
                <a:spcPts val="600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accountMap.put(account.getId(),</a:t>
            </a:r>
            <a:r>
              <a:rPr sz="1700" spc="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35179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6091" y="1219200"/>
            <a:ext cx="646176" cy="6477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635" y="1219200"/>
            <a:ext cx="647700" cy="647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0196" y="1237488"/>
            <a:ext cx="647700" cy="6477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47544" y="549859"/>
            <a:ext cx="7423023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0540" y="1303019"/>
            <a:ext cx="7053580" cy="2216150"/>
          </a:xfrm>
          <a:prstGeom prst="rect">
            <a:avLst/>
          </a:prstGeom>
          <a:solidFill>
            <a:srgbClr val="F1F1F1"/>
          </a:solidFill>
          <a:ln w="9144">
            <a:solidFill>
              <a:srgbClr val="40404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acct1</a:t>
            </a:r>
            <a:r>
              <a:rPr sz="1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BankAccount(“1234”,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500);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805" marR="259715">
              <a:lnSpc>
                <a:spcPct val="128000"/>
              </a:lnSpc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 acct2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BankAccount(“9876”,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750); </a:t>
            </a:r>
            <a:r>
              <a:rPr sz="1800" spc="-10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AccountGroup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group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AccountGroup();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group.add(acct1);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6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group.add(acct2);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120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saveGroup(group,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“group.dat”);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247" y="3665220"/>
            <a:ext cx="10515600" cy="3001010"/>
          </a:xfrm>
          <a:prstGeom prst="rect">
            <a:avLst/>
          </a:prstGeom>
          <a:solidFill>
            <a:srgbClr val="F1F1F1"/>
          </a:solidFill>
          <a:ln w="9144">
            <a:solidFill>
              <a:srgbClr val="40404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saveGroup(AccountGroup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g,</a:t>
            </a:r>
            <a:r>
              <a:rPr sz="1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filename)</a:t>
            </a:r>
            <a:r>
              <a:rPr sz="18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4490">
              <a:lnSpc>
                <a:spcPct val="100000"/>
              </a:lnSpc>
              <a:spcBef>
                <a:spcPts val="6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try(ObjectOutputStream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objectStream</a:t>
            </a:r>
            <a:r>
              <a:rPr sz="18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10590">
              <a:lnSpc>
                <a:spcPct val="100000"/>
              </a:lnSpc>
              <a:spcBef>
                <a:spcPts val="605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8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ObjectOutputStream(Files.newOutputStream(Paths.get(filename))))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37540">
              <a:lnSpc>
                <a:spcPct val="100000"/>
              </a:lnSpc>
              <a:spcBef>
                <a:spcPts val="12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objectStream.writeObject(g);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449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catch(IOException</a:t>
            </a:r>
            <a:r>
              <a:rPr sz="18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3754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44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67127" y="549859"/>
            <a:ext cx="7987665" cy="549275"/>
            <a:chOff x="2167127" y="549859"/>
            <a:chExt cx="798766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67127" y="549859"/>
              <a:ext cx="3075940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0517" y="549859"/>
              <a:ext cx="4993894" cy="548944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82168" y="1213103"/>
          <a:ext cx="10639425" cy="5300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5250"/>
                <a:gridCol w="7109459"/>
                <a:gridCol w="880745"/>
              </a:tblGrid>
              <a:tr h="4398264">
                <a:tc gridSpan="3">
                  <a:txBody>
                    <a:bodyPr/>
                    <a:lstStyle/>
                    <a:p>
                      <a:pPr marL="91440" marR="1035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AccountGroup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loadGroup(String</a:t>
                      </a:r>
                      <a:r>
                        <a:rPr sz="1800" spc="-3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filename)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64490" marR="5335270">
                        <a:lnSpc>
                          <a:spcPct val="183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AccountGroup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 =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null;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try(ObjectInputStream</a:t>
                      </a:r>
                      <a:r>
                        <a:rPr sz="1800" spc="-4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objectStream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909955" marR="10350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r>
                        <a:rPr sz="1800" spc="2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ObjectInputStream(Files.newInputStream(Paths.get(filename))))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637540" marR="10350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(AccountGroup)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objectStream.readObject();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64490" marR="10350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r>
                        <a:rPr sz="1800" spc="-2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catch</a:t>
                      </a:r>
                      <a:r>
                        <a:rPr sz="1800" spc="-3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(IOException</a:t>
                      </a:r>
                      <a:r>
                        <a:rPr sz="1800" spc="-6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e)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637540" marR="10350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r>
                        <a:rPr sz="1800" spc="-4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64490" marR="10350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r>
                        <a:rPr sz="1800" spc="-2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catch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(ClassNotFoundException</a:t>
                      </a:r>
                      <a:r>
                        <a:rPr sz="1800" spc="-5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e)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637540" marR="10350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r>
                        <a:rPr sz="1800" spc="-4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64490" marR="103505">
                        <a:lnSpc>
                          <a:spcPts val="196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64490">
                        <a:lnSpc>
                          <a:spcPts val="3160"/>
                        </a:lnSpc>
                        <a:tabLst>
                          <a:tab pos="10407015" algn="l"/>
                        </a:tabLst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ret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u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	</a:t>
                      </a:r>
                      <a:r>
                        <a:rPr sz="4200" baseline="-12000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endParaRPr sz="4200" baseline="-1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26135">
                <a:tc>
                  <a:txBody>
                    <a:bodyPr/>
                    <a:lstStyle/>
                    <a:p>
                      <a:pPr marL="91440">
                        <a:lnSpc>
                          <a:spcPts val="1770"/>
                        </a:lnSpc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20"/>
                        </a:lnSpc>
                        <a:spcBef>
                          <a:spcPts val="64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AccountGroup</a:t>
                      </a:r>
                      <a:r>
                        <a:rPr sz="1800" spc="-4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group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lang="en-US"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loadGroup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(“group.dat”);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191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03505"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5669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System.out.println(group.getTotalBalance());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8288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03505"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404040"/>
                      </a:solidFill>
                      <a:prstDash val="solid"/>
                    </a:lnL>
                    <a:lnT w="9525">
                      <a:solidFill>
                        <a:srgbClr val="40404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515473" y="5028945"/>
            <a:ext cx="1176655" cy="840105"/>
          </a:xfrm>
          <a:custGeom>
            <a:avLst/>
            <a:gdLst/>
            <a:ahLst/>
            <a:cxnLst/>
            <a:rect l="l" t="t" r="r" b="b"/>
            <a:pathLst>
              <a:path w="1176654" h="840104">
                <a:moveTo>
                  <a:pt x="1036574" y="0"/>
                </a:moveTo>
                <a:lnTo>
                  <a:pt x="139953" y="0"/>
                </a:lnTo>
                <a:lnTo>
                  <a:pt x="95699" y="7130"/>
                </a:lnTo>
                <a:lnTo>
                  <a:pt x="57278" y="26989"/>
                </a:lnTo>
                <a:lnTo>
                  <a:pt x="26989" y="57278"/>
                </a:lnTo>
                <a:lnTo>
                  <a:pt x="7130" y="95699"/>
                </a:lnTo>
                <a:lnTo>
                  <a:pt x="0" y="139953"/>
                </a:lnTo>
                <a:lnTo>
                  <a:pt x="0" y="699769"/>
                </a:lnTo>
                <a:lnTo>
                  <a:pt x="7130" y="744005"/>
                </a:lnTo>
                <a:lnTo>
                  <a:pt x="26989" y="782424"/>
                </a:lnTo>
                <a:lnTo>
                  <a:pt x="57278" y="812720"/>
                </a:lnTo>
                <a:lnTo>
                  <a:pt x="95699" y="832588"/>
                </a:lnTo>
                <a:lnTo>
                  <a:pt x="139953" y="839723"/>
                </a:lnTo>
                <a:lnTo>
                  <a:pt x="1036574" y="839723"/>
                </a:lnTo>
                <a:lnTo>
                  <a:pt x="1080828" y="832588"/>
                </a:lnTo>
                <a:lnTo>
                  <a:pt x="1119249" y="812720"/>
                </a:lnTo>
                <a:lnTo>
                  <a:pt x="1149538" y="782424"/>
                </a:lnTo>
                <a:lnTo>
                  <a:pt x="1169397" y="744005"/>
                </a:lnTo>
                <a:lnTo>
                  <a:pt x="1176527" y="699769"/>
                </a:lnTo>
                <a:lnTo>
                  <a:pt x="1176527" y="139953"/>
                </a:lnTo>
                <a:lnTo>
                  <a:pt x="1169397" y="95699"/>
                </a:lnTo>
                <a:lnTo>
                  <a:pt x="1149538" y="57278"/>
                </a:lnTo>
                <a:lnTo>
                  <a:pt x="1119249" y="26989"/>
                </a:lnTo>
                <a:lnTo>
                  <a:pt x="1080828" y="7130"/>
                </a:lnTo>
                <a:lnTo>
                  <a:pt x="103657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Text Box 7"/>
          <p:cNvSpPr txBox="1"/>
          <p:nvPr/>
        </p:nvSpPr>
        <p:spPr>
          <a:xfrm>
            <a:off x="10896600" y="5126990"/>
            <a:ext cx="309245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en-US" sz="3600">
                <a:solidFill>
                  <a:srgbClr val="00B050"/>
                </a:solidFill>
              </a:rPr>
              <a:t>0</a:t>
            </a:r>
            <a:endParaRPr lang="en-US" sz="36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04029" y="549859"/>
            <a:ext cx="3716528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37972" y="1168908"/>
            <a:ext cx="11116310" cy="5534025"/>
            <a:chOff x="537972" y="1168908"/>
            <a:chExt cx="11116310" cy="5534025"/>
          </a:xfrm>
        </p:grpSpPr>
        <p:sp>
          <p:nvSpPr>
            <p:cNvPr id="4" name="object 4"/>
            <p:cNvSpPr/>
            <p:nvPr/>
          </p:nvSpPr>
          <p:spPr>
            <a:xfrm>
              <a:off x="542544" y="1173480"/>
              <a:ext cx="11107420" cy="5524500"/>
            </a:xfrm>
            <a:custGeom>
              <a:avLst/>
              <a:gdLst/>
              <a:ahLst/>
              <a:cxnLst/>
              <a:rect l="l" t="t" r="r" b="b"/>
              <a:pathLst>
                <a:path w="11107420" h="5524500">
                  <a:moveTo>
                    <a:pt x="11106912" y="0"/>
                  </a:moveTo>
                  <a:lnTo>
                    <a:pt x="0" y="0"/>
                  </a:lnTo>
                  <a:lnTo>
                    <a:pt x="0" y="5524500"/>
                  </a:lnTo>
                  <a:lnTo>
                    <a:pt x="11106912" y="5524500"/>
                  </a:lnTo>
                  <a:lnTo>
                    <a:pt x="1110691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1173480"/>
              <a:ext cx="11107420" cy="5524500"/>
            </a:xfrm>
            <a:custGeom>
              <a:avLst/>
              <a:gdLst/>
              <a:ahLst/>
              <a:cxnLst/>
              <a:rect l="l" t="t" r="r" b="b"/>
              <a:pathLst>
                <a:path w="11107420" h="5524500">
                  <a:moveTo>
                    <a:pt x="0" y="5524500"/>
                  </a:moveTo>
                  <a:lnTo>
                    <a:pt x="11106912" y="5524500"/>
                  </a:lnTo>
                  <a:lnTo>
                    <a:pt x="11106912" y="0"/>
                  </a:lnTo>
                  <a:lnTo>
                    <a:pt x="0" y="0"/>
                  </a:lnTo>
                  <a:lnTo>
                    <a:pt x="0" y="5524500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21588" y="1044295"/>
            <a:ext cx="10831195" cy="555879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AccountGroup</a:t>
            </a:r>
            <a:r>
              <a:rPr sz="1700" spc="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17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Serializable</a:t>
            </a:r>
            <a:r>
              <a:rPr sz="1700" spc="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273050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700" spc="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Map&lt;String,</a:t>
            </a:r>
            <a:r>
              <a:rPr sz="1700" spc="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BankAccount&gt;</a:t>
            </a:r>
            <a:r>
              <a:rPr sz="1700" spc="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accountMap</a:t>
            </a:r>
            <a:r>
              <a:rPr sz="1700" spc="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7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HashMap();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273050">
              <a:lnSpc>
                <a:spcPct val="100000"/>
              </a:lnSpc>
              <a:spcBef>
                <a:spcPts val="1800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700" spc="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transient</a:t>
            </a:r>
            <a:r>
              <a:rPr sz="1700" spc="5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7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totalBalance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273050" marR="3649980">
              <a:lnSpc>
                <a:spcPct val="159000"/>
              </a:lnSpc>
              <a:spcBef>
                <a:spcPts val="600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7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getTotalBalance()</a:t>
            </a:r>
            <a:r>
              <a:rPr sz="17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17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7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totalBalance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1700" spc="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1700" spc="-10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addAccount(BankAccount</a:t>
            </a:r>
            <a:r>
              <a:rPr sz="17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account)</a:t>
            </a:r>
            <a:r>
              <a:rPr sz="17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533400">
              <a:lnSpc>
                <a:spcPct val="100000"/>
              </a:lnSpc>
              <a:spcBef>
                <a:spcPts val="600"/>
              </a:spcBef>
            </a:pPr>
            <a:r>
              <a:rPr sz="17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totalBalance</a:t>
            </a:r>
            <a:r>
              <a:rPr sz="1700" spc="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account.getBalance();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533400">
              <a:lnSpc>
                <a:spcPct val="100000"/>
              </a:lnSpc>
              <a:spcBef>
                <a:spcPts val="605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accountMap.put(account.getId(),</a:t>
            </a:r>
            <a:r>
              <a:rPr sz="1700" spc="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27305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41605">
              <a:lnSpc>
                <a:spcPct val="100000"/>
              </a:lnSpc>
              <a:spcBef>
                <a:spcPts val="1800"/>
              </a:spcBef>
            </a:pP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readObject(</a:t>
            </a:r>
            <a:r>
              <a:rPr sz="1700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ObjectInputStream</a:t>
            </a:r>
            <a:r>
              <a:rPr sz="1700" spc="70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1700" spc="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IOException,</a:t>
            </a:r>
            <a:r>
              <a:rPr sz="1700" spc="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ClassNotFoundException</a:t>
            </a:r>
            <a:r>
              <a:rPr sz="17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533400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17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.defaultReadObject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533400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for(BankAccount</a:t>
            </a:r>
            <a:r>
              <a:rPr sz="1700" spc="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</a:t>
            </a:r>
            <a:r>
              <a:rPr sz="1700" spc="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7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accountMap.values())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9248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totalBalance</a:t>
            </a:r>
            <a:r>
              <a:rPr sz="1700" spc="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17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account.getBalance();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273050">
              <a:lnSpc>
                <a:spcPct val="100000"/>
              </a:lnSpc>
              <a:spcBef>
                <a:spcPts val="605"/>
              </a:spcBef>
            </a:pP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67127" y="549859"/>
            <a:ext cx="7987665" cy="549275"/>
            <a:chOff x="2167127" y="549859"/>
            <a:chExt cx="798766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67127" y="549859"/>
              <a:ext cx="3075940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0517" y="549859"/>
              <a:ext cx="4993894" cy="5489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42032" y="3698747"/>
            <a:ext cx="7109459" cy="891540"/>
          </a:xfrm>
          <a:prstGeom prst="rect">
            <a:avLst/>
          </a:prstGeom>
          <a:solidFill>
            <a:srgbClr val="F1F1F1"/>
          </a:solidFill>
          <a:ln w="9144">
            <a:solidFill>
              <a:srgbClr val="40404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4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AccountGroup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group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loadAccount(“group.dat”);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12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System.out.println(group.getTotalBalance());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41080" y="2546604"/>
            <a:ext cx="2019300" cy="840105"/>
          </a:xfrm>
          <a:custGeom>
            <a:avLst/>
            <a:gdLst/>
            <a:ahLst/>
            <a:cxnLst/>
            <a:rect l="l" t="t" r="r" b="b"/>
            <a:pathLst>
              <a:path w="2019300" h="840104">
                <a:moveTo>
                  <a:pt x="1879346" y="0"/>
                </a:moveTo>
                <a:lnTo>
                  <a:pt x="139953" y="0"/>
                </a:lnTo>
                <a:lnTo>
                  <a:pt x="95699" y="7130"/>
                </a:lnTo>
                <a:lnTo>
                  <a:pt x="57278" y="26989"/>
                </a:lnTo>
                <a:lnTo>
                  <a:pt x="26989" y="57278"/>
                </a:lnTo>
                <a:lnTo>
                  <a:pt x="7130" y="95699"/>
                </a:lnTo>
                <a:lnTo>
                  <a:pt x="0" y="139954"/>
                </a:lnTo>
                <a:lnTo>
                  <a:pt x="0" y="699770"/>
                </a:lnTo>
                <a:lnTo>
                  <a:pt x="7130" y="744024"/>
                </a:lnTo>
                <a:lnTo>
                  <a:pt x="26989" y="782445"/>
                </a:lnTo>
                <a:lnTo>
                  <a:pt x="57278" y="812734"/>
                </a:lnTo>
                <a:lnTo>
                  <a:pt x="95699" y="832593"/>
                </a:lnTo>
                <a:lnTo>
                  <a:pt x="139953" y="839724"/>
                </a:lnTo>
                <a:lnTo>
                  <a:pt x="1879346" y="839724"/>
                </a:lnTo>
                <a:lnTo>
                  <a:pt x="1923600" y="832593"/>
                </a:lnTo>
                <a:lnTo>
                  <a:pt x="1962021" y="812734"/>
                </a:lnTo>
                <a:lnTo>
                  <a:pt x="1992310" y="782445"/>
                </a:lnTo>
                <a:lnTo>
                  <a:pt x="2012169" y="744024"/>
                </a:lnTo>
                <a:lnTo>
                  <a:pt x="2019300" y="699770"/>
                </a:lnTo>
                <a:lnTo>
                  <a:pt x="2019300" y="139954"/>
                </a:lnTo>
                <a:lnTo>
                  <a:pt x="2012169" y="95699"/>
                </a:lnTo>
                <a:lnTo>
                  <a:pt x="1992310" y="57278"/>
                </a:lnTo>
                <a:lnTo>
                  <a:pt x="1962021" y="26989"/>
                </a:lnTo>
                <a:lnTo>
                  <a:pt x="1923600" y="7130"/>
                </a:lnTo>
                <a:lnTo>
                  <a:pt x="187934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221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1250</a:t>
            </a:r>
            <a:endParaRPr spc="-5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4" name="Text Box 23"/>
          <p:cNvSpPr txBox="1"/>
          <p:nvPr/>
        </p:nvSpPr>
        <p:spPr>
          <a:xfrm>
            <a:off x="5680075" y="81534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4648200" y="1828800"/>
            <a:ext cx="7498715" cy="277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Serialize and </a:t>
            </a:r>
            <a:r>
              <a:rPr lang="en-US"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D</a:t>
            </a:r>
            <a:r>
              <a:rPr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eserialize an object</a:t>
            </a:r>
            <a:endParaRPr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600">
              <a:solidFill>
                <a:srgbClr val="00B0F0"/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>
                <a:solidFill>
                  <a:srgbClr val="00B0F0"/>
                </a:solidFill>
              </a:rPr>
              <a:t>- Serialize and Deserialize the   current time</a:t>
            </a:r>
            <a:endParaRPr lang="en-US" sz="3600">
              <a:solidFill>
                <a:srgbClr val="00B0F0"/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>
                <a:solidFill>
                  <a:srgbClr val="00B0F0"/>
                </a:solidFill>
              </a:rPr>
              <a:t>- Use transient keyword</a:t>
            </a:r>
            <a:endParaRPr lang="en-US" sz="36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5263" y="557225"/>
            <a:ext cx="6378321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51830" y="1051052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54345" y="999744"/>
            <a:ext cx="2569845" cy="365760"/>
            <a:chOff x="5554345" y="999744"/>
            <a:chExt cx="2569845" cy="3657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4345" y="999744"/>
              <a:ext cx="98233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3881" y="999744"/>
              <a:ext cx="40538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16573" y="999744"/>
              <a:ext cx="1507363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54345" y="1441703"/>
            <a:ext cx="5703316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263" y="2478277"/>
            <a:ext cx="2863723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54345" y="2919933"/>
            <a:ext cx="5637022" cy="3660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54345" y="3362578"/>
            <a:ext cx="5640705" cy="36576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251830" y="2971546"/>
            <a:ext cx="417830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51525" y="3804539"/>
            <a:ext cx="4150867" cy="36576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5025263" y="4841113"/>
            <a:ext cx="6814820" cy="365760"/>
            <a:chOff x="5025263" y="4841113"/>
            <a:chExt cx="6814820" cy="36576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25263" y="4841113"/>
              <a:ext cx="4875911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48773" y="4841113"/>
              <a:ext cx="2091308" cy="36576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251830" y="5334380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554345" y="5283098"/>
            <a:ext cx="3360801" cy="36606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554345" y="5725363"/>
            <a:ext cx="3059810" cy="36575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4345" y="1807794"/>
            <a:ext cx="4691507" cy="36606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251830" y="-869189"/>
            <a:ext cx="417830" cy="3860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5"/>
              </a:spcBef>
            </a:pP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1525" y="2250313"/>
            <a:ext cx="5235702" cy="3657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51525" y="2692272"/>
            <a:ext cx="6093459" cy="36575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8034" y="1654759"/>
            <a:ext cx="6270244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8034" y="2249677"/>
            <a:ext cx="4134485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098034" y="2844114"/>
            <a:ext cx="5367655" cy="366395"/>
            <a:chOff x="5098034" y="2844114"/>
            <a:chExt cx="5367655" cy="3663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8034" y="2844114"/>
              <a:ext cx="1877567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31203" y="2844114"/>
              <a:ext cx="2090927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71839" y="2844114"/>
              <a:ext cx="1593723" cy="36606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8034" y="3408553"/>
            <a:ext cx="2464816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77714" y="1395349"/>
            <a:ext cx="6432550" cy="365760"/>
            <a:chOff x="5077714" y="1395349"/>
            <a:chExt cx="6432550" cy="3657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7714" y="1395349"/>
              <a:ext cx="224193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0166" y="1395349"/>
              <a:ext cx="24993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5134" y="1395349"/>
              <a:ext cx="4214749" cy="3657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04282" y="1888997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06541" y="1837689"/>
            <a:ext cx="5873242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06541" y="2279650"/>
            <a:ext cx="5962396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77714" y="3758184"/>
            <a:ext cx="6733286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04282" y="425114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06541" y="4199839"/>
            <a:ext cx="3215132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06541" y="4642358"/>
            <a:ext cx="5617210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06541" y="5084317"/>
            <a:ext cx="2229231" cy="36575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76630" y="2873705"/>
            <a:ext cx="3707129" cy="1097915"/>
            <a:chOff x="776630" y="2873705"/>
            <a:chExt cx="3707129" cy="1097915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6630" y="2873705"/>
              <a:ext cx="3706749" cy="5489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88997" y="3422904"/>
              <a:ext cx="1991105" cy="548640"/>
            </a:xfrm>
            <a:prstGeom prst="rect">
              <a:avLst/>
            </a:prstGeom>
          </p:spPr>
        </p:pic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7714" y="1913889"/>
            <a:ext cx="445871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6541" y="2355850"/>
            <a:ext cx="296811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6541" y="2797505"/>
            <a:ext cx="2982848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03721" y="3240023"/>
            <a:ext cx="398716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03721" y="3681984"/>
            <a:ext cx="5204587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06541" y="4123639"/>
            <a:ext cx="6311519" cy="3660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04282" y="2407158"/>
            <a:ext cx="417195" cy="2510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06541" y="4566158"/>
            <a:ext cx="2927477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776630" y="2873705"/>
            <a:ext cx="3707129" cy="1097915"/>
            <a:chOff x="776630" y="2873705"/>
            <a:chExt cx="3707129" cy="109791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6630" y="2873705"/>
              <a:ext cx="3706749" cy="548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88997" y="3422904"/>
              <a:ext cx="1991105" cy="548640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06334" y="1878667"/>
            <a:ext cx="2238501" cy="23223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5241" y="4569536"/>
            <a:ext cx="2613913" cy="5489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419733" y="5194122"/>
            <a:ext cx="3846195" cy="732155"/>
            <a:chOff x="1419733" y="5194122"/>
            <a:chExt cx="3846195" cy="7321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9733" y="5194122"/>
              <a:ext cx="2803270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7302" y="5194122"/>
              <a:ext cx="249936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2269" y="5194122"/>
              <a:ext cx="1073505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0377" y="5560466"/>
              <a:ext cx="2663952" cy="36575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95285" y="4569536"/>
            <a:ext cx="3194430" cy="5489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958838" y="5194122"/>
            <a:ext cx="4284980" cy="732155"/>
            <a:chOff x="6958838" y="5194122"/>
            <a:chExt cx="4284980" cy="73215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58838" y="5194122"/>
              <a:ext cx="3163824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64547" y="5194122"/>
              <a:ext cx="249935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89514" y="5194122"/>
              <a:ext cx="1154277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16622" y="5560466"/>
              <a:ext cx="3071622" cy="36575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686553" y="549859"/>
            <a:ext cx="2941447" cy="548944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027175" y="2365248"/>
            <a:ext cx="321945" cy="350520"/>
          </a:xfrm>
          <a:custGeom>
            <a:avLst/>
            <a:gdLst/>
            <a:ahLst/>
            <a:cxnLst/>
            <a:rect l="l" t="t" r="r" b="b"/>
            <a:pathLst>
              <a:path w="321944" h="350519">
                <a:moveTo>
                  <a:pt x="160782" y="0"/>
                </a:moveTo>
                <a:lnTo>
                  <a:pt x="118039" y="6261"/>
                </a:lnTo>
                <a:lnTo>
                  <a:pt x="79631" y="23932"/>
                </a:lnTo>
                <a:lnTo>
                  <a:pt x="47091" y="51339"/>
                </a:lnTo>
                <a:lnTo>
                  <a:pt x="21951" y="86811"/>
                </a:lnTo>
                <a:lnTo>
                  <a:pt x="5743" y="128675"/>
                </a:lnTo>
                <a:lnTo>
                  <a:pt x="0" y="175260"/>
                </a:lnTo>
                <a:lnTo>
                  <a:pt x="5743" y="221844"/>
                </a:lnTo>
                <a:lnTo>
                  <a:pt x="21951" y="263708"/>
                </a:lnTo>
                <a:lnTo>
                  <a:pt x="47091" y="299180"/>
                </a:lnTo>
                <a:lnTo>
                  <a:pt x="79631" y="326587"/>
                </a:lnTo>
                <a:lnTo>
                  <a:pt x="118039" y="344258"/>
                </a:lnTo>
                <a:lnTo>
                  <a:pt x="160782" y="350519"/>
                </a:lnTo>
                <a:lnTo>
                  <a:pt x="203515" y="344258"/>
                </a:lnTo>
                <a:lnTo>
                  <a:pt x="241920" y="326587"/>
                </a:lnTo>
                <a:lnTo>
                  <a:pt x="274462" y="299180"/>
                </a:lnTo>
                <a:lnTo>
                  <a:pt x="299607" y="263708"/>
                </a:lnTo>
                <a:lnTo>
                  <a:pt x="315819" y="221844"/>
                </a:lnTo>
                <a:lnTo>
                  <a:pt x="321564" y="175260"/>
                </a:lnTo>
                <a:lnTo>
                  <a:pt x="315819" y="128675"/>
                </a:lnTo>
                <a:lnTo>
                  <a:pt x="299607" y="86811"/>
                </a:lnTo>
                <a:lnTo>
                  <a:pt x="274462" y="51339"/>
                </a:lnTo>
                <a:lnTo>
                  <a:pt x="241920" y="23932"/>
                </a:lnTo>
                <a:lnTo>
                  <a:pt x="203515" y="6261"/>
                </a:lnTo>
                <a:lnTo>
                  <a:pt x="160782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05612" y="2791967"/>
            <a:ext cx="321945" cy="350520"/>
          </a:xfrm>
          <a:custGeom>
            <a:avLst/>
            <a:gdLst/>
            <a:ahLst/>
            <a:cxnLst/>
            <a:rect l="l" t="t" r="r" b="b"/>
            <a:pathLst>
              <a:path w="321944" h="350519">
                <a:moveTo>
                  <a:pt x="160781" y="0"/>
                </a:moveTo>
                <a:lnTo>
                  <a:pt x="118039" y="6261"/>
                </a:lnTo>
                <a:lnTo>
                  <a:pt x="79631" y="23932"/>
                </a:lnTo>
                <a:lnTo>
                  <a:pt x="47091" y="51339"/>
                </a:lnTo>
                <a:lnTo>
                  <a:pt x="21951" y="86811"/>
                </a:lnTo>
                <a:lnTo>
                  <a:pt x="5743" y="128675"/>
                </a:lnTo>
                <a:lnTo>
                  <a:pt x="0" y="175260"/>
                </a:lnTo>
                <a:lnTo>
                  <a:pt x="5743" y="221844"/>
                </a:lnTo>
                <a:lnTo>
                  <a:pt x="21951" y="263708"/>
                </a:lnTo>
                <a:lnTo>
                  <a:pt x="47091" y="299180"/>
                </a:lnTo>
                <a:lnTo>
                  <a:pt x="79631" y="326587"/>
                </a:lnTo>
                <a:lnTo>
                  <a:pt x="118039" y="344258"/>
                </a:lnTo>
                <a:lnTo>
                  <a:pt x="160781" y="350520"/>
                </a:lnTo>
                <a:lnTo>
                  <a:pt x="203524" y="344258"/>
                </a:lnTo>
                <a:lnTo>
                  <a:pt x="241932" y="326587"/>
                </a:lnTo>
                <a:lnTo>
                  <a:pt x="274472" y="299180"/>
                </a:lnTo>
                <a:lnTo>
                  <a:pt x="299612" y="263708"/>
                </a:lnTo>
                <a:lnTo>
                  <a:pt x="315820" y="221844"/>
                </a:lnTo>
                <a:lnTo>
                  <a:pt x="321563" y="175260"/>
                </a:lnTo>
                <a:lnTo>
                  <a:pt x="315820" y="128675"/>
                </a:lnTo>
                <a:lnTo>
                  <a:pt x="299612" y="86811"/>
                </a:lnTo>
                <a:lnTo>
                  <a:pt x="274472" y="51339"/>
                </a:lnTo>
                <a:lnTo>
                  <a:pt x="241932" y="23932"/>
                </a:lnTo>
                <a:lnTo>
                  <a:pt x="203524" y="6261"/>
                </a:lnTo>
                <a:lnTo>
                  <a:pt x="160781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50263" y="2791967"/>
            <a:ext cx="321945" cy="350520"/>
          </a:xfrm>
          <a:custGeom>
            <a:avLst/>
            <a:gdLst/>
            <a:ahLst/>
            <a:cxnLst/>
            <a:rect l="l" t="t" r="r" b="b"/>
            <a:pathLst>
              <a:path w="321944" h="350519">
                <a:moveTo>
                  <a:pt x="160782" y="0"/>
                </a:moveTo>
                <a:lnTo>
                  <a:pt x="118048" y="6261"/>
                </a:lnTo>
                <a:lnTo>
                  <a:pt x="79643" y="23932"/>
                </a:lnTo>
                <a:lnTo>
                  <a:pt x="47101" y="51339"/>
                </a:lnTo>
                <a:lnTo>
                  <a:pt x="21956" y="86811"/>
                </a:lnTo>
                <a:lnTo>
                  <a:pt x="5744" y="128675"/>
                </a:lnTo>
                <a:lnTo>
                  <a:pt x="0" y="175260"/>
                </a:lnTo>
                <a:lnTo>
                  <a:pt x="5744" y="221844"/>
                </a:lnTo>
                <a:lnTo>
                  <a:pt x="21956" y="263708"/>
                </a:lnTo>
                <a:lnTo>
                  <a:pt x="47101" y="299180"/>
                </a:lnTo>
                <a:lnTo>
                  <a:pt x="79643" y="326587"/>
                </a:lnTo>
                <a:lnTo>
                  <a:pt x="118048" y="344258"/>
                </a:lnTo>
                <a:lnTo>
                  <a:pt x="160782" y="350520"/>
                </a:lnTo>
                <a:lnTo>
                  <a:pt x="203515" y="344258"/>
                </a:lnTo>
                <a:lnTo>
                  <a:pt x="241920" y="326587"/>
                </a:lnTo>
                <a:lnTo>
                  <a:pt x="274462" y="299180"/>
                </a:lnTo>
                <a:lnTo>
                  <a:pt x="299607" y="263708"/>
                </a:lnTo>
                <a:lnTo>
                  <a:pt x="315819" y="221844"/>
                </a:lnTo>
                <a:lnTo>
                  <a:pt x="321563" y="175260"/>
                </a:lnTo>
                <a:lnTo>
                  <a:pt x="315819" y="128675"/>
                </a:lnTo>
                <a:lnTo>
                  <a:pt x="299607" y="86811"/>
                </a:lnTo>
                <a:lnTo>
                  <a:pt x="274462" y="51339"/>
                </a:lnTo>
                <a:lnTo>
                  <a:pt x="241920" y="23932"/>
                </a:lnTo>
                <a:lnTo>
                  <a:pt x="203515" y="6261"/>
                </a:lnTo>
                <a:lnTo>
                  <a:pt x="160782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28700" y="3218688"/>
            <a:ext cx="321945" cy="350520"/>
          </a:xfrm>
          <a:custGeom>
            <a:avLst/>
            <a:gdLst/>
            <a:ahLst/>
            <a:cxnLst/>
            <a:rect l="l" t="t" r="r" b="b"/>
            <a:pathLst>
              <a:path w="321944" h="350520">
                <a:moveTo>
                  <a:pt x="160781" y="0"/>
                </a:moveTo>
                <a:lnTo>
                  <a:pt x="118039" y="6261"/>
                </a:lnTo>
                <a:lnTo>
                  <a:pt x="79631" y="23932"/>
                </a:lnTo>
                <a:lnTo>
                  <a:pt x="47091" y="51339"/>
                </a:lnTo>
                <a:lnTo>
                  <a:pt x="21951" y="86811"/>
                </a:lnTo>
                <a:lnTo>
                  <a:pt x="5743" y="128675"/>
                </a:lnTo>
                <a:lnTo>
                  <a:pt x="0" y="175260"/>
                </a:lnTo>
                <a:lnTo>
                  <a:pt x="5743" y="221844"/>
                </a:lnTo>
                <a:lnTo>
                  <a:pt x="21951" y="263708"/>
                </a:lnTo>
                <a:lnTo>
                  <a:pt x="47091" y="299180"/>
                </a:lnTo>
                <a:lnTo>
                  <a:pt x="79631" y="326587"/>
                </a:lnTo>
                <a:lnTo>
                  <a:pt x="118039" y="344258"/>
                </a:lnTo>
                <a:lnTo>
                  <a:pt x="160781" y="350520"/>
                </a:lnTo>
                <a:lnTo>
                  <a:pt x="203515" y="344258"/>
                </a:lnTo>
                <a:lnTo>
                  <a:pt x="241920" y="326587"/>
                </a:lnTo>
                <a:lnTo>
                  <a:pt x="274462" y="299180"/>
                </a:lnTo>
                <a:lnTo>
                  <a:pt x="299607" y="263708"/>
                </a:lnTo>
                <a:lnTo>
                  <a:pt x="315819" y="221844"/>
                </a:lnTo>
                <a:lnTo>
                  <a:pt x="321563" y="175260"/>
                </a:lnTo>
                <a:lnTo>
                  <a:pt x="315819" y="128675"/>
                </a:lnTo>
                <a:lnTo>
                  <a:pt x="299607" y="86811"/>
                </a:lnTo>
                <a:lnTo>
                  <a:pt x="274462" y="51339"/>
                </a:lnTo>
                <a:lnTo>
                  <a:pt x="241920" y="23932"/>
                </a:lnTo>
                <a:lnTo>
                  <a:pt x="203515" y="6261"/>
                </a:lnTo>
                <a:lnTo>
                  <a:pt x="160781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71827" y="3218688"/>
            <a:ext cx="321945" cy="350520"/>
          </a:xfrm>
          <a:custGeom>
            <a:avLst/>
            <a:gdLst/>
            <a:ahLst/>
            <a:cxnLst/>
            <a:rect l="l" t="t" r="r" b="b"/>
            <a:pathLst>
              <a:path w="321944" h="350520">
                <a:moveTo>
                  <a:pt x="160782" y="0"/>
                </a:moveTo>
                <a:lnTo>
                  <a:pt x="118048" y="6261"/>
                </a:lnTo>
                <a:lnTo>
                  <a:pt x="79643" y="23932"/>
                </a:lnTo>
                <a:lnTo>
                  <a:pt x="47101" y="51339"/>
                </a:lnTo>
                <a:lnTo>
                  <a:pt x="21956" y="86811"/>
                </a:lnTo>
                <a:lnTo>
                  <a:pt x="5744" y="128675"/>
                </a:lnTo>
                <a:lnTo>
                  <a:pt x="0" y="175260"/>
                </a:lnTo>
                <a:lnTo>
                  <a:pt x="5744" y="221844"/>
                </a:lnTo>
                <a:lnTo>
                  <a:pt x="21956" y="263708"/>
                </a:lnTo>
                <a:lnTo>
                  <a:pt x="47101" y="299180"/>
                </a:lnTo>
                <a:lnTo>
                  <a:pt x="79643" y="326587"/>
                </a:lnTo>
                <a:lnTo>
                  <a:pt x="118048" y="344258"/>
                </a:lnTo>
                <a:lnTo>
                  <a:pt x="160782" y="350520"/>
                </a:lnTo>
                <a:lnTo>
                  <a:pt x="203515" y="344258"/>
                </a:lnTo>
                <a:lnTo>
                  <a:pt x="241920" y="326587"/>
                </a:lnTo>
                <a:lnTo>
                  <a:pt x="274462" y="299180"/>
                </a:lnTo>
                <a:lnTo>
                  <a:pt x="299607" y="263708"/>
                </a:lnTo>
                <a:lnTo>
                  <a:pt x="315819" y="221844"/>
                </a:lnTo>
                <a:lnTo>
                  <a:pt x="321564" y="175260"/>
                </a:lnTo>
                <a:lnTo>
                  <a:pt x="315819" y="128675"/>
                </a:lnTo>
                <a:lnTo>
                  <a:pt x="299607" y="86811"/>
                </a:lnTo>
                <a:lnTo>
                  <a:pt x="274462" y="51339"/>
                </a:lnTo>
                <a:lnTo>
                  <a:pt x="241920" y="23932"/>
                </a:lnTo>
                <a:lnTo>
                  <a:pt x="203515" y="6261"/>
                </a:lnTo>
                <a:lnTo>
                  <a:pt x="160782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80694" y="2666238"/>
            <a:ext cx="94615" cy="179070"/>
          </a:xfrm>
          <a:custGeom>
            <a:avLst/>
            <a:gdLst/>
            <a:ahLst/>
            <a:cxnLst/>
            <a:rect l="l" t="t" r="r" b="b"/>
            <a:pathLst>
              <a:path w="94615" h="179069">
                <a:moveTo>
                  <a:pt x="94030" y="0"/>
                </a:moveTo>
                <a:lnTo>
                  <a:pt x="0" y="178688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302258" y="2666238"/>
            <a:ext cx="96520" cy="179070"/>
          </a:xfrm>
          <a:custGeom>
            <a:avLst/>
            <a:gdLst/>
            <a:ahLst/>
            <a:cxnLst/>
            <a:rect l="l" t="t" r="r" b="b"/>
            <a:pathLst>
              <a:path w="96519" h="179069">
                <a:moveTo>
                  <a:pt x="0" y="0"/>
                </a:moveTo>
                <a:lnTo>
                  <a:pt x="96519" y="178688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03782" y="3091433"/>
            <a:ext cx="94615" cy="179070"/>
          </a:xfrm>
          <a:custGeom>
            <a:avLst/>
            <a:gdLst/>
            <a:ahLst/>
            <a:cxnLst/>
            <a:rect l="l" t="t" r="r" b="b"/>
            <a:pathLst>
              <a:path w="94615" h="179070">
                <a:moveTo>
                  <a:pt x="94487" y="0"/>
                </a:moveTo>
                <a:lnTo>
                  <a:pt x="0" y="178688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25346" y="3091433"/>
            <a:ext cx="93980" cy="179070"/>
          </a:xfrm>
          <a:custGeom>
            <a:avLst/>
            <a:gdLst/>
            <a:ahLst/>
            <a:cxnLst/>
            <a:rect l="l" t="t" r="r" b="b"/>
            <a:pathLst>
              <a:path w="93980" h="179070">
                <a:moveTo>
                  <a:pt x="0" y="0"/>
                </a:moveTo>
                <a:lnTo>
                  <a:pt x="93979" y="178688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64079" y="2715767"/>
            <a:ext cx="1064260" cy="502920"/>
          </a:xfrm>
          <a:custGeom>
            <a:avLst/>
            <a:gdLst/>
            <a:ahLst/>
            <a:cxnLst/>
            <a:rect l="l" t="t" r="r" b="b"/>
            <a:pathLst>
              <a:path w="1064260" h="502919">
                <a:moveTo>
                  <a:pt x="812292" y="0"/>
                </a:moveTo>
                <a:lnTo>
                  <a:pt x="812292" y="125730"/>
                </a:lnTo>
                <a:lnTo>
                  <a:pt x="0" y="125730"/>
                </a:lnTo>
                <a:lnTo>
                  <a:pt x="0" y="377190"/>
                </a:lnTo>
                <a:lnTo>
                  <a:pt x="812292" y="377190"/>
                </a:lnTo>
                <a:lnTo>
                  <a:pt x="812292" y="502920"/>
                </a:lnTo>
                <a:lnTo>
                  <a:pt x="1063752" y="251460"/>
                </a:lnTo>
                <a:lnTo>
                  <a:pt x="812292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444574" y="1878667"/>
            <a:ext cx="2237046" cy="2322397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10520171" y="2289048"/>
            <a:ext cx="320040" cy="350520"/>
          </a:xfrm>
          <a:custGeom>
            <a:avLst/>
            <a:gdLst/>
            <a:ahLst/>
            <a:cxnLst/>
            <a:rect l="l" t="t" r="r" b="b"/>
            <a:pathLst>
              <a:path w="320040" h="350519">
                <a:moveTo>
                  <a:pt x="160020" y="0"/>
                </a:moveTo>
                <a:lnTo>
                  <a:pt x="117475" y="6261"/>
                </a:lnTo>
                <a:lnTo>
                  <a:pt x="79248" y="23932"/>
                </a:lnTo>
                <a:lnTo>
                  <a:pt x="46863" y="51339"/>
                </a:lnTo>
                <a:lnTo>
                  <a:pt x="21844" y="86811"/>
                </a:lnTo>
                <a:lnTo>
                  <a:pt x="5715" y="128675"/>
                </a:lnTo>
                <a:lnTo>
                  <a:pt x="0" y="175260"/>
                </a:lnTo>
                <a:lnTo>
                  <a:pt x="5715" y="221844"/>
                </a:lnTo>
                <a:lnTo>
                  <a:pt x="21844" y="263708"/>
                </a:lnTo>
                <a:lnTo>
                  <a:pt x="46863" y="299180"/>
                </a:lnTo>
                <a:lnTo>
                  <a:pt x="79248" y="326587"/>
                </a:lnTo>
                <a:lnTo>
                  <a:pt x="117475" y="344258"/>
                </a:lnTo>
                <a:lnTo>
                  <a:pt x="160020" y="350519"/>
                </a:lnTo>
                <a:lnTo>
                  <a:pt x="202564" y="344258"/>
                </a:lnTo>
                <a:lnTo>
                  <a:pt x="240791" y="326587"/>
                </a:lnTo>
                <a:lnTo>
                  <a:pt x="273176" y="299180"/>
                </a:lnTo>
                <a:lnTo>
                  <a:pt x="298195" y="263708"/>
                </a:lnTo>
                <a:lnTo>
                  <a:pt x="314324" y="221844"/>
                </a:lnTo>
                <a:lnTo>
                  <a:pt x="320039" y="175260"/>
                </a:lnTo>
                <a:lnTo>
                  <a:pt x="314325" y="128675"/>
                </a:lnTo>
                <a:lnTo>
                  <a:pt x="298196" y="86811"/>
                </a:lnTo>
                <a:lnTo>
                  <a:pt x="273176" y="51339"/>
                </a:lnTo>
                <a:lnTo>
                  <a:pt x="240792" y="23932"/>
                </a:lnTo>
                <a:lnTo>
                  <a:pt x="202565" y="6261"/>
                </a:lnTo>
                <a:lnTo>
                  <a:pt x="160020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198607" y="2715767"/>
            <a:ext cx="321945" cy="350520"/>
          </a:xfrm>
          <a:custGeom>
            <a:avLst/>
            <a:gdLst/>
            <a:ahLst/>
            <a:cxnLst/>
            <a:rect l="l" t="t" r="r" b="b"/>
            <a:pathLst>
              <a:path w="321945" h="350519">
                <a:moveTo>
                  <a:pt x="160782" y="0"/>
                </a:moveTo>
                <a:lnTo>
                  <a:pt x="118048" y="6261"/>
                </a:lnTo>
                <a:lnTo>
                  <a:pt x="79643" y="23932"/>
                </a:lnTo>
                <a:lnTo>
                  <a:pt x="47101" y="51339"/>
                </a:lnTo>
                <a:lnTo>
                  <a:pt x="21956" y="86811"/>
                </a:lnTo>
                <a:lnTo>
                  <a:pt x="5744" y="128675"/>
                </a:lnTo>
                <a:lnTo>
                  <a:pt x="0" y="175260"/>
                </a:lnTo>
                <a:lnTo>
                  <a:pt x="5744" y="221844"/>
                </a:lnTo>
                <a:lnTo>
                  <a:pt x="21956" y="263708"/>
                </a:lnTo>
                <a:lnTo>
                  <a:pt x="47101" y="299180"/>
                </a:lnTo>
                <a:lnTo>
                  <a:pt x="79643" y="326587"/>
                </a:lnTo>
                <a:lnTo>
                  <a:pt x="118048" y="344258"/>
                </a:lnTo>
                <a:lnTo>
                  <a:pt x="160782" y="350520"/>
                </a:lnTo>
                <a:lnTo>
                  <a:pt x="203515" y="344258"/>
                </a:lnTo>
                <a:lnTo>
                  <a:pt x="241920" y="326587"/>
                </a:lnTo>
                <a:lnTo>
                  <a:pt x="274462" y="299180"/>
                </a:lnTo>
                <a:lnTo>
                  <a:pt x="299607" y="263708"/>
                </a:lnTo>
                <a:lnTo>
                  <a:pt x="315819" y="221844"/>
                </a:lnTo>
                <a:lnTo>
                  <a:pt x="321564" y="175260"/>
                </a:lnTo>
                <a:lnTo>
                  <a:pt x="315819" y="128675"/>
                </a:lnTo>
                <a:lnTo>
                  <a:pt x="299607" y="86811"/>
                </a:lnTo>
                <a:lnTo>
                  <a:pt x="274462" y="51339"/>
                </a:lnTo>
                <a:lnTo>
                  <a:pt x="241920" y="23932"/>
                </a:lnTo>
                <a:lnTo>
                  <a:pt x="203515" y="6261"/>
                </a:lnTo>
                <a:lnTo>
                  <a:pt x="160782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843259" y="2715767"/>
            <a:ext cx="321945" cy="350520"/>
          </a:xfrm>
          <a:custGeom>
            <a:avLst/>
            <a:gdLst/>
            <a:ahLst/>
            <a:cxnLst/>
            <a:rect l="l" t="t" r="r" b="b"/>
            <a:pathLst>
              <a:path w="321945" h="350519">
                <a:moveTo>
                  <a:pt x="160782" y="0"/>
                </a:moveTo>
                <a:lnTo>
                  <a:pt x="118048" y="6261"/>
                </a:lnTo>
                <a:lnTo>
                  <a:pt x="79643" y="23932"/>
                </a:lnTo>
                <a:lnTo>
                  <a:pt x="47101" y="51339"/>
                </a:lnTo>
                <a:lnTo>
                  <a:pt x="21956" y="86811"/>
                </a:lnTo>
                <a:lnTo>
                  <a:pt x="5744" y="128675"/>
                </a:lnTo>
                <a:lnTo>
                  <a:pt x="0" y="175260"/>
                </a:lnTo>
                <a:lnTo>
                  <a:pt x="5744" y="221844"/>
                </a:lnTo>
                <a:lnTo>
                  <a:pt x="21956" y="263708"/>
                </a:lnTo>
                <a:lnTo>
                  <a:pt x="47101" y="299180"/>
                </a:lnTo>
                <a:lnTo>
                  <a:pt x="79643" y="326587"/>
                </a:lnTo>
                <a:lnTo>
                  <a:pt x="118048" y="344258"/>
                </a:lnTo>
                <a:lnTo>
                  <a:pt x="160782" y="350520"/>
                </a:lnTo>
                <a:lnTo>
                  <a:pt x="203515" y="344258"/>
                </a:lnTo>
                <a:lnTo>
                  <a:pt x="241920" y="326587"/>
                </a:lnTo>
                <a:lnTo>
                  <a:pt x="274462" y="299180"/>
                </a:lnTo>
                <a:lnTo>
                  <a:pt x="299607" y="263708"/>
                </a:lnTo>
                <a:lnTo>
                  <a:pt x="315819" y="221844"/>
                </a:lnTo>
                <a:lnTo>
                  <a:pt x="321564" y="175260"/>
                </a:lnTo>
                <a:lnTo>
                  <a:pt x="315819" y="128675"/>
                </a:lnTo>
                <a:lnTo>
                  <a:pt x="299607" y="86811"/>
                </a:lnTo>
                <a:lnTo>
                  <a:pt x="274462" y="51339"/>
                </a:lnTo>
                <a:lnTo>
                  <a:pt x="241920" y="23932"/>
                </a:lnTo>
                <a:lnTo>
                  <a:pt x="203515" y="6261"/>
                </a:lnTo>
                <a:lnTo>
                  <a:pt x="160782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521695" y="3142488"/>
            <a:ext cx="321945" cy="350520"/>
          </a:xfrm>
          <a:custGeom>
            <a:avLst/>
            <a:gdLst/>
            <a:ahLst/>
            <a:cxnLst/>
            <a:rect l="l" t="t" r="r" b="b"/>
            <a:pathLst>
              <a:path w="321945" h="350520">
                <a:moveTo>
                  <a:pt x="160781" y="0"/>
                </a:moveTo>
                <a:lnTo>
                  <a:pt x="118048" y="6261"/>
                </a:lnTo>
                <a:lnTo>
                  <a:pt x="79643" y="23932"/>
                </a:lnTo>
                <a:lnTo>
                  <a:pt x="47101" y="51339"/>
                </a:lnTo>
                <a:lnTo>
                  <a:pt x="21956" y="86811"/>
                </a:lnTo>
                <a:lnTo>
                  <a:pt x="5744" y="128675"/>
                </a:lnTo>
                <a:lnTo>
                  <a:pt x="0" y="175260"/>
                </a:lnTo>
                <a:lnTo>
                  <a:pt x="5744" y="221844"/>
                </a:lnTo>
                <a:lnTo>
                  <a:pt x="21956" y="263708"/>
                </a:lnTo>
                <a:lnTo>
                  <a:pt x="47101" y="299180"/>
                </a:lnTo>
                <a:lnTo>
                  <a:pt x="79643" y="326587"/>
                </a:lnTo>
                <a:lnTo>
                  <a:pt x="118048" y="344258"/>
                </a:lnTo>
                <a:lnTo>
                  <a:pt x="160781" y="350520"/>
                </a:lnTo>
                <a:lnTo>
                  <a:pt x="203515" y="344258"/>
                </a:lnTo>
                <a:lnTo>
                  <a:pt x="241920" y="326587"/>
                </a:lnTo>
                <a:lnTo>
                  <a:pt x="274462" y="299180"/>
                </a:lnTo>
                <a:lnTo>
                  <a:pt x="299607" y="263708"/>
                </a:lnTo>
                <a:lnTo>
                  <a:pt x="315819" y="221844"/>
                </a:lnTo>
                <a:lnTo>
                  <a:pt x="321563" y="175260"/>
                </a:lnTo>
                <a:lnTo>
                  <a:pt x="315819" y="128675"/>
                </a:lnTo>
                <a:lnTo>
                  <a:pt x="299607" y="86811"/>
                </a:lnTo>
                <a:lnTo>
                  <a:pt x="274462" y="51339"/>
                </a:lnTo>
                <a:lnTo>
                  <a:pt x="241920" y="23932"/>
                </a:lnTo>
                <a:lnTo>
                  <a:pt x="203515" y="6261"/>
                </a:lnTo>
                <a:lnTo>
                  <a:pt x="160781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164823" y="3142488"/>
            <a:ext cx="320040" cy="350520"/>
          </a:xfrm>
          <a:custGeom>
            <a:avLst/>
            <a:gdLst/>
            <a:ahLst/>
            <a:cxnLst/>
            <a:rect l="l" t="t" r="r" b="b"/>
            <a:pathLst>
              <a:path w="320040" h="350520">
                <a:moveTo>
                  <a:pt x="160020" y="0"/>
                </a:moveTo>
                <a:lnTo>
                  <a:pt x="117475" y="6261"/>
                </a:lnTo>
                <a:lnTo>
                  <a:pt x="79248" y="23932"/>
                </a:lnTo>
                <a:lnTo>
                  <a:pt x="46863" y="51339"/>
                </a:lnTo>
                <a:lnTo>
                  <a:pt x="21844" y="86811"/>
                </a:lnTo>
                <a:lnTo>
                  <a:pt x="5715" y="128675"/>
                </a:lnTo>
                <a:lnTo>
                  <a:pt x="0" y="175260"/>
                </a:lnTo>
                <a:lnTo>
                  <a:pt x="5715" y="221844"/>
                </a:lnTo>
                <a:lnTo>
                  <a:pt x="21844" y="263708"/>
                </a:lnTo>
                <a:lnTo>
                  <a:pt x="46863" y="299180"/>
                </a:lnTo>
                <a:lnTo>
                  <a:pt x="79248" y="326587"/>
                </a:lnTo>
                <a:lnTo>
                  <a:pt x="117475" y="344258"/>
                </a:lnTo>
                <a:lnTo>
                  <a:pt x="160020" y="350520"/>
                </a:lnTo>
                <a:lnTo>
                  <a:pt x="202565" y="344258"/>
                </a:lnTo>
                <a:lnTo>
                  <a:pt x="240792" y="326587"/>
                </a:lnTo>
                <a:lnTo>
                  <a:pt x="273176" y="299180"/>
                </a:lnTo>
                <a:lnTo>
                  <a:pt x="298196" y="263708"/>
                </a:lnTo>
                <a:lnTo>
                  <a:pt x="314325" y="221844"/>
                </a:lnTo>
                <a:lnTo>
                  <a:pt x="320040" y="175260"/>
                </a:lnTo>
                <a:lnTo>
                  <a:pt x="314325" y="128675"/>
                </a:lnTo>
                <a:lnTo>
                  <a:pt x="298196" y="86811"/>
                </a:lnTo>
                <a:lnTo>
                  <a:pt x="273176" y="51339"/>
                </a:lnTo>
                <a:lnTo>
                  <a:pt x="240792" y="23932"/>
                </a:lnTo>
                <a:lnTo>
                  <a:pt x="202565" y="6261"/>
                </a:lnTo>
                <a:lnTo>
                  <a:pt x="160020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473690" y="2590038"/>
            <a:ext cx="93980" cy="179070"/>
          </a:xfrm>
          <a:custGeom>
            <a:avLst/>
            <a:gdLst/>
            <a:ahLst/>
            <a:cxnLst/>
            <a:rect l="l" t="t" r="r" b="b"/>
            <a:pathLst>
              <a:path w="93979" h="179069">
                <a:moveTo>
                  <a:pt x="93979" y="0"/>
                </a:moveTo>
                <a:lnTo>
                  <a:pt x="0" y="178688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795254" y="2590038"/>
            <a:ext cx="96520" cy="179070"/>
          </a:xfrm>
          <a:custGeom>
            <a:avLst/>
            <a:gdLst/>
            <a:ahLst/>
            <a:cxnLst/>
            <a:rect l="l" t="t" r="r" b="b"/>
            <a:pathLst>
              <a:path w="96520" h="179069">
                <a:moveTo>
                  <a:pt x="0" y="0"/>
                </a:moveTo>
                <a:lnTo>
                  <a:pt x="96520" y="178688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796778" y="3016757"/>
            <a:ext cx="94615" cy="179070"/>
          </a:xfrm>
          <a:custGeom>
            <a:avLst/>
            <a:gdLst/>
            <a:ahLst/>
            <a:cxnLst/>
            <a:rect l="l" t="t" r="r" b="b"/>
            <a:pathLst>
              <a:path w="94615" h="179069">
                <a:moveTo>
                  <a:pt x="94488" y="0"/>
                </a:moveTo>
                <a:lnTo>
                  <a:pt x="0" y="178688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118342" y="3016757"/>
            <a:ext cx="93980" cy="179070"/>
          </a:xfrm>
          <a:custGeom>
            <a:avLst/>
            <a:gdLst/>
            <a:ahLst/>
            <a:cxnLst/>
            <a:rect l="l" t="t" r="r" b="b"/>
            <a:pathLst>
              <a:path w="93979" h="179069">
                <a:moveTo>
                  <a:pt x="0" y="0"/>
                </a:moveTo>
                <a:lnTo>
                  <a:pt x="93979" y="178688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936735" y="2767583"/>
            <a:ext cx="1064260" cy="502920"/>
          </a:xfrm>
          <a:custGeom>
            <a:avLst/>
            <a:gdLst/>
            <a:ahLst/>
            <a:cxnLst/>
            <a:rect l="l" t="t" r="r" b="b"/>
            <a:pathLst>
              <a:path w="1064259" h="502920">
                <a:moveTo>
                  <a:pt x="812292" y="0"/>
                </a:moveTo>
                <a:lnTo>
                  <a:pt x="812292" y="125729"/>
                </a:lnTo>
                <a:lnTo>
                  <a:pt x="0" y="125729"/>
                </a:lnTo>
                <a:lnTo>
                  <a:pt x="0" y="377189"/>
                </a:lnTo>
                <a:lnTo>
                  <a:pt x="812292" y="377189"/>
                </a:lnTo>
                <a:lnTo>
                  <a:pt x="812292" y="502919"/>
                </a:lnTo>
                <a:lnTo>
                  <a:pt x="1063752" y="251460"/>
                </a:lnTo>
                <a:lnTo>
                  <a:pt x="812292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098169"/>
            <a:ext cx="1916811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2570" y="1591436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539824"/>
            <a:ext cx="5326633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982470"/>
            <a:ext cx="6318250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624829" y="2424429"/>
            <a:ext cx="2652395" cy="365760"/>
            <a:chOff x="5624829" y="2424429"/>
            <a:chExt cx="2652395" cy="36576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424429"/>
              <a:ext cx="1290574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54113" y="2424429"/>
              <a:ext cx="1522602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3461003"/>
            <a:ext cx="3394582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22570" y="395427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24829" y="3902964"/>
            <a:ext cx="5168265" cy="365760"/>
            <a:chOff x="5624829" y="3902964"/>
            <a:chExt cx="5168265" cy="36576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3902964"/>
              <a:ext cx="2607945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87867" y="3902964"/>
              <a:ext cx="249935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12835" y="3902964"/>
              <a:ext cx="2580131" cy="36576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96002" y="4939538"/>
            <a:ext cx="3100197" cy="36575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322570" y="5432552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24829" y="5381244"/>
            <a:ext cx="5565140" cy="366395"/>
            <a:chOff x="5624829" y="5381244"/>
            <a:chExt cx="5565140" cy="36639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24829" y="5381244"/>
              <a:ext cx="1938654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07223" y="5381244"/>
              <a:ext cx="2650998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02265" y="5381244"/>
              <a:ext cx="249935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27233" y="5381244"/>
              <a:ext cx="1062532" cy="366064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1399921" y="2873705"/>
            <a:ext cx="3072130" cy="1097915"/>
            <a:chOff x="1399921" y="2873705"/>
            <a:chExt cx="3072130" cy="1097915"/>
          </a:xfrm>
        </p:grpSpPr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99921" y="2873705"/>
              <a:ext cx="3071749" cy="54894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17241" y="3422904"/>
              <a:ext cx="1576832" cy="548640"/>
            </a:xfrm>
            <a:prstGeom prst="rect">
              <a:avLst/>
            </a:prstGeom>
          </p:spPr>
        </p:pic>
      </p:grp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355850"/>
            <a:ext cx="499541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797505"/>
            <a:ext cx="359956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240023"/>
            <a:ext cx="3892930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2849117"/>
            <a:ext cx="41719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22009" y="3681984"/>
            <a:ext cx="4746878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22009" y="4123639"/>
            <a:ext cx="5554218" cy="36606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585849" y="2873705"/>
            <a:ext cx="2921635" cy="1097915"/>
            <a:chOff x="1585849" y="2873705"/>
            <a:chExt cx="2921635" cy="109791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7052" y="2873705"/>
              <a:ext cx="1669923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5849" y="3422904"/>
              <a:ext cx="2757551" cy="548640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64761" y="549859"/>
            <a:ext cx="4197349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401823" y="1351788"/>
            <a:ext cx="7388859" cy="2964180"/>
            <a:chOff x="2401823" y="1351788"/>
            <a:chExt cx="7388859" cy="2964180"/>
          </a:xfrm>
        </p:grpSpPr>
        <p:sp>
          <p:nvSpPr>
            <p:cNvPr id="4" name="object 4"/>
            <p:cNvSpPr/>
            <p:nvPr/>
          </p:nvSpPr>
          <p:spPr>
            <a:xfrm>
              <a:off x="2406395" y="1356360"/>
              <a:ext cx="7379334" cy="2955290"/>
            </a:xfrm>
            <a:custGeom>
              <a:avLst/>
              <a:gdLst/>
              <a:ahLst/>
              <a:cxnLst/>
              <a:rect l="l" t="t" r="r" b="b"/>
              <a:pathLst>
                <a:path w="7379334" h="2955290">
                  <a:moveTo>
                    <a:pt x="7379208" y="0"/>
                  </a:moveTo>
                  <a:lnTo>
                    <a:pt x="0" y="0"/>
                  </a:lnTo>
                  <a:lnTo>
                    <a:pt x="0" y="2955036"/>
                  </a:lnTo>
                  <a:lnTo>
                    <a:pt x="7379208" y="2955036"/>
                  </a:lnTo>
                  <a:lnTo>
                    <a:pt x="73792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06395" y="1356360"/>
              <a:ext cx="7379334" cy="2955290"/>
            </a:xfrm>
            <a:custGeom>
              <a:avLst/>
              <a:gdLst/>
              <a:ahLst/>
              <a:cxnLst/>
              <a:rect l="l" t="t" r="r" b="b"/>
              <a:pathLst>
                <a:path w="7379334" h="2955290">
                  <a:moveTo>
                    <a:pt x="0" y="2955036"/>
                  </a:moveTo>
                  <a:lnTo>
                    <a:pt x="7379208" y="2955036"/>
                  </a:lnTo>
                  <a:lnTo>
                    <a:pt x="7379208" y="0"/>
                  </a:lnTo>
                  <a:lnTo>
                    <a:pt x="0" y="0"/>
                  </a:lnTo>
                  <a:lnTo>
                    <a:pt x="0" y="2955036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485135" y="2232786"/>
            <a:ext cx="6856730" cy="200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8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balance</a:t>
            </a:r>
            <a:r>
              <a:rPr sz="18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115">
              <a:lnSpc>
                <a:spcPct val="100000"/>
              </a:lnSpc>
              <a:spcBef>
                <a:spcPts val="18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BankAccount(String</a:t>
            </a:r>
            <a:r>
              <a:rPr sz="18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id)</a:t>
            </a:r>
            <a:r>
              <a:rPr sz="1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{...}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11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BankAccount(String</a:t>
            </a:r>
            <a:r>
              <a:rPr sz="18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id,</a:t>
            </a:r>
            <a:r>
              <a:rPr sz="18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balance)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{...}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115">
              <a:lnSpc>
                <a:spcPct val="100000"/>
              </a:lnSpc>
              <a:spcBef>
                <a:spcPts val="18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18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18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85135" y="1388186"/>
            <a:ext cx="6828155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" baseline="2000" dirty="0">
                <a:solidFill>
                  <a:srgbClr val="404040"/>
                </a:solidFill>
              </a:rPr>
              <a:t>public</a:t>
            </a:r>
            <a:r>
              <a:rPr sz="2700" spc="-75" baseline="2000" dirty="0">
                <a:solidFill>
                  <a:srgbClr val="404040"/>
                </a:solidFill>
              </a:rPr>
              <a:t> </a:t>
            </a:r>
            <a:r>
              <a:rPr sz="2700" spc="-7" baseline="2000" dirty="0">
                <a:solidFill>
                  <a:srgbClr val="404040"/>
                </a:solidFill>
              </a:rPr>
              <a:t>class</a:t>
            </a:r>
            <a:r>
              <a:rPr sz="2700" spc="-44" baseline="2000" dirty="0">
                <a:solidFill>
                  <a:srgbClr val="404040"/>
                </a:solidFill>
              </a:rPr>
              <a:t> </a:t>
            </a:r>
            <a:r>
              <a:rPr sz="2700" spc="-15" baseline="2000" dirty="0">
                <a:solidFill>
                  <a:srgbClr val="404040"/>
                </a:solidFill>
              </a:rPr>
              <a:t>BankAccount</a:t>
            </a:r>
            <a:r>
              <a:rPr sz="2700" spc="-359" baseline="2000" dirty="0">
                <a:solidFill>
                  <a:srgbClr val="404040"/>
                </a:solidFill>
              </a:rPr>
              <a:t> </a:t>
            </a:r>
            <a:r>
              <a:rPr sz="1800" spc="-5" dirty="0">
                <a:solidFill>
                  <a:srgbClr val="404040"/>
                </a:solidFill>
              </a:rPr>
              <a:t>implements</a:t>
            </a:r>
            <a:r>
              <a:rPr sz="1800" spc="-60" dirty="0">
                <a:solidFill>
                  <a:srgbClr val="404040"/>
                </a:solidFill>
              </a:rPr>
              <a:t> </a:t>
            </a:r>
            <a:r>
              <a:rPr sz="1800" spc="-5" dirty="0">
                <a:solidFill>
                  <a:srgbClr val="EF5A28"/>
                </a:solidFill>
              </a:rPr>
              <a:t>Serializable</a:t>
            </a:r>
            <a:r>
              <a:rPr sz="1800" spc="-55" dirty="0">
                <a:solidFill>
                  <a:srgbClr val="EF5A28"/>
                </a:solidFill>
              </a:rPr>
              <a:t> </a:t>
            </a:r>
            <a:r>
              <a:rPr sz="1800" dirty="0">
                <a:solidFill>
                  <a:srgbClr val="404040"/>
                </a:solidFill>
              </a:rPr>
              <a:t>{</a:t>
            </a:r>
            <a:endParaRPr sz="1800"/>
          </a:p>
          <a:p>
            <a:pPr marL="285115">
              <a:lnSpc>
                <a:spcPct val="100000"/>
              </a:lnSpc>
              <a:spcBef>
                <a:spcPts val="1725"/>
              </a:spcBef>
            </a:pPr>
            <a:r>
              <a:rPr sz="1800" spc="-5" dirty="0">
                <a:solidFill>
                  <a:srgbClr val="404040"/>
                </a:solidFill>
              </a:rPr>
              <a:t>private</a:t>
            </a:r>
            <a:r>
              <a:rPr sz="1800" spc="-50" dirty="0">
                <a:solidFill>
                  <a:srgbClr val="404040"/>
                </a:solidFill>
              </a:rPr>
              <a:t> </a:t>
            </a:r>
            <a:r>
              <a:rPr sz="1800" spc="-5" dirty="0">
                <a:solidFill>
                  <a:srgbClr val="404040"/>
                </a:solidFill>
              </a:rPr>
              <a:t>final</a:t>
            </a:r>
            <a:r>
              <a:rPr sz="1800" spc="-55" dirty="0">
                <a:solidFill>
                  <a:srgbClr val="404040"/>
                </a:solidFill>
              </a:rPr>
              <a:t> </a:t>
            </a:r>
            <a:r>
              <a:rPr sz="1800" spc="-5" dirty="0">
                <a:solidFill>
                  <a:srgbClr val="404040"/>
                </a:solidFill>
              </a:rPr>
              <a:t>String</a:t>
            </a:r>
            <a:r>
              <a:rPr sz="1800" spc="-55" dirty="0">
                <a:solidFill>
                  <a:srgbClr val="404040"/>
                </a:solidFill>
              </a:rPr>
              <a:t> </a:t>
            </a:r>
            <a:r>
              <a:rPr sz="1800" spc="-5" dirty="0">
                <a:solidFill>
                  <a:srgbClr val="404040"/>
                </a:solidFill>
              </a:rPr>
              <a:t>id;</a:t>
            </a:r>
            <a:endParaRPr sz="1800"/>
          </a:p>
        </p:txBody>
      </p:sp>
      <p:grpSp>
        <p:nvGrpSpPr>
          <p:cNvPr id="8" name="object 8"/>
          <p:cNvGrpSpPr/>
          <p:nvPr/>
        </p:nvGrpSpPr>
        <p:grpSpPr>
          <a:xfrm>
            <a:off x="7397432" y="4823396"/>
            <a:ext cx="1141730" cy="1861185"/>
            <a:chOff x="7397432" y="4823396"/>
            <a:chExt cx="1141730" cy="1861185"/>
          </a:xfrm>
        </p:grpSpPr>
        <p:sp>
          <p:nvSpPr>
            <p:cNvPr id="9" name="object 9"/>
            <p:cNvSpPr/>
            <p:nvPr/>
          </p:nvSpPr>
          <p:spPr>
            <a:xfrm>
              <a:off x="7410449" y="4836414"/>
              <a:ext cx="1115695" cy="1835150"/>
            </a:xfrm>
            <a:custGeom>
              <a:avLst/>
              <a:gdLst/>
              <a:ahLst/>
              <a:cxnLst/>
              <a:rect l="l" t="t" r="r" b="b"/>
              <a:pathLst>
                <a:path w="1115695" h="1835150">
                  <a:moveTo>
                    <a:pt x="929640" y="0"/>
                  </a:moveTo>
                  <a:lnTo>
                    <a:pt x="185927" y="0"/>
                  </a:lnTo>
                  <a:lnTo>
                    <a:pt x="136480" y="6637"/>
                  </a:lnTo>
                  <a:lnTo>
                    <a:pt x="92060" y="25371"/>
                  </a:lnTo>
                  <a:lnTo>
                    <a:pt x="54435" y="54435"/>
                  </a:lnTo>
                  <a:lnTo>
                    <a:pt x="25371" y="92060"/>
                  </a:lnTo>
                  <a:lnTo>
                    <a:pt x="6637" y="136480"/>
                  </a:lnTo>
                  <a:lnTo>
                    <a:pt x="0" y="185928"/>
                  </a:lnTo>
                  <a:lnTo>
                    <a:pt x="0" y="1648968"/>
                  </a:lnTo>
                  <a:lnTo>
                    <a:pt x="6637" y="1698393"/>
                  </a:lnTo>
                  <a:lnTo>
                    <a:pt x="25371" y="1742806"/>
                  </a:lnTo>
                  <a:lnTo>
                    <a:pt x="54435" y="1780436"/>
                  </a:lnTo>
                  <a:lnTo>
                    <a:pt x="92060" y="1809510"/>
                  </a:lnTo>
                  <a:lnTo>
                    <a:pt x="136480" y="1828254"/>
                  </a:lnTo>
                  <a:lnTo>
                    <a:pt x="185927" y="1834896"/>
                  </a:lnTo>
                  <a:lnTo>
                    <a:pt x="929640" y="1834896"/>
                  </a:lnTo>
                  <a:lnTo>
                    <a:pt x="979087" y="1828254"/>
                  </a:lnTo>
                  <a:lnTo>
                    <a:pt x="1023507" y="1809510"/>
                  </a:lnTo>
                  <a:lnTo>
                    <a:pt x="1061132" y="1780436"/>
                  </a:lnTo>
                  <a:lnTo>
                    <a:pt x="1090196" y="1742806"/>
                  </a:lnTo>
                  <a:lnTo>
                    <a:pt x="1108930" y="1698393"/>
                  </a:lnTo>
                  <a:lnTo>
                    <a:pt x="1115568" y="1648968"/>
                  </a:lnTo>
                  <a:lnTo>
                    <a:pt x="1115568" y="185928"/>
                  </a:lnTo>
                  <a:lnTo>
                    <a:pt x="1108930" y="136480"/>
                  </a:lnTo>
                  <a:lnTo>
                    <a:pt x="1090196" y="92060"/>
                  </a:lnTo>
                  <a:lnTo>
                    <a:pt x="1061132" y="54435"/>
                  </a:lnTo>
                  <a:lnTo>
                    <a:pt x="1023507" y="25371"/>
                  </a:lnTo>
                  <a:lnTo>
                    <a:pt x="979087" y="6637"/>
                  </a:lnTo>
                  <a:lnTo>
                    <a:pt x="92964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10449" y="4836414"/>
              <a:ext cx="1115695" cy="1835150"/>
            </a:xfrm>
            <a:custGeom>
              <a:avLst/>
              <a:gdLst/>
              <a:ahLst/>
              <a:cxnLst/>
              <a:rect l="l" t="t" r="r" b="b"/>
              <a:pathLst>
                <a:path w="1115695" h="1835150">
                  <a:moveTo>
                    <a:pt x="0" y="185928"/>
                  </a:moveTo>
                  <a:lnTo>
                    <a:pt x="6637" y="136480"/>
                  </a:lnTo>
                  <a:lnTo>
                    <a:pt x="25371" y="92060"/>
                  </a:lnTo>
                  <a:lnTo>
                    <a:pt x="54435" y="54435"/>
                  </a:lnTo>
                  <a:lnTo>
                    <a:pt x="92060" y="25371"/>
                  </a:lnTo>
                  <a:lnTo>
                    <a:pt x="136480" y="6637"/>
                  </a:lnTo>
                  <a:lnTo>
                    <a:pt x="185927" y="0"/>
                  </a:lnTo>
                  <a:lnTo>
                    <a:pt x="929640" y="0"/>
                  </a:lnTo>
                  <a:lnTo>
                    <a:pt x="979087" y="6637"/>
                  </a:lnTo>
                  <a:lnTo>
                    <a:pt x="1023507" y="25371"/>
                  </a:lnTo>
                  <a:lnTo>
                    <a:pt x="1061132" y="54435"/>
                  </a:lnTo>
                  <a:lnTo>
                    <a:pt x="1090196" y="92060"/>
                  </a:lnTo>
                  <a:lnTo>
                    <a:pt x="1108930" y="136480"/>
                  </a:lnTo>
                  <a:lnTo>
                    <a:pt x="1115568" y="185928"/>
                  </a:lnTo>
                  <a:lnTo>
                    <a:pt x="1115568" y="1648968"/>
                  </a:lnTo>
                  <a:lnTo>
                    <a:pt x="1108930" y="1698393"/>
                  </a:lnTo>
                  <a:lnTo>
                    <a:pt x="1090196" y="1742806"/>
                  </a:lnTo>
                  <a:lnTo>
                    <a:pt x="1061132" y="1780436"/>
                  </a:lnTo>
                  <a:lnTo>
                    <a:pt x="1023507" y="1809510"/>
                  </a:lnTo>
                  <a:lnTo>
                    <a:pt x="979087" y="1828254"/>
                  </a:lnTo>
                  <a:lnTo>
                    <a:pt x="929640" y="1834896"/>
                  </a:lnTo>
                  <a:lnTo>
                    <a:pt x="185927" y="1834896"/>
                  </a:lnTo>
                  <a:lnTo>
                    <a:pt x="136480" y="1828254"/>
                  </a:lnTo>
                  <a:lnTo>
                    <a:pt x="92060" y="1809510"/>
                  </a:lnTo>
                  <a:lnTo>
                    <a:pt x="54435" y="1780436"/>
                  </a:lnTo>
                  <a:lnTo>
                    <a:pt x="25371" y="1742806"/>
                  </a:lnTo>
                  <a:lnTo>
                    <a:pt x="6637" y="1698393"/>
                  </a:lnTo>
                  <a:lnTo>
                    <a:pt x="0" y="1648968"/>
                  </a:lnTo>
                  <a:lnTo>
                    <a:pt x="0" y="185928"/>
                  </a:lnTo>
                  <a:close/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3461" y="5065141"/>
              <a:ext cx="290322" cy="243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3461" y="5800344"/>
              <a:ext cx="904303" cy="24384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611618" y="6060185"/>
            <a:ext cx="742315" cy="335280"/>
          </a:xfrm>
          <a:prstGeom prst="rect">
            <a:avLst/>
          </a:prstGeom>
          <a:ln w="25907">
            <a:solidFill>
              <a:srgbClr val="40404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500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598600" y="5288216"/>
            <a:ext cx="3011805" cy="428625"/>
            <a:chOff x="7598600" y="5288216"/>
            <a:chExt cx="3011805" cy="428625"/>
          </a:xfrm>
        </p:grpSpPr>
        <p:sp>
          <p:nvSpPr>
            <p:cNvPr id="15" name="object 15"/>
            <p:cNvSpPr/>
            <p:nvPr/>
          </p:nvSpPr>
          <p:spPr>
            <a:xfrm>
              <a:off x="7611618" y="5334761"/>
              <a:ext cx="742315" cy="335280"/>
            </a:xfrm>
            <a:custGeom>
              <a:avLst/>
              <a:gdLst/>
              <a:ahLst/>
              <a:cxnLst/>
              <a:rect l="l" t="t" r="r" b="b"/>
              <a:pathLst>
                <a:path w="742315" h="335279">
                  <a:moveTo>
                    <a:pt x="0" y="335279"/>
                  </a:moveTo>
                  <a:lnTo>
                    <a:pt x="742187" y="335279"/>
                  </a:lnTo>
                  <a:lnTo>
                    <a:pt x="742187" y="0"/>
                  </a:lnTo>
                  <a:lnTo>
                    <a:pt x="0" y="0"/>
                  </a:lnTo>
                  <a:lnTo>
                    <a:pt x="0" y="335279"/>
                  </a:lnTo>
                  <a:close/>
                </a:path>
              </a:pathLst>
            </a:custGeom>
            <a:ln w="25907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481566" y="5301233"/>
              <a:ext cx="1115695" cy="402590"/>
            </a:xfrm>
            <a:custGeom>
              <a:avLst/>
              <a:gdLst/>
              <a:ahLst/>
              <a:cxnLst/>
              <a:rect l="l" t="t" r="r" b="b"/>
              <a:pathLst>
                <a:path w="1115695" h="402589">
                  <a:moveTo>
                    <a:pt x="1048511" y="0"/>
                  </a:moveTo>
                  <a:lnTo>
                    <a:pt x="67055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5"/>
                  </a:lnTo>
                  <a:lnTo>
                    <a:pt x="0" y="335279"/>
                  </a:lnTo>
                  <a:lnTo>
                    <a:pt x="5262" y="361380"/>
                  </a:lnTo>
                  <a:lnTo>
                    <a:pt x="19621" y="382695"/>
                  </a:lnTo>
                  <a:lnTo>
                    <a:pt x="40933" y="397066"/>
                  </a:lnTo>
                  <a:lnTo>
                    <a:pt x="67055" y="402335"/>
                  </a:lnTo>
                  <a:lnTo>
                    <a:pt x="1048511" y="402335"/>
                  </a:lnTo>
                  <a:lnTo>
                    <a:pt x="1074634" y="397066"/>
                  </a:lnTo>
                  <a:lnTo>
                    <a:pt x="1095946" y="382695"/>
                  </a:lnTo>
                  <a:lnTo>
                    <a:pt x="1110305" y="361380"/>
                  </a:lnTo>
                  <a:lnTo>
                    <a:pt x="1115567" y="335279"/>
                  </a:lnTo>
                  <a:lnTo>
                    <a:pt x="1115567" y="67055"/>
                  </a:lnTo>
                  <a:lnTo>
                    <a:pt x="1110305" y="40933"/>
                  </a:lnTo>
                  <a:lnTo>
                    <a:pt x="1095946" y="19621"/>
                  </a:lnTo>
                  <a:lnTo>
                    <a:pt x="1074634" y="5262"/>
                  </a:lnTo>
                  <a:lnTo>
                    <a:pt x="1048511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481566" y="5301233"/>
              <a:ext cx="1115695" cy="402590"/>
            </a:xfrm>
            <a:custGeom>
              <a:avLst/>
              <a:gdLst/>
              <a:ahLst/>
              <a:cxnLst/>
              <a:rect l="l" t="t" r="r" b="b"/>
              <a:pathLst>
                <a:path w="1115695" h="402589">
                  <a:moveTo>
                    <a:pt x="0" y="67055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5" y="0"/>
                  </a:lnTo>
                  <a:lnTo>
                    <a:pt x="1048511" y="0"/>
                  </a:lnTo>
                  <a:lnTo>
                    <a:pt x="1074634" y="5262"/>
                  </a:lnTo>
                  <a:lnTo>
                    <a:pt x="1095946" y="19621"/>
                  </a:lnTo>
                  <a:lnTo>
                    <a:pt x="1110305" y="40933"/>
                  </a:lnTo>
                  <a:lnTo>
                    <a:pt x="1115567" y="67055"/>
                  </a:lnTo>
                  <a:lnTo>
                    <a:pt x="1115567" y="335279"/>
                  </a:lnTo>
                  <a:lnTo>
                    <a:pt x="1110305" y="361380"/>
                  </a:lnTo>
                  <a:lnTo>
                    <a:pt x="1095946" y="382695"/>
                  </a:lnTo>
                  <a:lnTo>
                    <a:pt x="1074634" y="397066"/>
                  </a:lnTo>
                  <a:lnTo>
                    <a:pt x="1048511" y="402335"/>
                  </a:lnTo>
                  <a:lnTo>
                    <a:pt x="67055" y="402335"/>
                  </a:lnTo>
                  <a:lnTo>
                    <a:pt x="40933" y="397066"/>
                  </a:lnTo>
                  <a:lnTo>
                    <a:pt x="19621" y="382695"/>
                  </a:lnTo>
                  <a:lnTo>
                    <a:pt x="5262" y="361380"/>
                  </a:lnTo>
                  <a:lnTo>
                    <a:pt x="0" y="335279"/>
                  </a:lnTo>
                  <a:lnTo>
                    <a:pt x="0" y="67055"/>
                  </a:lnTo>
                  <a:close/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9783826" y="5361177"/>
            <a:ext cx="513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1234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214616" y="4507991"/>
            <a:ext cx="3615054" cy="1245235"/>
            <a:chOff x="7214616" y="4507991"/>
            <a:chExt cx="3615054" cy="1245235"/>
          </a:xfrm>
        </p:grpSpPr>
        <p:sp>
          <p:nvSpPr>
            <p:cNvPr id="20" name="object 20"/>
            <p:cNvSpPr/>
            <p:nvPr/>
          </p:nvSpPr>
          <p:spPr>
            <a:xfrm>
              <a:off x="7930896" y="5405627"/>
              <a:ext cx="1551305" cy="182880"/>
            </a:xfrm>
            <a:custGeom>
              <a:avLst/>
              <a:gdLst/>
              <a:ahLst/>
              <a:cxnLst/>
              <a:rect l="l" t="t" r="r" b="b"/>
              <a:pathLst>
                <a:path w="1551304" h="182879">
                  <a:moveTo>
                    <a:pt x="1377569" y="8636"/>
                  </a:moveTo>
                  <a:lnTo>
                    <a:pt x="1377188" y="66482"/>
                  </a:lnTo>
                  <a:lnTo>
                    <a:pt x="1406144" y="66675"/>
                  </a:lnTo>
                  <a:lnTo>
                    <a:pt x="1405762" y="124587"/>
                  </a:lnTo>
                  <a:lnTo>
                    <a:pt x="1376806" y="124587"/>
                  </a:lnTo>
                  <a:lnTo>
                    <a:pt x="1376426" y="182372"/>
                  </a:lnTo>
                  <a:lnTo>
                    <a:pt x="1493964" y="124587"/>
                  </a:lnTo>
                  <a:lnTo>
                    <a:pt x="1405762" y="124587"/>
                  </a:lnTo>
                  <a:lnTo>
                    <a:pt x="1494356" y="124394"/>
                  </a:lnTo>
                  <a:lnTo>
                    <a:pt x="1550797" y="96647"/>
                  </a:lnTo>
                  <a:lnTo>
                    <a:pt x="1377569" y="8636"/>
                  </a:lnTo>
                  <a:close/>
                </a:path>
                <a:path w="1551304" h="182879">
                  <a:moveTo>
                    <a:pt x="87502" y="0"/>
                  </a:moveTo>
                  <a:lnTo>
                    <a:pt x="53631" y="6580"/>
                  </a:lnTo>
                  <a:lnTo>
                    <a:pt x="25892" y="25019"/>
                  </a:lnTo>
                  <a:lnTo>
                    <a:pt x="7082" y="52506"/>
                  </a:lnTo>
                  <a:lnTo>
                    <a:pt x="0" y="86233"/>
                  </a:lnTo>
                  <a:lnTo>
                    <a:pt x="6580" y="120104"/>
                  </a:lnTo>
                  <a:lnTo>
                    <a:pt x="25019" y="147843"/>
                  </a:lnTo>
                  <a:lnTo>
                    <a:pt x="52506" y="166653"/>
                  </a:lnTo>
                  <a:lnTo>
                    <a:pt x="86232" y="173736"/>
                  </a:lnTo>
                  <a:lnTo>
                    <a:pt x="120104" y="167102"/>
                  </a:lnTo>
                  <a:lnTo>
                    <a:pt x="147843" y="148669"/>
                  </a:lnTo>
                  <a:lnTo>
                    <a:pt x="166653" y="121211"/>
                  </a:lnTo>
                  <a:lnTo>
                    <a:pt x="167672" y="116362"/>
                  </a:lnTo>
                  <a:lnTo>
                    <a:pt x="86613" y="115824"/>
                  </a:lnTo>
                  <a:lnTo>
                    <a:pt x="87122" y="57912"/>
                  </a:lnTo>
                  <a:lnTo>
                    <a:pt x="167940" y="57912"/>
                  </a:lnTo>
                  <a:lnTo>
                    <a:pt x="167102" y="53631"/>
                  </a:lnTo>
                  <a:lnTo>
                    <a:pt x="148669" y="25892"/>
                  </a:lnTo>
                  <a:lnTo>
                    <a:pt x="121211" y="7082"/>
                  </a:lnTo>
                  <a:lnTo>
                    <a:pt x="87502" y="0"/>
                  </a:lnTo>
                  <a:close/>
                </a:path>
                <a:path w="1551304" h="182879">
                  <a:moveTo>
                    <a:pt x="1377188" y="66482"/>
                  </a:moveTo>
                  <a:lnTo>
                    <a:pt x="1376807" y="124394"/>
                  </a:lnTo>
                  <a:lnTo>
                    <a:pt x="1405762" y="124587"/>
                  </a:lnTo>
                  <a:lnTo>
                    <a:pt x="1406144" y="66675"/>
                  </a:lnTo>
                  <a:lnTo>
                    <a:pt x="1377188" y="66482"/>
                  </a:lnTo>
                  <a:close/>
                </a:path>
                <a:path w="1551304" h="182879">
                  <a:moveTo>
                    <a:pt x="168045" y="58449"/>
                  </a:moveTo>
                  <a:lnTo>
                    <a:pt x="173735" y="87503"/>
                  </a:lnTo>
                  <a:lnTo>
                    <a:pt x="167672" y="116362"/>
                  </a:lnTo>
                  <a:lnTo>
                    <a:pt x="1376807" y="124394"/>
                  </a:lnTo>
                  <a:lnTo>
                    <a:pt x="1377188" y="66482"/>
                  </a:lnTo>
                  <a:lnTo>
                    <a:pt x="168045" y="58449"/>
                  </a:lnTo>
                  <a:close/>
                </a:path>
                <a:path w="1551304" h="182879">
                  <a:moveTo>
                    <a:pt x="87122" y="57912"/>
                  </a:moveTo>
                  <a:lnTo>
                    <a:pt x="86613" y="115824"/>
                  </a:lnTo>
                  <a:lnTo>
                    <a:pt x="167672" y="116362"/>
                  </a:lnTo>
                  <a:lnTo>
                    <a:pt x="173735" y="87503"/>
                  </a:lnTo>
                  <a:lnTo>
                    <a:pt x="168045" y="58449"/>
                  </a:lnTo>
                  <a:lnTo>
                    <a:pt x="87122" y="57912"/>
                  </a:lnTo>
                  <a:close/>
                </a:path>
                <a:path w="1551304" h="182879">
                  <a:moveTo>
                    <a:pt x="167940" y="57912"/>
                  </a:moveTo>
                  <a:lnTo>
                    <a:pt x="87122" y="57912"/>
                  </a:lnTo>
                  <a:lnTo>
                    <a:pt x="168045" y="58449"/>
                  </a:lnTo>
                  <a:lnTo>
                    <a:pt x="167940" y="5791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81844" y="5105399"/>
              <a:ext cx="647700" cy="6477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4616" y="4507991"/>
              <a:ext cx="646176" cy="64770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645411" y="5575503"/>
            <a:ext cx="4445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BankAccount(“1234”,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500);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73568" y="5786628"/>
            <a:ext cx="647700" cy="647700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38626" y="549859"/>
            <a:ext cx="4849368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32916" y="3174492"/>
            <a:ext cx="10515600" cy="3308985"/>
          </a:xfrm>
          <a:prstGeom prst="rect">
            <a:avLst/>
          </a:prstGeom>
          <a:solidFill>
            <a:srgbClr val="F1F1F1"/>
          </a:solidFill>
          <a:ln w="9144">
            <a:solidFill>
              <a:srgbClr val="40404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saveAccount(BankAccount</a:t>
            </a:r>
            <a:r>
              <a:rPr sz="18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ba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filename)</a:t>
            </a:r>
            <a:r>
              <a:rPr sz="18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4490">
              <a:lnSpc>
                <a:spcPct val="100000"/>
              </a:lnSpc>
              <a:spcBef>
                <a:spcPts val="18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try(</a:t>
            </a:r>
            <a:r>
              <a:rPr sz="1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ObjectOutputStream</a:t>
            </a:r>
            <a:r>
              <a:rPr sz="1800" spc="-3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objectStream</a:t>
            </a:r>
            <a:r>
              <a:rPr sz="1800" spc="-4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995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8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ObjectOutputStream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(Files.newOutputStream(Paths.get(filename))))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37540">
              <a:lnSpc>
                <a:spcPct val="100000"/>
              </a:lnSpc>
              <a:spcBef>
                <a:spcPts val="1805"/>
              </a:spcBef>
            </a:pPr>
            <a:r>
              <a:rPr sz="1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objectStream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writeObject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ba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4490">
              <a:lnSpc>
                <a:spcPct val="100000"/>
              </a:lnSpc>
              <a:spcBef>
                <a:spcPts val="1805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18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18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(IOException</a:t>
            </a:r>
            <a:r>
              <a:rPr sz="18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e)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37540">
              <a:lnSpc>
                <a:spcPct val="100000"/>
              </a:lnSpc>
              <a:spcBef>
                <a:spcPts val="595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44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868" y="1626107"/>
            <a:ext cx="7053580" cy="1231900"/>
          </a:xfrm>
          <a:prstGeom prst="rect">
            <a:avLst/>
          </a:prstGeom>
          <a:solidFill>
            <a:srgbClr val="F1F1F1"/>
          </a:solidFill>
          <a:ln w="9144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acct</a:t>
            </a:r>
            <a:r>
              <a:rPr sz="18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new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BankAccount(“1234”,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500);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1200"/>
              </a:spcBef>
            </a:pPr>
            <a:r>
              <a:rPr sz="18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acct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.deposit(250);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12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saveAccount(</a:t>
            </a:r>
            <a:r>
              <a:rPr sz="18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acct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18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“account.dat”);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3494</Words>
  <Application>WPS Presentation</Application>
  <PresentationFormat>On-screen Show (4:3)</PresentationFormat>
  <Paragraphs>228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SimSun</vt:lpstr>
      <vt:lpstr>Wingdings</vt:lpstr>
      <vt:lpstr>Courier New</vt:lpstr>
      <vt:lpstr>Segoe UI</vt:lpstr>
      <vt:lpstr>Times New Roman</vt:lpstr>
      <vt:lpstr>Verdana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private final String id;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1250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Wilson</dc:creator>
  <cp:lastModifiedBy>steve</cp:lastModifiedBy>
  <cp:revision>6</cp:revision>
  <dcterms:created xsi:type="dcterms:W3CDTF">2022-03-20T13:34:00Z</dcterms:created>
  <dcterms:modified xsi:type="dcterms:W3CDTF">2022-06-23T10:21:52Z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2019-08-21T16:30:00Z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2022-03-20T16:30:00Z</vt:filetime>
  </property>
  <property fmtid="{D5CDD505-2E9C-101B-9397-08002B2CF9AE}" pid="5" name="ICV">
    <vt:lpwstr>05A495B343784D09A0BDE1AE591D1E8C</vt:lpwstr>
  </property>
  <property fmtid="{D5CDD505-2E9C-101B-9397-08002B2CF9AE}" pid="6" name="KSOProductBuildVer">
    <vt:lpwstr>1033-11.2.0.11156</vt:lpwstr>
  </property>
</Properties>
</file>