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6821805" cy="455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lang="en-US"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1721484"/>
            <a:ext cx="7072630" cy="705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75" dirty="0">
                <a:solidFill>
                  <a:srgbClr val="171717"/>
                </a:solidFill>
              </a:rPr>
              <a:t>N</a:t>
            </a:r>
            <a:r>
              <a:rPr sz="4500" spc="-260" dirty="0">
                <a:solidFill>
                  <a:srgbClr val="171717"/>
                </a:solidFill>
              </a:rPr>
              <a:t>I</a:t>
            </a:r>
            <a:r>
              <a:rPr sz="4500" spc="280" dirty="0">
                <a:solidFill>
                  <a:srgbClr val="171717"/>
                </a:solidFill>
              </a:rPr>
              <a:t>O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endParaRPr lang="en-US"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181100"/>
            <a:ext cx="866775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85" y="880745"/>
            <a:ext cx="1075499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776713-469F-D6B9-7960-4DA72188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0652F-B80B-B04F-275A-83651031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616976"/>
            <a:ext cx="11446232" cy="56240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265" y="1082040"/>
            <a:ext cx="9996805" cy="5166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Java NIO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NIO AND NIO2</dc:title>
  <dc:creator/>
  <cp:lastModifiedBy>Admin</cp:lastModifiedBy>
  <cp:revision>3</cp:revision>
  <dcterms:created xsi:type="dcterms:W3CDTF">2022-06-16T17:47:22Z</dcterms:created>
  <dcterms:modified xsi:type="dcterms:W3CDTF">2023-10-18T20:34:03Z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32DA6DA9511E48F9A887152359C36E45</vt:lpwstr>
  </property>
  <property fmtid="{D5CDD505-2E9C-101B-9397-08002B2CF9AE}" pid="3" name="KSOProductBuildVer">
    <vt:lpwstr>1033-11.2.0.11156</vt:lpwstr>
  </property>
</Properties>
</file>