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344929" y="837437"/>
            <a:ext cx="2016760" cy="3672840"/>
          </a:xfrm>
          <a:custGeom>
            <a:avLst/>
            <a:gdLst/>
            <a:ahLst/>
            <a:cxnLst/>
            <a:rect l="l" t="t" r="r" b="b"/>
            <a:pathLst>
              <a:path w="2016760" h="3672840">
                <a:moveTo>
                  <a:pt x="0" y="3672840"/>
                </a:moveTo>
                <a:lnTo>
                  <a:pt x="2016251" y="3672840"/>
                </a:lnTo>
                <a:lnTo>
                  <a:pt x="2016251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412" y="1019809"/>
            <a:ext cx="427481" cy="3048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6412" y="1400505"/>
            <a:ext cx="509777" cy="30510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6412" y="1782191"/>
            <a:ext cx="512063" cy="3048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2385" y="4699965"/>
            <a:ext cx="697230" cy="36606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5953506" y="837437"/>
            <a:ext cx="2014855" cy="3672840"/>
          </a:xfrm>
          <a:custGeom>
            <a:avLst/>
            <a:gdLst/>
            <a:ahLst/>
            <a:cxnLst/>
            <a:rect l="l" t="t" r="r" b="b"/>
            <a:pathLst>
              <a:path w="2014854" h="3672840">
                <a:moveTo>
                  <a:pt x="0" y="3672840"/>
                </a:moveTo>
                <a:lnTo>
                  <a:pt x="2014727" y="3672840"/>
                </a:lnTo>
                <a:lnTo>
                  <a:pt x="2014727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7487" y="1118869"/>
            <a:ext cx="427481" cy="3048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0055" y="1652650"/>
            <a:ext cx="509777" cy="3048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90055" y="2186050"/>
            <a:ext cx="512064" cy="3048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87667" y="4699965"/>
            <a:ext cx="1102360" cy="366064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6025134" y="1485138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025134" y="2061210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025134" y="2565654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035" y="4747386"/>
            <a:ext cx="10345928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27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1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2.png"/><Relationship Id="rId17" Type="http://schemas.openxmlformats.org/officeDocument/2006/relationships/image" Target="../media/image134.png"/><Relationship Id="rId2" Type="http://schemas.openxmlformats.org/officeDocument/2006/relationships/image" Target="../media/image27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11" Type="http://schemas.openxmlformats.org/officeDocument/2006/relationships/image" Target="../media/image131.png"/><Relationship Id="rId5" Type="http://schemas.openxmlformats.org/officeDocument/2006/relationships/image" Target="../media/image126.png"/><Relationship Id="rId15" Type="http://schemas.openxmlformats.org/officeDocument/2006/relationships/image" Target="../media/image43.png"/><Relationship Id="rId10" Type="http://schemas.openxmlformats.org/officeDocument/2006/relationships/image" Target="../media/image130.png"/><Relationship Id="rId4" Type="http://schemas.openxmlformats.org/officeDocument/2006/relationships/image" Target="../media/image125.png"/><Relationship Id="rId9" Type="http://schemas.openxmlformats.org/officeDocument/2006/relationships/image" Target="../media/image36.png"/><Relationship Id="rId14" Type="http://schemas.openxmlformats.org/officeDocument/2006/relationships/image" Target="../media/image1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44.png"/><Relationship Id="rId18" Type="http://schemas.openxmlformats.org/officeDocument/2006/relationships/image" Target="../media/image147.png"/><Relationship Id="rId26" Type="http://schemas.openxmlformats.org/officeDocument/2006/relationships/image" Target="../media/image155.png"/><Relationship Id="rId3" Type="http://schemas.openxmlformats.org/officeDocument/2006/relationships/image" Target="../media/image135.png"/><Relationship Id="rId21" Type="http://schemas.openxmlformats.org/officeDocument/2006/relationships/image" Target="../media/image150.png"/><Relationship Id="rId7" Type="http://schemas.openxmlformats.org/officeDocument/2006/relationships/image" Target="../media/image139.png"/><Relationship Id="rId12" Type="http://schemas.openxmlformats.org/officeDocument/2006/relationships/image" Target="../media/image43.png"/><Relationship Id="rId17" Type="http://schemas.openxmlformats.org/officeDocument/2006/relationships/image" Target="../media/image146.png"/><Relationship Id="rId25" Type="http://schemas.openxmlformats.org/officeDocument/2006/relationships/image" Target="../media/image154.png"/><Relationship Id="rId2" Type="http://schemas.openxmlformats.org/officeDocument/2006/relationships/image" Target="../media/image27.png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29" Type="http://schemas.openxmlformats.org/officeDocument/2006/relationships/image" Target="../media/image1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153.png"/><Relationship Id="rId5" Type="http://schemas.openxmlformats.org/officeDocument/2006/relationships/image" Target="../media/image137.png"/><Relationship Id="rId15" Type="http://schemas.openxmlformats.org/officeDocument/2006/relationships/image" Target="../media/image144.png"/><Relationship Id="rId23" Type="http://schemas.openxmlformats.org/officeDocument/2006/relationships/image" Target="../media/image152.png"/><Relationship Id="rId28" Type="http://schemas.openxmlformats.org/officeDocument/2006/relationships/image" Target="../media/image157.png"/><Relationship Id="rId10" Type="http://schemas.openxmlformats.org/officeDocument/2006/relationships/image" Target="../media/image142.png"/><Relationship Id="rId19" Type="http://schemas.openxmlformats.org/officeDocument/2006/relationships/image" Target="../media/image148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81.png"/><Relationship Id="rId22" Type="http://schemas.openxmlformats.org/officeDocument/2006/relationships/image" Target="../media/image151.png"/><Relationship Id="rId27" Type="http://schemas.openxmlformats.org/officeDocument/2006/relationships/image" Target="../media/image1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52.png"/><Relationship Id="rId18" Type="http://schemas.openxmlformats.org/officeDocument/2006/relationships/image" Target="../media/image174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3.png"/><Relationship Id="rId2" Type="http://schemas.openxmlformats.org/officeDocument/2006/relationships/image" Target="../media/image27.png"/><Relationship Id="rId16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5" Type="http://schemas.openxmlformats.org/officeDocument/2006/relationships/image" Target="../media/image171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1.png"/><Relationship Id="rId18" Type="http://schemas.openxmlformats.org/officeDocument/2006/relationships/image" Target="../media/image170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12" Type="http://schemas.openxmlformats.org/officeDocument/2006/relationships/image" Target="../media/image180.png"/><Relationship Id="rId17" Type="http://schemas.openxmlformats.org/officeDocument/2006/relationships/image" Target="../media/image40.png"/><Relationship Id="rId2" Type="http://schemas.openxmlformats.org/officeDocument/2006/relationships/image" Target="../media/image27.png"/><Relationship Id="rId16" Type="http://schemas.openxmlformats.org/officeDocument/2006/relationships/image" Target="../media/image169.png"/><Relationship Id="rId20" Type="http://schemas.openxmlformats.org/officeDocument/2006/relationships/image" Target="../media/image1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6.png"/><Relationship Id="rId11" Type="http://schemas.openxmlformats.org/officeDocument/2006/relationships/image" Target="../media/image42.png"/><Relationship Id="rId5" Type="http://schemas.openxmlformats.org/officeDocument/2006/relationships/image" Target="../media/image175.png"/><Relationship Id="rId15" Type="http://schemas.openxmlformats.org/officeDocument/2006/relationships/image" Target="../media/image182.png"/><Relationship Id="rId10" Type="http://schemas.openxmlformats.org/officeDocument/2006/relationships/image" Target="../media/image179.png"/><Relationship Id="rId19" Type="http://schemas.openxmlformats.org/officeDocument/2006/relationships/image" Target="../media/image183.png"/><Relationship Id="rId4" Type="http://schemas.openxmlformats.org/officeDocument/2006/relationships/image" Target="../media/image161.png"/><Relationship Id="rId9" Type="http://schemas.openxmlformats.org/officeDocument/2006/relationships/image" Target="../media/image178.png"/><Relationship Id="rId14" Type="http://schemas.openxmlformats.org/officeDocument/2006/relationships/image" Target="../media/image9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42.png"/><Relationship Id="rId18" Type="http://schemas.openxmlformats.org/officeDocument/2006/relationships/image" Target="../media/image169.png"/><Relationship Id="rId3" Type="http://schemas.openxmlformats.org/officeDocument/2006/relationships/image" Target="../media/image160.png"/><Relationship Id="rId21" Type="http://schemas.openxmlformats.org/officeDocument/2006/relationships/image" Target="../media/image174.png"/><Relationship Id="rId7" Type="http://schemas.openxmlformats.org/officeDocument/2006/relationships/image" Target="../media/image40.png"/><Relationship Id="rId12" Type="http://schemas.openxmlformats.org/officeDocument/2006/relationships/image" Target="../media/image188.png"/><Relationship Id="rId17" Type="http://schemas.openxmlformats.org/officeDocument/2006/relationships/image" Target="../media/image182.png"/><Relationship Id="rId2" Type="http://schemas.openxmlformats.org/officeDocument/2006/relationships/image" Target="../media/image27.png"/><Relationship Id="rId16" Type="http://schemas.openxmlformats.org/officeDocument/2006/relationships/image" Target="../media/image99.png"/><Relationship Id="rId20" Type="http://schemas.openxmlformats.org/officeDocument/2006/relationships/image" Target="../media/image1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5.png"/><Relationship Id="rId11" Type="http://schemas.openxmlformats.org/officeDocument/2006/relationships/image" Target="../media/image178.png"/><Relationship Id="rId5" Type="http://schemas.openxmlformats.org/officeDocument/2006/relationships/image" Target="../media/image184.png"/><Relationship Id="rId15" Type="http://schemas.openxmlformats.org/officeDocument/2006/relationships/image" Target="../media/image181.png"/><Relationship Id="rId10" Type="http://schemas.openxmlformats.org/officeDocument/2006/relationships/image" Target="../media/image177.png"/><Relationship Id="rId19" Type="http://schemas.openxmlformats.org/officeDocument/2006/relationships/image" Target="../media/image170.png"/><Relationship Id="rId4" Type="http://schemas.openxmlformats.org/officeDocument/2006/relationships/image" Target="../media/image161.png"/><Relationship Id="rId9" Type="http://schemas.openxmlformats.org/officeDocument/2006/relationships/image" Target="../media/image187.png"/><Relationship Id="rId1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3" Type="http://schemas.openxmlformats.org/officeDocument/2006/relationships/image" Target="../media/image163.png"/><Relationship Id="rId7" Type="http://schemas.openxmlformats.org/officeDocument/2006/relationships/image" Target="../media/image186.png"/><Relationship Id="rId12" Type="http://schemas.openxmlformats.org/officeDocument/2006/relationships/image" Target="../media/image194.png"/><Relationship Id="rId17" Type="http://schemas.openxmlformats.org/officeDocument/2006/relationships/image" Target="../media/image199.png"/><Relationship Id="rId2" Type="http://schemas.openxmlformats.org/officeDocument/2006/relationships/image" Target="../media/image27.png"/><Relationship Id="rId16" Type="http://schemas.openxmlformats.org/officeDocument/2006/relationships/image" Target="../media/image1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193.png"/><Relationship Id="rId5" Type="http://schemas.openxmlformats.org/officeDocument/2006/relationships/image" Target="../media/image185.png"/><Relationship Id="rId15" Type="http://schemas.openxmlformats.org/officeDocument/2006/relationships/image" Target="../media/image197.png"/><Relationship Id="rId10" Type="http://schemas.openxmlformats.org/officeDocument/2006/relationships/image" Target="../media/image192.png"/><Relationship Id="rId4" Type="http://schemas.openxmlformats.org/officeDocument/2006/relationships/image" Target="../media/image189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7.png"/><Relationship Id="rId18" Type="http://schemas.openxmlformats.org/officeDocument/2006/relationships/image" Target="../media/image212.png"/><Relationship Id="rId26" Type="http://schemas.openxmlformats.org/officeDocument/2006/relationships/image" Target="../media/image219.png"/><Relationship Id="rId3" Type="http://schemas.openxmlformats.org/officeDocument/2006/relationships/image" Target="../media/image81.png"/><Relationship Id="rId21" Type="http://schemas.openxmlformats.org/officeDocument/2006/relationships/image" Target="../media/image78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17" Type="http://schemas.openxmlformats.org/officeDocument/2006/relationships/image" Target="../media/image211.png"/><Relationship Id="rId25" Type="http://schemas.openxmlformats.org/officeDocument/2006/relationships/image" Target="../media/image218.png"/><Relationship Id="rId2" Type="http://schemas.openxmlformats.org/officeDocument/2006/relationships/image" Target="../media/image27.png"/><Relationship Id="rId16" Type="http://schemas.openxmlformats.org/officeDocument/2006/relationships/image" Target="../media/image210.png"/><Relationship Id="rId20" Type="http://schemas.openxmlformats.org/officeDocument/2006/relationships/image" Target="../media/image214.png"/><Relationship Id="rId29" Type="http://schemas.openxmlformats.org/officeDocument/2006/relationships/image" Target="../media/image1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7.png"/><Relationship Id="rId11" Type="http://schemas.openxmlformats.org/officeDocument/2006/relationships/image" Target="../media/image205.png"/><Relationship Id="rId24" Type="http://schemas.openxmlformats.org/officeDocument/2006/relationships/image" Target="../media/image217.png"/><Relationship Id="rId5" Type="http://schemas.openxmlformats.org/officeDocument/2006/relationships/image" Target="../media/image200.png"/><Relationship Id="rId15" Type="http://schemas.openxmlformats.org/officeDocument/2006/relationships/image" Target="../media/image209.png"/><Relationship Id="rId23" Type="http://schemas.openxmlformats.org/officeDocument/2006/relationships/image" Target="../media/image216.png"/><Relationship Id="rId28" Type="http://schemas.openxmlformats.org/officeDocument/2006/relationships/image" Target="../media/image221.png"/><Relationship Id="rId10" Type="http://schemas.openxmlformats.org/officeDocument/2006/relationships/image" Target="../media/image204.png"/><Relationship Id="rId19" Type="http://schemas.openxmlformats.org/officeDocument/2006/relationships/image" Target="../media/image213.png"/><Relationship Id="rId4" Type="http://schemas.openxmlformats.org/officeDocument/2006/relationships/image" Target="../media/image163.png"/><Relationship Id="rId9" Type="http://schemas.openxmlformats.org/officeDocument/2006/relationships/image" Target="../media/image203.png"/><Relationship Id="rId14" Type="http://schemas.openxmlformats.org/officeDocument/2006/relationships/image" Target="../media/image208.png"/><Relationship Id="rId22" Type="http://schemas.openxmlformats.org/officeDocument/2006/relationships/image" Target="../media/image215.png"/><Relationship Id="rId27" Type="http://schemas.openxmlformats.org/officeDocument/2006/relationships/image" Target="../media/image220.png"/><Relationship Id="rId30" Type="http://schemas.openxmlformats.org/officeDocument/2006/relationships/image" Target="../media/image17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32.png"/><Relationship Id="rId18" Type="http://schemas.openxmlformats.org/officeDocument/2006/relationships/image" Target="../media/image235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12" Type="http://schemas.openxmlformats.org/officeDocument/2006/relationships/image" Target="../media/image231.png"/><Relationship Id="rId17" Type="http://schemas.openxmlformats.org/officeDocument/2006/relationships/image" Target="../media/image220.png"/><Relationship Id="rId2" Type="http://schemas.openxmlformats.org/officeDocument/2006/relationships/image" Target="../media/image27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5.png"/><Relationship Id="rId11" Type="http://schemas.openxmlformats.org/officeDocument/2006/relationships/image" Target="../media/image230.png"/><Relationship Id="rId5" Type="http://schemas.openxmlformats.org/officeDocument/2006/relationships/image" Target="../media/image224.png"/><Relationship Id="rId15" Type="http://schemas.openxmlformats.org/officeDocument/2006/relationships/image" Target="../media/image234.png"/><Relationship Id="rId10" Type="http://schemas.openxmlformats.org/officeDocument/2006/relationships/image" Target="../media/image229.png"/><Relationship Id="rId19" Type="http://schemas.openxmlformats.org/officeDocument/2006/relationships/image" Target="../media/image174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Relationship Id="rId14" Type="http://schemas.openxmlformats.org/officeDocument/2006/relationships/image" Target="../media/image2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7.png"/><Relationship Id="rId18" Type="http://schemas.openxmlformats.org/officeDocument/2006/relationships/image" Target="../media/image194.png"/><Relationship Id="rId3" Type="http://schemas.openxmlformats.org/officeDocument/2006/relationships/image" Target="../media/image237.png"/><Relationship Id="rId21" Type="http://schemas.openxmlformats.org/officeDocument/2006/relationships/image" Target="../media/image197.png"/><Relationship Id="rId7" Type="http://schemas.openxmlformats.org/officeDocument/2006/relationships/image" Target="../media/image241.png"/><Relationship Id="rId12" Type="http://schemas.openxmlformats.org/officeDocument/2006/relationships/image" Target="../media/image246.png"/><Relationship Id="rId17" Type="http://schemas.openxmlformats.org/officeDocument/2006/relationships/image" Target="../media/image193.png"/><Relationship Id="rId2" Type="http://schemas.openxmlformats.org/officeDocument/2006/relationships/image" Target="../media/image27.png"/><Relationship Id="rId16" Type="http://schemas.openxmlformats.org/officeDocument/2006/relationships/image" Target="../media/image192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0.png"/><Relationship Id="rId11" Type="http://schemas.openxmlformats.org/officeDocument/2006/relationships/image" Target="../media/image245.png"/><Relationship Id="rId24" Type="http://schemas.openxmlformats.org/officeDocument/2006/relationships/image" Target="../media/image154.png"/><Relationship Id="rId5" Type="http://schemas.openxmlformats.org/officeDocument/2006/relationships/image" Target="../media/image239.png"/><Relationship Id="rId15" Type="http://schemas.openxmlformats.org/officeDocument/2006/relationships/image" Target="../media/image191.png"/><Relationship Id="rId23" Type="http://schemas.openxmlformats.org/officeDocument/2006/relationships/image" Target="../media/image251.png"/><Relationship Id="rId10" Type="http://schemas.openxmlformats.org/officeDocument/2006/relationships/image" Target="../media/image244.png"/><Relationship Id="rId19" Type="http://schemas.openxmlformats.org/officeDocument/2006/relationships/image" Target="../media/image249.png"/><Relationship Id="rId4" Type="http://schemas.openxmlformats.org/officeDocument/2006/relationships/image" Target="../media/image238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Relationship Id="rId22" Type="http://schemas.openxmlformats.org/officeDocument/2006/relationships/image" Target="../media/image19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258.png"/><Relationship Id="rId18" Type="http://schemas.openxmlformats.org/officeDocument/2006/relationships/image" Target="../media/image263.png"/><Relationship Id="rId26" Type="http://schemas.openxmlformats.org/officeDocument/2006/relationships/image" Target="../media/image271.png"/><Relationship Id="rId3" Type="http://schemas.openxmlformats.org/officeDocument/2006/relationships/image" Target="../media/image81.png"/><Relationship Id="rId21" Type="http://schemas.openxmlformats.org/officeDocument/2006/relationships/image" Target="../media/image266.png"/><Relationship Id="rId7" Type="http://schemas.openxmlformats.org/officeDocument/2006/relationships/image" Target="../media/image36.png"/><Relationship Id="rId12" Type="http://schemas.openxmlformats.org/officeDocument/2006/relationships/image" Target="../media/image130.png"/><Relationship Id="rId17" Type="http://schemas.openxmlformats.org/officeDocument/2006/relationships/image" Target="../media/image262.png"/><Relationship Id="rId25" Type="http://schemas.openxmlformats.org/officeDocument/2006/relationships/image" Target="../media/image270.png"/><Relationship Id="rId2" Type="http://schemas.openxmlformats.org/officeDocument/2006/relationships/image" Target="../media/image27.png"/><Relationship Id="rId16" Type="http://schemas.openxmlformats.org/officeDocument/2006/relationships/image" Target="../media/image261.png"/><Relationship Id="rId20" Type="http://schemas.openxmlformats.org/officeDocument/2006/relationships/image" Target="../media/image2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4.png"/><Relationship Id="rId11" Type="http://schemas.openxmlformats.org/officeDocument/2006/relationships/image" Target="../media/image257.png"/><Relationship Id="rId24" Type="http://schemas.openxmlformats.org/officeDocument/2006/relationships/image" Target="../media/image269.png"/><Relationship Id="rId5" Type="http://schemas.openxmlformats.org/officeDocument/2006/relationships/image" Target="../media/image253.png"/><Relationship Id="rId15" Type="http://schemas.openxmlformats.org/officeDocument/2006/relationships/image" Target="../media/image260.png"/><Relationship Id="rId23" Type="http://schemas.openxmlformats.org/officeDocument/2006/relationships/image" Target="../media/image268.png"/><Relationship Id="rId28" Type="http://schemas.openxmlformats.org/officeDocument/2006/relationships/image" Target="../media/image199.png"/><Relationship Id="rId10" Type="http://schemas.openxmlformats.org/officeDocument/2006/relationships/image" Target="../media/image256.png"/><Relationship Id="rId19" Type="http://schemas.openxmlformats.org/officeDocument/2006/relationships/image" Target="../media/image264.png"/><Relationship Id="rId4" Type="http://schemas.openxmlformats.org/officeDocument/2006/relationships/image" Target="../media/image252.png"/><Relationship Id="rId9" Type="http://schemas.openxmlformats.org/officeDocument/2006/relationships/image" Target="../media/image255.png"/><Relationship Id="rId14" Type="http://schemas.openxmlformats.org/officeDocument/2006/relationships/image" Target="../media/image259.png"/><Relationship Id="rId22" Type="http://schemas.openxmlformats.org/officeDocument/2006/relationships/image" Target="../media/image267.png"/><Relationship Id="rId27" Type="http://schemas.openxmlformats.org/officeDocument/2006/relationships/image" Target="../media/image2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13" Type="http://schemas.openxmlformats.org/officeDocument/2006/relationships/image" Target="../media/image281.png"/><Relationship Id="rId18" Type="http://schemas.openxmlformats.org/officeDocument/2006/relationships/image" Target="../media/image286.png"/><Relationship Id="rId3" Type="http://schemas.openxmlformats.org/officeDocument/2006/relationships/image" Target="../media/image81.png"/><Relationship Id="rId7" Type="http://schemas.openxmlformats.org/officeDocument/2006/relationships/image" Target="../media/image275.png"/><Relationship Id="rId12" Type="http://schemas.openxmlformats.org/officeDocument/2006/relationships/image" Target="../media/image280.png"/><Relationship Id="rId17" Type="http://schemas.openxmlformats.org/officeDocument/2006/relationships/image" Target="../media/image285.png"/><Relationship Id="rId2" Type="http://schemas.openxmlformats.org/officeDocument/2006/relationships/image" Target="../media/image27.png"/><Relationship Id="rId16" Type="http://schemas.openxmlformats.org/officeDocument/2006/relationships/image" Target="../media/image284.png"/><Relationship Id="rId20" Type="http://schemas.openxmlformats.org/officeDocument/2006/relationships/image" Target="../media/image1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4.png"/><Relationship Id="rId11" Type="http://schemas.openxmlformats.org/officeDocument/2006/relationships/image" Target="../media/image279.png"/><Relationship Id="rId5" Type="http://schemas.openxmlformats.org/officeDocument/2006/relationships/image" Target="../media/image273.png"/><Relationship Id="rId15" Type="http://schemas.openxmlformats.org/officeDocument/2006/relationships/image" Target="../media/image283.png"/><Relationship Id="rId10" Type="http://schemas.openxmlformats.org/officeDocument/2006/relationships/image" Target="../media/image278.png"/><Relationship Id="rId19" Type="http://schemas.openxmlformats.org/officeDocument/2006/relationships/image" Target="../media/image287.png"/><Relationship Id="rId4" Type="http://schemas.openxmlformats.org/officeDocument/2006/relationships/image" Target="../media/image252.png"/><Relationship Id="rId9" Type="http://schemas.openxmlformats.org/officeDocument/2006/relationships/image" Target="../media/image277.png"/><Relationship Id="rId14" Type="http://schemas.openxmlformats.org/officeDocument/2006/relationships/image" Target="../media/image28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295.png"/><Relationship Id="rId18" Type="http://schemas.openxmlformats.org/officeDocument/2006/relationships/image" Target="../media/image299.png"/><Relationship Id="rId26" Type="http://schemas.openxmlformats.org/officeDocument/2006/relationships/image" Target="../media/image305.png"/><Relationship Id="rId3" Type="http://schemas.openxmlformats.org/officeDocument/2006/relationships/image" Target="../media/image81.png"/><Relationship Id="rId21" Type="http://schemas.openxmlformats.org/officeDocument/2006/relationships/image" Target="../media/image301.png"/><Relationship Id="rId7" Type="http://schemas.openxmlformats.org/officeDocument/2006/relationships/image" Target="../media/image290.png"/><Relationship Id="rId12" Type="http://schemas.openxmlformats.org/officeDocument/2006/relationships/image" Target="../media/image294.png"/><Relationship Id="rId17" Type="http://schemas.openxmlformats.org/officeDocument/2006/relationships/image" Target="../media/image275.png"/><Relationship Id="rId25" Type="http://schemas.openxmlformats.org/officeDocument/2006/relationships/image" Target="../media/image304.png"/><Relationship Id="rId2" Type="http://schemas.openxmlformats.org/officeDocument/2006/relationships/image" Target="../media/image27.png"/><Relationship Id="rId16" Type="http://schemas.openxmlformats.org/officeDocument/2006/relationships/image" Target="../media/image298.png"/><Relationship Id="rId20" Type="http://schemas.openxmlformats.org/officeDocument/2006/relationships/image" Target="../media/image267.png"/><Relationship Id="rId29" Type="http://schemas.openxmlformats.org/officeDocument/2006/relationships/image" Target="../media/image1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9.png"/><Relationship Id="rId11" Type="http://schemas.openxmlformats.org/officeDocument/2006/relationships/image" Target="../media/image293.png"/><Relationship Id="rId24" Type="http://schemas.openxmlformats.org/officeDocument/2006/relationships/image" Target="../media/image303.png"/><Relationship Id="rId5" Type="http://schemas.openxmlformats.org/officeDocument/2006/relationships/image" Target="../media/image288.png"/><Relationship Id="rId15" Type="http://schemas.openxmlformats.org/officeDocument/2006/relationships/image" Target="../media/image297.png"/><Relationship Id="rId23" Type="http://schemas.openxmlformats.org/officeDocument/2006/relationships/image" Target="../media/image302.png"/><Relationship Id="rId28" Type="http://schemas.openxmlformats.org/officeDocument/2006/relationships/image" Target="../media/image307.png"/><Relationship Id="rId10" Type="http://schemas.openxmlformats.org/officeDocument/2006/relationships/image" Target="../media/image292.png"/><Relationship Id="rId19" Type="http://schemas.openxmlformats.org/officeDocument/2006/relationships/image" Target="../media/image300.png"/><Relationship Id="rId4" Type="http://schemas.openxmlformats.org/officeDocument/2006/relationships/image" Target="../media/image252.png"/><Relationship Id="rId9" Type="http://schemas.openxmlformats.org/officeDocument/2006/relationships/image" Target="../media/image291.png"/><Relationship Id="rId14" Type="http://schemas.openxmlformats.org/officeDocument/2006/relationships/image" Target="../media/image296.png"/><Relationship Id="rId22" Type="http://schemas.openxmlformats.org/officeDocument/2006/relationships/image" Target="../media/image40.png"/><Relationship Id="rId27" Type="http://schemas.openxmlformats.org/officeDocument/2006/relationships/image" Target="../media/image30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13" Type="http://schemas.openxmlformats.org/officeDocument/2006/relationships/image" Target="../media/image165.png"/><Relationship Id="rId18" Type="http://schemas.openxmlformats.org/officeDocument/2006/relationships/image" Target="../media/image319.png"/><Relationship Id="rId26" Type="http://schemas.openxmlformats.org/officeDocument/2006/relationships/image" Target="../media/image327.png"/><Relationship Id="rId3" Type="http://schemas.openxmlformats.org/officeDocument/2006/relationships/image" Target="../media/image309.png"/><Relationship Id="rId21" Type="http://schemas.openxmlformats.org/officeDocument/2006/relationships/image" Target="../media/image322.png"/><Relationship Id="rId7" Type="http://schemas.openxmlformats.org/officeDocument/2006/relationships/image" Target="../media/image311.png"/><Relationship Id="rId12" Type="http://schemas.openxmlformats.org/officeDocument/2006/relationships/image" Target="../media/image315.png"/><Relationship Id="rId17" Type="http://schemas.openxmlformats.org/officeDocument/2006/relationships/image" Target="../media/image318.png"/><Relationship Id="rId25" Type="http://schemas.openxmlformats.org/officeDocument/2006/relationships/image" Target="../media/image326.png"/><Relationship Id="rId2" Type="http://schemas.openxmlformats.org/officeDocument/2006/relationships/image" Target="../media/image27.png"/><Relationship Id="rId16" Type="http://schemas.openxmlformats.org/officeDocument/2006/relationships/image" Target="../media/image317.png"/><Relationship Id="rId20" Type="http://schemas.openxmlformats.org/officeDocument/2006/relationships/image" Target="../media/image3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4.png"/><Relationship Id="rId11" Type="http://schemas.openxmlformats.org/officeDocument/2006/relationships/image" Target="../media/image232.png"/><Relationship Id="rId24" Type="http://schemas.openxmlformats.org/officeDocument/2006/relationships/image" Target="../media/image325.png"/><Relationship Id="rId5" Type="http://schemas.openxmlformats.org/officeDocument/2006/relationships/image" Target="../media/image310.png"/><Relationship Id="rId15" Type="http://schemas.openxmlformats.org/officeDocument/2006/relationships/image" Target="../media/image316.png"/><Relationship Id="rId23" Type="http://schemas.openxmlformats.org/officeDocument/2006/relationships/image" Target="../media/image324.png"/><Relationship Id="rId28" Type="http://schemas.openxmlformats.org/officeDocument/2006/relationships/image" Target="../media/image328.png"/><Relationship Id="rId10" Type="http://schemas.openxmlformats.org/officeDocument/2006/relationships/image" Target="../media/image314.png"/><Relationship Id="rId19" Type="http://schemas.openxmlformats.org/officeDocument/2006/relationships/image" Target="../media/image320.png"/><Relationship Id="rId4" Type="http://schemas.openxmlformats.org/officeDocument/2006/relationships/image" Target="../media/image252.png"/><Relationship Id="rId9" Type="http://schemas.openxmlformats.org/officeDocument/2006/relationships/image" Target="../media/image313.png"/><Relationship Id="rId14" Type="http://schemas.openxmlformats.org/officeDocument/2006/relationships/image" Target="../media/image81.png"/><Relationship Id="rId22" Type="http://schemas.openxmlformats.org/officeDocument/2006/relationships/image" Target="../media/image323.png"/><Relationship Id="rId27" Type="http://schemas.openxmlformats.org/officeDocument/2006/relationships/image" Target="../media/image29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png"/><Relationship Id="rId13" Type="http://schemas.openxmlformats.org/officeDocument/2006/relationships/image" Target="../media/image320.png"/><Relationship Id="rId3" Type="http://schemas.openxmlformats.org/officeDocument/2006/relationships/image" Target="../media/image329.png"/><Relationship Id="rId7" Type="http://schemas.openxmlformats.org/officeDocument/2006/relationships/image" Target="../media/image332.png"/><Relationship Id="rId12" Type="http://schemas.openxmlformats.org/officeDocument/2006/relationships/image" Target="../media/image337.png"/><Relationship Id="rId2" Type="http://schemas.openxmlformats.org/officeDocument/2006/relationships/image" Target="../media/image27.png"/><Relationship Id="rId16" Type="http://schemas.openxmlformats.org/officeDocument/2006/relationships/image" Target="../media/image3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2.png"/><Relationship Id="rId11" Type="http://schemas.openxmlformats.org/officeDocument/2006/relationships/image" Target="../media/image336.png"/><Relationship Id="rId5" Type="http://schemas.openxmlformats.org/officeDocument/2006/relationships/image" Target="../media/image331.png"/><Relationship Id="rId15" Type="http://schemas.openxmlformats.org/officeDocument/2006/relationships/image" Target="../media/image339.png"/><Relationship Id="rId10" Type="http://schemas.openxmlformats.org/officeDocument/2006/relationships/image" Target="../media/image335.png"/><Relationship Id="rId4" Type="http://schemas.openxmlformats.org/officeDocument/2006/relationships/image" Target="../media/image330.png"/><Relationship Id="rId9" Type="http://schemas.openxmlformats.org/officeDocument/2006/relationships/image" Target="../media/image334.png"/><Relationship Id="rId14" Type="http://schemas.openxmlformats.org/officeDocument/2006/relationships/image" Target="../media/image3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3.png"/><Relationship Id="rId4" Type="http://schemas.openxmlformats.org/officeDocument/2006/relationships/image" Target="../media/image3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165.png"/><Relationship Id="rId18" Type="http://schemas.openxmlformats.org/officeDocument/2006/relationships/image" Target="../media/image252.png"/><Relationship Id="rId3" Type="http://schemas.openxmlformats.org/officeDocument/2006/relationships/image" Target="../media/image345.png"/><Relationship Id="rId21" Type="http://schemas.openxmlformats.org/officeDocument/2006/relationships/image" Target="../media/image359.png"/><Relationship Id="rId7" Type="http://schemas.openxmlformats.org/officeDocument/2006/relationships/image" Target="../media/image349.png"/><Relationship Id="rId12" Type="http://schemas.openxmlformats.org/officeDocument/2006/relationships/image" Target="../media/image353.png"/><Relationship Id="rId17" Type="http://schemas.openxmlformats.org/officeDocument/2006/relationships/image" Target="../media/image356.png"/><Relationship Id="rId2" Type="http://schemas.openxmlformats.org/officeDocument/2006/relationships/image" Target="../media/image27.png"/><Relationship Id="rId16" Type="http://schemas.openxmlformats.org/officeDocument/2006/relationships/image" Target="../media/image355.png"/><Relationship Id="rId20" Type="http://schemas.openxmlformats.org/officeDocument/2006/relationships/image" Target="../media/image3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8.png"/><Relationship Id="rId11" Type="http://schemas.openxmlformats.org/officeDocument/2006/relationships/image" Target="../media/image232.png"/><Relationship Id="rId5" Type="http://schemas.openxmlformats.org/officeDocument/2006/relationships/image" Target="../media/image347.png"/><Relationship Id="rId15" Type="http://schemas.openxmlformats.org/officeDocument/2006/relationships/image" Target="../media/image149.png"/><Relationship Id="rId10" Type="http://schemas.openxmlformats.org/officeDocument/2006/relationships/image" Target="../media/image352.png"/><Relationship Id="rId19" Type="http://schemas.openxmlformats.org/officeDocument/2006/relationships/image" Target="../media/image357.png"/><Relationship Id="rId4" Type="http://schemas.openxmlformats.org/officeDocument/2006/relationships/image" Target="../media/image346.png"/><Relationship Id="rId9" Type="http://schemas.openxmlformats.org/officeDocument/2006/relationships/image" Target="../media/image351.png"/><Relationship Id="rId14" Type="http://schemas.openxmlformats.org/officeDocument/2006/relationships/image" Target="../media/image354.png"/><Relationship Id="rId22" Type="http://schemas.openxmlformats.org/officeDocument/2006/relationships/image" Target="../media/image19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2.png"/><Relationship Id="rId7" Type="http://schemas.openxmlformats.org/officeDocument/2006/relationships/image" Target="../media/image3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364.png"/><Relationship Id="rId5" Type="http://schemas.openxmlformats.org/officeDocument/2006/relationships/image" Target="../media/image4.png"/><Relationship Id="rId10" Type="http://schemas.openxmlformats.org/officeDocument/2006/relationships/image" Target="../media/image363.png"/><Relationship Id="rId4" Type="http://schemas.openxmlformats.org/officeDocument/2006/relationships/image" Target="../media/image3.png"/><Relationship Id="rId9" Type="http://schemas.openxmlformats.org/officeDocument/2006/relationships/image" Target="../media/image3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4.png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3" Type="http://schemas.openxmlformats.org/officeDocument/2006/relationships/image" Target="../media/image2.png"/><Relationship Id="rId7" Type="http://schemas.openxmlformats.org/officeDocument/2006/relationships/image" Target="../media/image3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3" Type="http://schemas.openxmlformats.org/officeDocument/2006/relationships/image" Target="../media/image366.png"/><Relationship Id="rId7" Type="http://schemas.openxmlformats.org/officeDocument/2006/relationships/image" Target="../media/image370.png"/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9.png"/><Relationship Id="rId5" Type="http://schemas.openxmlformats.org/officeDocument/2006/relationships/image" Target="../media/image368.png"/><Relationship Id="rId4" Type="http://schemas.openxmlformats.org/officeDocument/2006/relationships/image" Target="../media/image36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png"/><Relationship Id="rId13" Type="http://schemas.openxmlformats.org/officeDocument/2006/relationships/image" Target="../media/image383.png"/><Relationship Id="rId18" Type="http://schemas.openxmlformats.org/officeDocument/2006/relationships/image" Target="../media/image388.png"/><Relationship Id="rId3" Type="http://schemas.openxmlformats.org/officeDocument/2006/relationships/image" Target="../media/image373.png"/><Relationship Id="rId7" Type="http://schemas.openxmlformats.org/officeDocument/2006/relationships/image" Target="../media/image377.png"/><Relationship Id="rId12" Type="http://schemas.openxmlformats.org/officeDocument/2006/relationships/image" Target="../media/image382.png"/><Relationship Id="rId17" Type="http://schemas.openxmlformats.org/officeDocument/2006/relationships/image" Target="../media/image387.png"/><Relationship Id="rId2" Type="http://schemas.openxmlformats.org/officeDocument/2006/relationships/image" Target="../media/image372.png"/><Relationship Id="rId16" Type="http://schemas.openxmlformats.org/officeDocument/2006/relationships/image" Target="../media/image3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6.png"/><Relationship Id="rId11" Type="http://schemas.openxmlformats.org/officeDocument/2006/relationships/image" Target="../media/image381.png"/><Relationship Id="rId5" Type="http://schemas.openxmlformats.org/officeDocument/2006/relationships/image" Target="../media/image375.png"/><Relationship Id="rId15" Type="http://schemas.openxmlformats.org/officeDocument/2006/relationships/image" Target="../media/image385.png"/><Relationship Id="rId10" Type="http://schemas.openxmlformats.org/officeDocument/2006/relationships/image" Target="../media/image380.png"/><Relationship Id="rId19" Type="http://schemas.openxmlformats.org/officeDocument/2006/relationships/image" Target="../media/image389.png"/><Relationship Id="rId4" Type="http://schemas.openxmlformats.org/officeDocument/2006/relationships/image" Target="../media/image374.png"/><Relationship Id="rId9" Type="http://schemas.openxmlformats.org/officeDocument/2006/relationships/image" Target="../media/image379.png"/><Relationship Id="rId14" Type="http://schemas.openxmlformats.org/officeDocument/2006/relationships/image" Target="../media/image3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png"/><Relationship Id="rId13" Type="http://schemas.openxmlformats.org/officeDocument/2006/relationships/image" Target="../media/image204.png"/><Relationship Id="rId18" Type="http://schemas.openxmlformats.org/officeDocument/2006/relationships/image" Target="../media/image401.png"/><Relationship Id="rId26" Type="http://schemas.openxmlformats.org/officeDocument/2006/relationships/image" Target="../media/image409.png"/><Relationship Id="rId3" Type="http://schemas.openxmlformats.org/officeDocument/2006/relationships/image" Target="../media/image69.png"/><Relationship Id="rId21" Type="http://schemas.openxmlformats.org/officeDocument/2006/relationships/image" Target="../media/image404.png"/><Relationship Id="rId7" Type="http://schemas.openxmlformats.org/officeDocument/2006/relationships/image" Target="../media/image393.png"/><Relationship Id="rId12" Type="http://schemas.openxmlformats.org/officeDocument/2006/relationships/image" Target="../media/image39.png"/><Relationship Id="rId17" Type="http://schemas.openxmlformats.org/officeDocument/2006/relationships/image" Target="../media/image400.png"/><Relationship Id="rId25" Type="http://schemas.openxmlformats.org/officeDocument/2006/relationships/image" Target="../media/image408.png"/><Relationship Id="rId2" Type="http://schemas.openxmlformats.org/officeDocument/2006/relationships/image" Target="../media/image27.png"/><Relationship Id="rId16" Type="http://schemas.openxmlformats.org/officeDocument/2006/relationships/image" Target="../media/image399.png"/><Relationship Id="rId20" Type="http://schemas.openxmlformats.org/officeDocument/2006/relationships/image" Target="../media/image4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2.png"/><Relationship Id="rId11" Type="http://schemas.openxmlformats.org/officeDocument/2006/relationships/image" Target="../media/image76.png"/><Relationship Id="rId24" Type="http://schemas.openxmlformats.org/officeDocument/2006/relationships/image" Target="../media/image407.png"/><Relationship Id="rId5" Type="http://schemas.openxmlformats.org/officeDocument/2006/relationships/image" Target="../media/image392.png"/><Relationship Id="rId15" Type="http://schemas.openxmlformats.org/officeDocument/2006/relationships/image" Target="../media/image398.png"/><Relationship Id="rId23" Type="http://schemas.openxmlformats.org/officeDocument/2006/relationships/image" Target="../media/image406.png"/><Relationship Id="rId10" Type="http://schemas.openxmlformats.org/officeDocument/2006/relationships/image" Target="../media/image396.png"/><Relationship Id="rId19" Type="http://schemas.openxmlformats.org/officeDocument/2006/relationships/image" Target="../media/image402.png"/><Relationship Id="rId4" Type="http://schemas.openxmlformats.org/officeDocument/2006/relationships/image" Target="../media/image391.png"/><Relationship Id="rId9" Type="http://schemas.openxmlformats.org/officeDocument/2006/relationships/image" Target="../media/image395.png"/><Relationship Id="rId14" Type="http://schemas.openxmlformats.org/officeDocument/2006/relationships/image" Target="../media/image397.png"/><Relationship Id="rId22" Type="http://schemas.openxmlformats.org/officeDocument/2006/relationships/image" Target="../media/image40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png"/><Relationship Id="rId13" Type="http://schemas.openxmlformats.org/officeDocument/2006/relationships/image" Target="../media/image415.png"/><Relationship Id="rId18" Type="http://schemas.openxmlformats.org/officeDocument/2006/relationships/image" Target="../media/image418.png"/><Relationship Id="rId3" Type="http://schemas.openxmlformats.org/officeDocument/2006/relationships/image" Target="../media/image69.png"/><Relationship Id="rId21" Type="http://schemas.openxmlformats.org/officeDocument/2006/relationships/image" Target="../media/image420.png"/><Relationship Id="rId7" Type="http://schemas.openxmlformats.org/officeDocument/2006/relationships/image" Target="../media/image413.png"/><Relationship Id="rId12" Type="http://schemas.openxmlformats.org/officeDocument/2006/relationships/image" Target="../media/image414.png"/><Relationship Id="rId17" Type="http://schemas.openxmlformats.org/officeDocument/2006/relationships/image" Target="../media/image417.png"/><Relationship Id="rId2" Type="http://schemas.openxmlformats.org/officeDocument/2006/relationships/image" Target="../media/image27.png"/><Relationship Id="rId16" Type="http://schemas.openxmlformats.org/officeDocument/2006/relationships/image" Target="../media/image416.png"/><Relationship Id="rId20" Type="http://schemas.openxmlformats.org/officeDocument/2006/relationships/image" Target="../media/image4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2.png"/><Relationship Id="rId11" Type="http://schemas.openxmlformats.org/officeDocument/2006/relationships/image" Target="../media/image310.png"/><Relationship Id="rId5" Type="http://schemas.openxmlformats.org/officeDocument/2006/relationships/image" Target="../media/image411.png"/><Relationship Id="rId15" Type="http://schemas.openxmlformats.org/officeDocument/2006/relationships/image" Target="../media/image400.png"/><Relationship Id="rId23" Type="http://schemas.openxmlformats.org/officeDocument/2006/relationships/image" Target="../media/image409.png"/><Relationship Id="rId10" Type="http://schemas.openxmlformats.org/officeDocument/2006/relationships/image" Target="../media/image39.png"/><Relationship Id="rId19" Type="http://schemas.openxmlformats.org/officeDocument/2006/relationships/image" Target="../media/image405.png"/><Relationship Id="rId4" Type="http://schemas.openxmlformats.org/officeDocument/2006/relationships/image" Target="../media/image410.png"/><Relationship Id="rId9" Type="http://schemas.openxmlformats.org/officeDocument/2006/relationships/image" Target="../media/image76.png"/><Relationship Id="rId14" Type="http://schemas.openxmlformats.org/officeDocument/2006/relationships/image" Target="../media/image399.png"/><Relationship Id="rId22" Type="http://schemas.openxmlformats.org/officeDocument/2006/relationships/image" Target="../media/image42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29.png"/><Relationship Id="rId3" Type="http://schemas.openxmlformats.org/officeDocument/2006/relationships/image" Target="../media/image69.png"/><Relationship Id="rId7" Type="http://schemas.openxmlformats.org/officeDocument/2006/relationships/image" Target="../media/image425.png"/><Relationship Id="rId12" Type="http://schemas.openxmlformats.org/officeDocument/2006/relationships/image" Target="../media/image428.png"/><Relationship Id="rId17" Type="http://schemas.openxmlformats.org/officeDocument/2006/relationships/image" Target="../media/image328.png"/><Relationship Id="rId2" Type="http://schemas.openxmlformats.org/officeDocument/2006/relationships/image" Target="../media/image27.png"/><Relationship Id="rId16" Type="http://schemas.openxmlformats.org/officeDocument/2006/relationships/image" Target="../media/image4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4.png"/><Relationship Id="rId11" Type="http://schemas.openxmlformats.org/officeDocument/2006/relationships/image" Target="../media/image427.png"/><Relationship Id="rId5" Type="http://schemas.openxmlformats.org/officeDocument/2006/relationships/image" Target="../media/image423.png"/><Relationship Id="rId15" Type="http://schemas.openxmlformats.org/officeDocument/2006/relationships/image" Target="../media/image431.png"/><Relationship Id="rId10" Type="http://schemas.openxmlformats.org/officeDocument/2006/relationships/image" Target="../media/image263.png"/><Relationship Id="rId4" Type="http://schemas.openxmlformats.org/officeDocument/2006/relationships/image" Target="../media/image422.png"/><Relationship Id="rId9" Type="http://schemas.openxmlformats.org/officeDocument/2006/relationships/image" Target="../media/image426.png"/><Relationship Id="rId14" Type="http://schemas.openxmlformats.org/officeDocument/2006/relationships/image" Target="../media/image43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png"/><Relationship Id="rId3" Type="http://schemas.openxmlformats.org/officeDocument/2006/relationships/image" Target="../media/image434.png"/><Relationship Id="rId7" Type="http://schemas.openxmlformats.org/officeDocument/2006/relationships/image" Target="../media/image437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6.png"/><Relationship Id="rId5" Type="http://schemas.openxmlformats.org/officeDocument/2006/relationships/image" Target="../media/image435.png"/><Relationship Id="rId10" Type="http://schemas.openxmlformats.org/officeDocument/2006/relationships/image" Target="../media/image439.png"/><Relationship Id="rId4" Type="http://schemas.openxmlformats.org/officeDocument/2006/relationships/image" Target="../media/image5.png"/><Relationship Id="rId9" Type="http://schemas.openxmlformats.org/officeDocument/2006/relationships/image" Target="../media/image36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png"/><Relationship Id="rId3" Type="http://schemas.openxmlformats.org/officeDocument/2006/relationships/image" Target="../media/image434.png"/><Relationship Id="rId7" Type="http://schemas.openxmlformats.org/officeDocument/2006/relationships/image" Target="../media/image437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6.png"/><Relationship Id="rId5" Type="http://schemas.openxmlformats.org/officeDocument/2006/relationships/image" Target="../media/image435.png"/><Relationship Id="rId10" Type="http://schemas.openxmlformats.org/officeDocument/2006/relationships/image" Target="../media/image440.png"/><Relationship Id="rId4" Type="http://schemas.openxmlformats.org/officeDocument/2006/relationships/image" Target="../media/image5.png"/><Relationship Id="rId9" Type="http://schemas.openxmlformats.org/officeDocument/2006/relationships/image" Target="../media/image36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png"/><Relationship Id="rId3" Type="http://schemas.openxmlformats.org/officeDocument/2006/relationships/image" Target="../media/image434.png"/><Relationship Id="rId7" Type="http://schemas.openxmlformats.org/officeDocument/2006/relationships/image" Target="../media/image437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6.png"/><Relationship Id="rId5" Type="http://schemas.openxmlformats.org/officeDocument/2006/relationships/image" Target="../media/image435.png"/><Relationship Id="rId10" Type="http://schemas.openxmlformats.org/officeDocument/2006/relationships/image" Target="../media/image441.png"/><Relationship Id="rId4" Type="http://schemas.openxmlformats.org/officeDocument/2006/relationships/image" Target="../media/image5.png"/><Relationship Id="rId9" Type="http://schemas.openxmlformats.org/officeDocument/2006/relationships/image" Target="../media/image36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png"/><Relationship Id="rId3" Type="http://schemas.openxmlformats.org/officeDocument/2006/relationships/image" Target="../media/image434.png"/><Relationship Id="rId7" Type="http://schemas.openxmlformats.org/officeDocument/2006/relationships/image" Target="../media/image437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6.png"/><Relationship Id="rId5" Type="http://schemas.openxmlformats.org/officeDocument/2006/relationships/image" Target="../media/image435.png"/><Relationship Id="rId4" Type="http://schemas.openxmlformats.org/officeDocument/2006/relationships/image" Target="../media/image5.png"/><Relationship Id="rId9" Type="http://schemas.openxmlformats.org/officeDocument/2006/relationships/image" Target="../media/image3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3.png"/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5.png"/><Relationship Id="rId4" Type="http://schemas.openxmlformats.org/officeDocument/2006/relationships/image" Target="../media/image4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7.png"/><Relationship Id="rId2" Type="http://schemas.openxmlformats.org/officeDocument/2006/relationships/image" Target="../media/image4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5.png"/><Relationship Id="rId13" Type="http://schemas.openxmlformats.org/officeDocument/2006/relationships/image" Target="../media/image460.png"/><Relationship Id="rId18" Type="http://schemas.openxmlformats.org/officeDocument/2006/relationships/image" Target="../media/image465.png"/><Relationship Id="rId3" Type="http://schemas.openxmlformats.org/officeDocument/2006/relationships/image" Target="../media/image450.png"/><Relationship Id="rId21" Type="http://schemas.openxmlformats.org/officeDocument/2006/relationships/image" Target="../media/image468.png"/><Relationship Id="rId7" Type="http://schemas.openxmlformats.org/officeDocument/2006/relationships/image" Target="../media/image454.png"/><Relationship Id="rId12" Type="http://schemas.openxmlformats.org/officeDocument/2006/relationships/image" Target="../media/image459.png"/><Relationship Id="rId17" Type="http://schemas.openxmlformats.org/officeDocument/2006/relationships/image" Target="../media/image464.png"/><Relationship Id="rId2" Type="http://schemas.openxmlformats.org/officeDocument/2006/relationships/image" Target="../media/image449.png"/><Relationship Id="rId16" Type="http://schemas.openxmlformats.org/officeDocument/2006/relationships/image" Target="../media/image463.png"/><Relationship Id="rId20" Type="http://schemas.openxmlformats.org/officeDocument/2006/relationships/image" Target="../media/image4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3.png"/><Relationship Id="rId11" Type="http://schemas.openxmlformats.org/officeDocument/2006/relationships/image" Target="../media/image458.png"/><Relationship Id="rId5" Type="http://schemas.openxmlformats.org/officeDocument/2006/relationships/image" Target="../media/image452.png"/><Relationship Id="rId15" Type="http://schemas.openxmlformats.org/officeDocument/2006/relationships/image" Target="../media/image462.png"/><Relationship Id="rId10" Type="http://schemas.openxmlformats.org/officeDocument/2006/relationships/image" Target="../media/image457.png"/><Relationship Id="rId19" Type="http://schemas.openxmlformats.org/officeDocument/2006/relationships/image" Target="../media/image466.png"/><Relationship Id="rId4" Type="http://schemas.openxmlformats.org/officeDocument/2006/relationships/image" Target="../media/image451.png"/><Relationship Id="rId9" Type="http://schemas.openxmlformats.org/officeDocument/2006/relationships/image" Target="../media/image456.png"/><Relationship Id="rId14" Type="http://schemas.openxmlformats.org/officeDocument/2006/relationships/image" Target="../media/image46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8" Type="http://schemas.openxmlformats.org/officeDocument/2006/relationships/image" Target="../media/image3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79.png"/><Relationship Id="rId18" Type="http://schemas.openxmlformats.org/officeDocument/2006/relationships/image" Target="../media/image484.png"/><Relationship Id="rId3" Type="http://schemas.openxmlformats.org/officeDocument/2006/relationships/image" Target="../media/image471.png"/><Relationship Id="rId21" Type="http://schemas.openxmlformats.org/officeDocument/2006/relationships/image" Target="../media/image487.png"/><Relationship Id="rId7" Type="http://schemas.openxmlformats.org/officeDocument/2006/relationships/image" Target="../media/image474.png"/><Relationship Id="rId12" Type="http://schemas.openxmlformats.org/officeDocument/2006/relationships/image" Target="../media/image478.png"/><Relationship Id="rId17" Type="http://schemas.openxmlformats.org/officeDocument/2006/relationships/image" Target="../media/image483.png"/><Relationship Id="rId2" Type="http://schemas.openxmlformats.org/officeDocument/2006/relationships/image" Target="../media/image27.png"/><Relationship Id="rId16" Type="http://schemas.openxmlformats.org/officeDocument/2006/relationships/image" Target="../media/image482.png"/><Relationship Id="rId20" Type="http://schemas.openxmlformats.org/officeDocument/2006/relationships/image" Target="../media/image4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3.png"/><Relationship Id="rId11" Type="http://schemas.openxmlformats.org/officeDocument/2006/relationships/image" Target="../media/image477.png"/><Relationship Id="rId5" Type="http://schemas.openxmlformats.org/officeDocument/2006/relationships/image" Target="../media/image252.png"/><Relationship Id="rId15" Type="http://schemas.openxmlformats.org/officeDocument/2006/relationships/image" Target="../media/image481.png"/><Relationship Id="rId23" Type="http://schemas.openxmlformats.org/officeDocument/2006/relationships/image" Target="../media/image199.png"/><Relationship Id="rId10" Type="http://schemas.openxmlformats.org/officeDocument/2006/relationships/image" Target="../media/image476.png"/><Relationship Id="rId19" Type="http://schemas.openxmlformats.org/officeDocument/2006/relationships/image" Target="../media/image485.png"/><Relationship Id="rId4" Type="http://schemas.openxmlformats.org/officeDocument/2006/relationships/image" Target="../media/image472.png"/><Relationship Id="rId9" Type="http://schemas.openxmlformats.org/officeDocument/2006/relationships/image" Target="../media/image475.png"/><Relationship Id="rId14" Type="http://schemas.openxmlformats.org/officeDocument/2006/relationships/image" Target="../media/image480.png"/><Relationship Id="rId22" Type="http://schemas.openxmlformats.org/officeDocument/2006/relationships/image" Target="../media/image16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png"/><Relationship Id="rId2" Type="http://schemas.openxmlformats.org/officeDocument/2006/relationships/image" Target="../media/image48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png"/><Relationship Id="rId13" Type="http://schemas.openxmlformats.org/officeDocument/2006/relationships/image" Target="../media/image500.png"/><Relationship Id="rId3" Type="http://schemas.openxmlformats.org/officeDocument/2006/relationships/image" Target="../media/image492.png"/><Relationship Id="rId7" Type="http://schemas.openxmlformats.org/officeDocument/2006/relationships/image" Target="../media/image495.png"/><Relationship Id="rId12" Type="http://schemas.openxmlformats.org/officeDocument/2006/relationships/image" Target="../media/image499.png"/><Relationship Id="rId2" Type="http://schemas.openxmlformats.org/officeDocument/2006/relationships/image" Target="../media/image27.png"/><Relationship Id="rId16" Type="http://schemas.openxmlformats.org/officeDocument/2006/relationships/image" Target="../media/image1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4.png"/><Relationship Id="rId11" Type="http://schemas.openxmlformats.org/officeDocument/2006/relationships/image" Target="../media/image498.png"/><Relationship Id="rId5" Type="http://schemas.openxmlformats.org/officeDocument/2006/relationships/image" Target="../media/image52.png"/><Relationship Id="rId15" Type="http://schemas.openxmlformats.org/officeDocument/2006/relationships/image" Target="../media/image501.png"/><Relationship Id="rId10" Type="http://schemas.openxmlformats.org/officeDocument/2006/relationships/image" Target="../media/image497.png"/><Relationship Id="rId4" Type="http://schemas.openxmlformats.org/officeDocument/2006/relationships/image" Target="../media/image493.png"/><Relationship Id="rId9" Type="http://schemas.openxmlformats.org/officeDocument/2006/relationships/image" Target="../media/image496.png"/><Relationship Id="rId1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511.png"/><Relationship Id="rId3" Type="http://schemas.openxmlformats.org/officeDocument/2006/relationships/image" Target="../media/image502.png"/><Relationship Id="rId7" Type="http://schemas.openxmlformats.org/officeDocument/2006/relationships/image" Target="../media/image506.png"/><Relationship Id="rId12" Type="http://schemas.openxmlformats.org/officeDocument/2006/relationships/image" Target="../media/image510.png"/><Relationship Id="rId17" Type="http://schemas.openxmlformats.org/officeDocument/2006/relationships/image" Target="../media/image514.png"/><Relationship Id="rId2" Type="http://schemas.openxmlformats.org/officeDocument/2006/relationships/image" Target="../media/image27.png"/><Relationship Id="rId16" Type="http://schemas.openxmlformats.org/officeDocument/2006/relationships/image" Target="../media/image5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5.png"/><Relationship Id="rId11" Type="http://schemas.openxmlformats.org/officeDocument/2006/relationships/image" Target="../media/image509.png"/><Relationship Id="rId5" Type="http://schemas.openxmlformats.org/officeDocument/2006/relationships/image" Target="../media/image504.png"/><Relationship Id="rId15" Type="http://schemas.openxmlformats.org/officeDocument/2006/relationships/image" Target="../media/image189.png"/><Relationship Id="rId10" Type="http://schemas.openxmlformats.org/officeDocument/2006/relationships/image" Target="../media/image508.png"/><Relationship Id="rId4" Type="http://schemas.openxmlformats.org/officeDocument/2006/relationships/image" Target="../media/image503.png"/><Relationship Id="rId9" Type="http://schemas.openxmlformats.org/officeDocument/2006/relationships/image" Target="../media/image507.png"/><Relationship Id="rId14" Type="http://schemas.openxmlformats.org/officeDocument/2006/relationships/image" Target="../media/image51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9.png"/><Relationship Id="rId13" Type="http://schemas.openxmlformats.org/officeDocument/2006/relationships/image" Target="../media/image524.png"/><Relationship Id="rId18" Type="http://schemas.openxmlformats.org/officeDocument/2006/relationships/image" Target="../media/image528.png"/><Relationship Id="rId26" Type="http://schemas.openxmlformats.org/officeDocument/2006/relationships/image" Target="../media/image514.png"/><Relationship Id="rId3" Type="http://schemas.openxmlformats.org/officeDocument/2006/relationships/image" Target="../media/image515.png"/><Relationship Id="rId21" Type="http://schemas.openxmlformats.org/officeDocument/2006/relationships/image" Target="../media/image493.png"/><Relationship Id="rId7" Type="http://schemas.openxmlformats.org/officeDocument/2006/relationships/image" Target="../media/image518.png"/><Relationship Id="rId12" Type="http://schemas.openxmlformats.org/officeDocument/2006/relationships/image" Target="../media/image523.png"/><Relationship Id="rId17" Type="http://schemas.openxmlformats.org/officeDocument/2006/relationships/image" Target="../media/image310.png"/><Relationship Id="rId25" Type="http://schemas.openxmlformats.org/officeDocument/2006/relationships/image" Target="../media/image532.png"/><Relationship Id="rId2" Type="http://schemas.openxmlformats.org/officeDocument/2006/relationships/image" Target="../media/image27.png"/><Relationship Id="rId16" Type="http://schemas.openxmlformats.org/officeDocument/2006/relationships/image" Target="../media/image527.png"/><Relationship Id="rId20" Type="http://schemas.openxmlformats.org/officeDocument/2006/relationships/image" Target="../media/image3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7.png"/><Relationship Id="rId11" Type="http://schemas.openxmlformats.org/officeDocument/2006/relationships/image" Target="../media/image522.png"/><Relationship Id="rId24" Type="http://schemas.openxmlformats.org/officeDocument/2006/relationships/image" Target="../media/image531.png"/><Relationship Id="rId5" Type="http://schemas.openxmlformats.org/officeDocument/2006/relationships/image" Target="../media/image516.png"/><Relationship Id="rId15" Type="http://schemas.openxmlformats.org/officeDocument/2006/relationships/image" Target="../media/image526.png"/><Relationship Id="rId23" Type="http://schemas.openxmlformats.org/officeDocument/2006/relationships/image" Target="../media/image530.png"/><Relationship Id="rId10" Type="http://schemas.openxmlformats.org/officeDocument/2006/relationships/image" Target="../media/image521.png"/><Relationship Id="rId19" Type="http://schemas.openxmlformats.org/officeDocument/2006/relationships/image" Target="../media/image529.png"/><Relationship Id="rId4" Type="http://schemas.openxmlformats.org/officeDocument/2006/relationships/image" Target="../media/image278.png"/><Relationship Id="rId9" Type="http://schemas.openxmlformats.org/officeDocument/2006/relationships/image" Target="../media/image520.png"/><Relationship Id="rId14" Type="http://schemas.openxmlformats.org/officeDocument/2006/relationships/image" Target="../media/image525.png"/><Relationship Id="rId22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4.png"/><Relationship Id="rId2" Type="http://schemas.openxmlformats.org/officeDocument/2006/relationships/image" Target="../media/image5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7.png"/><Relationship Id="rId2" Type="http://schemas.openxmlformats.org/officeDocument/2006/relationships/image" Target="../media/image5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5.png"/><Relationship Id="rId13" Type="http://schemas.openxmlformats.org/officeDocument/2006/relationships/image" Target="../media/image458.png"/><Relationship Id="rId18" Type="http://schemas.openxmlformats.org/officeDocument/2006/relationships/image" Target="../media/image553.png"/><Relationship Id="rId3" Type="http://schemas.openxmlformats.org/officeDocument/2006/relationships/image" Target="../media/image540.png"/><Relationship Id="rId21" Type="http://schemas.openxmlformats.org/officeDocument/2006/relationships/image" Target="../media/image555.png"/><Relationship Id="rId7" Type="http://schemas.openxmlformats.org/officeDocument/2006/relationships/image" Target="../media/image544.png"/><Relationship Id="rId12" Type="http://schemas.openxmlformats.org/officeDocument/2006/relationships/image" Target="../media/image548.png"/><Relationship Id="rId17" Type="http://schemas.openxmlformats.org/officeDocument/2006/relationships/image" Target="../media/image552.png"/><Relationship Id="rId2" Type="http://schemas.openxmlformats.org/officeDocument/2006/relationships/image" Target="../media/image539.png"/><Relationship Id="rId16" Type="http://schemas.openxmlformats.org/officeDocument/2006/relationships/image" Target="../media/image551.png"/><Relationship Id="rId20" Type="http://schemas.openxmlformats.org/officeDocument/2006/relationships/image" Target="../media/image3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3.png"/><Relationship Id="rId11" Type="http://schemas.openxmlformats.org/officeDocument/2006/relationships/image" Target="../media/image547.png"/><Relationship Id="rId5" Type="http://schemas.openxmlformats.org/officeDocument/2006/relationships/image" Target="../media/image542.png"/><Relationship Id="rId15" Type="http://schemas.openxmlformats.org/officeDocument/2006/relationships/image" Target="../media/image550.png"/><Relationship Id="rId23" Type="http://schemas.openxmlformats.org/officeDocument/2006/relationships/image" Target="../media/image557.png"/><Relationship Id="rId10" Type="http://schemas.openxmlformats.org/officeDocument/2006/relationships/image" Target="../media/image546.png"/><Relationship Id="rId19" Type="http://schemas.openxmlformats.org/officeDocument/2006/relationships/image" Target="../media/image554.png"/><Relationship Id="rId4" Type="http://schemas.openxmlformats.org/officeDocument/2006/relationships/image" Target="../media/image541.png"/><Relationship Id="rId9" Type="http://schemas.openxmlformats.org/officeDocument/2006/relationships/image" Target="../media/image378.png"/><Relationship Id="rId14" Type="http://schemas.openxmlformats.org/officeDocument/2006/relationships/image" Target="../media/image549.png"/><Relationship Id="rId22" Type="http://schemas.openxmlformats.org/officeDocument/2006/relationships/image" Target="../media/image55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21" Type="http://schemas.openxmlformats.org/officeDocument/2006/relationships/image" Target="../media/image76.png"/><Relationship Id="rId34" Type="http://schemas.openxmlformats.org/officeDocument/2006/relationships/image" Target="../media/image89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33" Type="http://schemas.openxmlformats.org/officeDocument/2006/relationships/image" Target="../media/image88.png"/><Relationship Id="rId38" Type="http://schemas.openxmlformats.org/officeDocument/2006/relationships/image" Target="../media/image93.png"/><Relationship Id="rId2" Type="http://schemas.openxmlformats.org/officeDocument/2006/relationships/image" Target="../media/image2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../media/image40.png"/><Relationship Id="rId24" Type="http://schemas.openxmlformats.org/officeDocument/2006/relationships/image" Target="../media/image79.png"/><Relationship Id="rId32" Type="http://schemas.openxmlformats.org/officeDocument/2006/relationships/image" Target="../media/image87.png"/><Relationship Id="rId37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36" Type="http://schemas.openxmlformats.org/officeDocument/2006/relationships/image" Target="../media/image91.png"/><Relationship Id="rId10" Type="http://schemas.openxmlformats.org/officeDocument/2006/relationships/image" Target="../media/image66.png"/><Relationship Id="rId19" Type="http://schemas.openxmlformats.org/officeDocument/2006/relationships/image" Target="../media/image74.png"/><Relationship Id="rId31" Type="http://schemas.openxmlformats.org/officeDocument/2006/relationships/image" Target="../media/image8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Relationship Id="rId35" Type="http://schemas.openxmlformats.org/officeDocument/2006/relationships/image" Target="../media/image90.png"/><Relationship Id="rId8" Type="http://schemas.openxmlformats.org/officeDocument/2006/relationships/image" Target="../media/image64.png"/><Relationship Id="rId3" Type="http://schemas.openxmlformats.org/officeDocument/2006/relationships/image" Target="../media/image5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3.png"/><Relationship Id="rId13" Type="http://schemas.openxmlformats.org/officeDocument/2006/relationships/image" Target="../media/image567.png"/><Relationship Id="rId18" Type="http://schemas.openxmlformats.org/officeDocument/2006/relationships/image" Target="../media/image43.png"/><Relationship Id="rId3" Type="http://schemas.openxmlformats.org/officeDocument/2006/relationships/image" Target="../media/image81.png"/><Relationship Id="rId21" Type="http://schemas.openxmlformats.org/officeDocument/2006/relationships/image" Target="../media/image570.png"/><Relationship Id="rId7" Type="http://schemas.openxmlformats.org/officeDocument/2006/relationships/image" Target="../media/image562.png"/><Relationship Id="rId12" Type="http://schemas.openxmlformats.org/officeDocument/2006/relationships/image" Target="../media/image566.png"/><Relationship Id="rId17" Type="http://schemas.openxmlformats.org/officeDocument/2006/relationships/image" Target="../media/image189.png"/><Relationship Id="rId2" Type="http://schemas.openxmlformats.org/officeDocument/2006/relationships/image" Target="../media/image27.png"/><Relationship Id="rId16" Type="http://schemas.openxmlformats.org/officeDocument/2006/relationships/image" Target="../media/image232.png"/><Relationship Id="rId20" Type="http://schemas.openxmlformats.org/officeDocument/2006/relationships/image" Target="../media/image5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1.png"/><Relationship Id="rId11" Type="http://schemas.openxmlformats.org/officeDocument/2006/relationships/image" Target="../media/image52.png"/><Relationship Id="rId24" Type="http://schemas.openxmlformats.org/officeDocument/2006/relationships/image" Target="../media/image174.png"/><Relationship Id="rId5" Type="http://schemas.openxmlformats.org/officeDocument/2006/relationships/image" Target="../media/image560.png"/><Relationship Id="rId15" Type="http://schemas.openxmlformats.org/officeDocument/2006/relationships/image" Target="../media/image393.png"/><Relationship Id="rId23" Type="http://schemas.openxmlformats.org/officeDocument/2006/relationships/image" Target="../media/image572.png"/><Relationship Id="rId10" Type="http://schemas.openxmlformats.org/officeDocument/2006/relationships/image" Target="../media/image565.png"/><Relationship Id="rId19" Type="http://schemas.openxmlformats.org/officeDocument/2006/relationships/image" Target="../media/image568.png"/><Relationship Id="rId4" Type="http://schemas.openxmlformats.org/officeDocument/2006/relationships/image" Target="../media/image559.png"/><Relationship Id="rId9" Type="http://schemas.openxmlformats.org/officeDocument/2006/relationships/image" Target="../media/image564.png"/><Relationship Id="rId14" Type="http://schemas.openxmlformats.org/officeDocument/2006/relationships/image" Target="../media/image40.png"/><Relationship Id="rId22" Type="http://schemas.openxmlformats.org/officeDocument/2006/relationships/image" Target="../media/image57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8.png"/><Relationship Id="rId3" Type="http://schemas.openxmlformats.org/officeDocument/2006/relationships/image" Target="../media/image574.png"/><Relationship Id="rId7" Type="http://schemas.openxmlformats.org/officeDocument/2006/relationships/image" Target="../media/image577.png"/><Relationship Id="rId2" Type="http://schemas.openxmlformats.org/officeDocument/2006/relationships/image" Target="../media/image5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6.png"/><Relationship Id="rId5" Type="http://schemas.openxmlformats.org/officeDocument/2006/relationships/image" Target="../media/image575.png"/><Relationship Id="rId4" Type="http://schemas.openxmlformats.org/officeDocument/2006/relationships/image" Target="../media/image27.png"/><Relationship Id="rId9" Type="http://schemas.openxmlformats.org/officeDocument/2006/relationships/image" Target="../media/image57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5.png"/><Relationship Id="rId3" Type="http://schemas.openxmlformats.org/officeDocument/2006/relationships/image" Target="../media/image580.png"/><Relationship Id="rId7" Type="http://schemas.openxmlformats.org/officeDocument/2006/relationships/image" Target="../media/image584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3.png"/><Relationship Id="rId5" Type="http://schemas.openxmlformats.org/officeDocument/2006/relationships/image" Target="../media/image582.png"/><Relationship Id="rId10" Type="http://schemas.openxmlformats.org/officeDocument/2006/relationships/image" Target="../media/image587.png"/><Relationship Id="rId4" Type="http://schemas.openxmlformats.org/officeDocument/2006/relationships/image" Target="../media/image581.png"/><Relationship Id="rId9" Type="http://schemas.openxmlformats.org/officeDocument/2006/relationships/image" Target="../media/image58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0.png"/><Relationship Id="rId11" Type="http://schemas.openxmlformats.org/officeDocument/2006/relationships/image" Target="../media/image94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3294634"/>
            <a:ext cx="7233284" cy="426720"/>
            <a:chOff x="964082" y="3294634"/>
            <a:chExt cx="7233284" cy="42672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3294634"/>
              <a:ext cx="2134870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1545" y="3294634"/>
              <a:ext cx="2406523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7404" y="3294634"/>
              <a:ext cx="1245870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0780" y="3294634"/>
              <a:ext cx="1956562" cy="42671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0752" y="2057222"/>
            <a:ext cx="9610090" cy="68610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753184"/>
            <a:ext cx="3345053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348229"/>
            <a:ext cx="6577965" cy="365760"/>
            <a:chOff x="5096002" y="2348229"/>
            <a:chExt cx="6577965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348229"/>
              <a:ext cx="277355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9060" y="2348229"/>
              <a:ext cx="76403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3523" y="2348229"/>
              <a:ext cx="193535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69905" y="2348229"/>
              <a:ext cx="1503679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2942285"/>
            <a:ext cx="4645025" cy="366395"/>
            <a:chOff x="5096002" y="2942285"/>
            <a:chExt cx="4645025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942285"/>
              <a:ext cx="270878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8100" y="2942285"/>
              <a:ext cx="133413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9972" y="2942285"/>
              <a:ext cx="821054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537203"/>
            <a:ext cx="6869430" cy="365760"/>
            <a:chOff x="5096002" y="3537203"/>
            <a:chExt cx="6869430" cy="36576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537203"/>
              <a:ext cx="178269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3550" y="3537203"/>
              <a:ext cx="2974721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31680" y="3537203"/>
              <a:ext cx="94526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82326" y="3537203"/>
              <a:ext cx="1482852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131259"/>
            <a:ext cx="5314315" cy="366395"/>
            <a:chOff x="5096002" y="4131259"/>
            <a:chExt cx="5314315" cy="366395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131259"/>
              <a:ext cx="2197989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41464" y="4131259"/>
              <a:ext cx="1441830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16111" y="4131259"/>
              <a:ext cx="1894077" cy="3660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096002" y="4726178"/>
            <a:ext cx="5666105" cy="365760"/>
            <a:chOff x="5096002" y="4726178"/>
            <a:chExt cx="5666105" cy="365760"/>
          </a:xfrm>
        </p:grpSpPr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726178"/>
              <a:ext cx="3704209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54796" y="4726178"/>
              <a:ext cx="2106803" cy="3657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06234" y="2229405"/>
            <a:ext cx="2272037" cy="2378753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753184"/>
            <a:ext cx="2260346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348229"/>
            <a:ext cx="4116070" cy="365760"/>
            <a:chOff x="5096002" y="2348229"/>
            <a:chExt cx="4116070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348229"/>
              <a:ext cx="221945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1276" y="2348229"/>
              <a:ext cx="2050542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942285"/>
            <a:ext cx="3749675" cy="366395"/>
            <a:chOff x="5096002" y="2942285"/>
            <a:chExt cx="3749675" cy="36639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942285"/>
              <a:ext cx="2291207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5012" y="2942285"/>
              <a:ext cx="1510411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3537203"/>
            <a:ext cx="3183890" cy="365760"/>
            <a:chOff x="5096002" y="3537203"/>
            <a:chExt cx="3183890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3537203"/>
              <a:ext cx="78740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40654" y="3537203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65622" y="3537203"/>
              <a:ext cx="944879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12966" y="3537203"/>
              <a:ext cx="1566672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4131259"/>
            <a:ext cx="4612640" cy="366395"/>
            <a:chOff x="5096002" y="4131259"/>
            <a:chExt cx="4612640" cy="36639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4131259"/>
              <a:ext cx="3325749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66176" y="4131259"/>
              <a:ext cx="1441957" cy="36606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726178"/>
            <a:ext cx="6042660" cy="365760"/>
            <a:chOff x="5096002" y="4726178"/>
            <a:chExt cx="6042660" cy="36576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726178"/>
              <a:ext cx="2191384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35368" y="4726178"/>
              <a:ext cx="2284983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37548" y="4726178"/>
              <a:ext cx="1800732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18538" y="2221905"/>
            <a:ext cx="2248501" cy="2394825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387728"/>
            <a:ext cx="6445250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1982470"/>
            <a:ext cx="4980940" cy="365760"/>
            <a:chOff x="5096002" y="1982470"/>
            <a:chExt cx="4980940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1982470"/>
              <a:ext cx="1318768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7290" y="1982470"/>
              <a:ext cx="273062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6152" y="1982470"/>
              <a:ext cx="1240447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2576829"/>
            <a:ext cx="6031230" cy="365760"/>
            <a:chOff x="5096002" y="2576829"/>
            <a:chExt cx="603123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576829"/>
              <a:ext cx="163588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4470" y="2576829"/>
              <a:ext cx="273227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34855" y="2576829"/>
              <a:ext cx="1991868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96002" y="3171444"/>
            <a:ext cx="6112510" cy="365760"/>
            <a:chOff x="5096002" y="3171444"/>
            <a:chExt cx="6112510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171444"/>
              <a:ext cx="1646301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76390" y="3171444"/>
              <a:ext cx="661416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05472" y="3171444"/>
              <a:ext cx="2284983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07652" y="3171444"/>
              <a:ext cx="1800732" cy="3657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96002" y="3765803"/>
            <a:ext cx="6725920" cy="731520"/>
            <a:chOff x="5096002" y="3765803"/>
            <a:chExt cx="6725920" cy="731520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765803"/>
              <a:ext cx="500634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758" y="3765803"/>
              <a:ext cx="936345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01486" y="3765803"/>
              <a:ext cx="341693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63100" y="3765803"/>
              <a:ext cx="2258568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131259"/>
              <a:ext cx="2136140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89648" y="4131259"/>
              <a:ext cx="2032380" cy="36606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4726178"/>
            <a:ext cx="6934834" cy="731520"/>
            <a:chOff x="5096002" y="4726178"/>
            <a:chExt cx="6934834" cy="731520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726178"/>
              <a:ext cx="500634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29758" y="4726178"/>
              <a:ext cx="859155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10046" y="4726178"/>
              <a:ext cx="3447288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00616" y="4726178"/>
              <a:ext cx="2529712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5091938"/>
              <a:ext cx="2136140" cy="3657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89648" y="5091938"/>
              <a:ext cx="2036826" cy="365759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23139" y="2599385"/>
            <a:ext cx="4377055" cy="1647189"/>
            <a:chOff x="123139" y="2599385"/>
            <a:chExt cx="4377055" cy="1647189"/>
          </a:xfrm>
        </p:grpSpPr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39239" y="2599385"/>
              <a:ext cx="2828290" cy="5489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3139" y="3148583"/>
              <a:ext cx="1846580" cy="5486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38883" y="3148583"/>
              <a:ext cx="358901" cy="5486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78151" y="3148583"/>
              <a:ext cx="2521585" cy="5486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69543" y="3697173"/>
              <a:ext cx="1227201" cy="5489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051304" y="3697173"/>
              <a:ext cx="2311781" cy="548944"/>
            </a:xfrm>
            <a:prstGeom prst="rect">
              <a:avLst/>
            </a:prstGeom>
          </p:spPr>
        </p:pic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0857" y="2750820"/>
            <a:ext cx="580529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51050"/>
            <a:ext cx="6382385" cy="365760"/>
            <a:chOff x="5096002" y="2051050"/>
            <a:chExt cx="638238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051050"/>
              <a:ext cx="141947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026" y="2051050"/>
              <a:ext cx="504710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645410"/>
            <a:ext cx="4949825" cy="365760"/>
            <a:chOff x="5096002" y="2645410"/>
            <a:chExt cx="4949825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645410"/>
              <a:ext cx="46126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1950" y="2645410"/>
              <a:ext cx="196380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6536" y="2645410"/>
              <a:ext cx="226961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54896" y="2645410"/>
              <a:ext cx="590930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240023"/>
            <a:ext cx="2534920" cy="365760"/>
            <a:chOff x="5096002" y="3240023"/>
            <a:chExt cx="2534920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240023"/>
              <a:ext cx="153720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1130" y="3240023"/>
              <a:ext cx="1129385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834384"/>
            <a:ext cx="4249420" cy="365760"/>
            <a:chOff x="5096002" y="3834384"/>
            <a:chExt cx="4249420" cy="36576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834384"/>
              <a:ext cx="162572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58102" y="3834384"/>
              <a:ext cx="1008037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91044" y="3834384"/>
              <a:ext cx="83248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57032" y="3834384"/>
              <a:ext cx="1088135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428997"/>
            <a:ext cx="2731135" cy="365760"/>
            <a:chOff x="5096002" y="4428997"/>
            <a:chExt cx="2731135" cy="36576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428997"/>
              <a:ext cx="957834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7918" y="4428997"/>
              <a:ext cx="1878964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082673" y="2873705"/>
            <a:ext cx="2371090" cy="1097915"/>
            <a:chOff x="2082673" y="2873705"/>
            <a:chExt cx="2371090" cy="1097915"/>
          </a:xfrm>
        </p:grpSpPr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35782" y="2873705"/>
              <a:ext cx="1117396" cy="5489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82673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382385" cy="365760"/>
            <a:chOff x="5096002" y="2165350"/>
            <a:chExt cx="638238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165350"/>
              <a:ext cx="141947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026" y="2165350"/>
              <a:ext cx="504710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759659"/>
            <a:ext cx="6550659" cy="366395"/>
            <a:chOff x="5096002" y="2759659"/>
            <a:chExt cx="6550659" cy="366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759659"/>
              <a:ext cx="55067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9006" y="2759659"/>
              <a:ext cx="2934588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56092" y="2759659"/>
              <a:ext cx="2269998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74705" y="2759659"/>
              <a:ext cx="1171702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354323"/>
            <a:ext cx="3527425" cy="365760"/>
            <a:chOff x="5096002" y="3354323"/>
            <a:chExt cx="3527425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354323"/>
              <a:ext cx="2113407" cy="365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63740" y="3354323"/>
              <a:ext cx="1559559" cy="36575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948684"/>
            <a:ext cx="6476365" cy="732155"/>
            <a:chOff x="5096002" y="3948684"/>
            <a:chExt cx="6476365" cy="73215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948684"/>
              <a:ext cx="182333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8686" y="3948684"/>
              <a:ext cx="140970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04632" y="3948684"/>
              <a:ext cx="77012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82228" y="3948684"/>
              <a:ext cx="24993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07196" y="3948684"/>
              <a:ext cx="1917192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622" y="3948684"/>
              <a:ext cx="1007668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4314698"/>
              <a:ext cx="830579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60466" y="4314698"/>
              <a:ext cx="1088136" cy="36576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082673" y="2873705"/>
            <a:ext cx="2422525" cy="1097915"/>
            <a:chOff x="2082673" y="2873705"/>
            <a:chExt cx="2422525" cy="1097915"/>
          </a:xfrm>
        </p:grpSpPr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90165" y="2873705"/>
              <a:ext cx="1914525" cy="5489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2673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982470"/>
            <a:ext cx="6382385" cy="365760"/>
            <a:chOff x="5096002" y="1982470"/>
            <a:chExt cx="638238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982470"/>
              <a:ext cx="141947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026" y="1982470"/>
              <a:ext cx="504710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576829"/>
            <a:ext cx="6325235" cy="731520"/>
            <a:chOff x="5096002" y="2576829"/>
            <a:chExt cx="6325235" cy="7315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576829"/>
              <a:ext cx="55270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0530" y="2576829"/>
              <a:ext cx="246545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95844" y="2576829"/>
              <a:ext cx="83057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942285"/>
              <a:ext cx="3450971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67344" y="2942285"/>
              <a:ext cx="1930400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49154" y="2942285"/>
              <a:ext cx="1171702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537203"/>
            <a:ext cx="5974080" cy="365760"/>
            <a:chOff x="5096002" y="3537203"/>
            <a:chExt cx="5974080" cy="36576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537203"/>
              <a:ext cx="2113407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63740" y="3537203"/>
              <a:ext cx="4006215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4131259"/>
            <a:ext cx="6476365" cy="732155"/>
            <a:chOff x="5096002" y="4131259"/>
            <a:chExt cx="6476365" cy="732155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131259"/>
              <a:ext cx="1823339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58686" y="4131259"/>
              <a:ext cx="1409700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04632" y="4131259"/>
              <a:ext cx="770127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82228" y="4131259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07196" y="4131259"/>
              <a:ext cx="1917192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64622" y="4131259"/>
              <a:ext cx="1007668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4497577"/>
              <a:ext cx="830579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60466" y="4497577"/>
              <a:ext cx="1088136" cy="36576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082673" y="2873705"/>
            <a:ext cx="2422525" cy="1097915"/>
            <a:chOff x="2082673" y="2873705"/>
            <a:chExt cx="2422525" cy="1097915"/>
          </a:xfrm>
        </p:grpSpPr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90165" y="2873705"/>
              <a:ext cx="1914525" cy="5489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82673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462529"/>
            <a:ext cx="6522720" cy="732155"/>
            <a:chOff x="5096002" y="2462529"/>
            <a:chExt cx="6522720" cy="7321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462529"/>
              <a:ext cx="196342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5846" y="2462529"/>
              <a:ext cx="26563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884" y="2462529"/>
              <a:ext cx="246507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57944" y="2462529"/>
              <a:ext cx="83096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828239"/>
              <a:ext cx="3450971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67344" y="2828239"/>
              <a:ext cx="3151124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3422903"/>
            <a:ext cx="5960745" cy="365760"/>
            <a:chOff x="5096002" y="3422903"/>
            <a:chExt cx="5960745" cy="36576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422903"/>
              <a:ext cx="1652651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3426" y="3422903"/>
              <a:ext cx="274104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47632" y="3422903"/>
              <a:ext cx="71856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22434" y="3422903"/>
              <a:ext cx="1233931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4017213"/>
            <a:ext cx="6797675" cy="366395"/>
            <a:chOff x="5096002" y="4017213"/>
            <a:chExt cx="6797675" cy="366395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017213"/>
              <a:ext cx="1568830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83426" y="4017213"/>
              <a:ext cx="2741929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72955" y="4017213"/>
              <a:ext cx="1245679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57358" y="4017213"/>
              <a:ext cx="1536192" cy="36606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96770"/>
            <a:ext cx="6870700" cy="731520"/>
            <a:chOff x="5096002" y="2096770"/>
            <a:chExt cx="687070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096770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2096770"/>
              <a:ext cx="196380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2820" y="2096770"/>
              <a:ext cx="332740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3850" y="2096770"/>
              <a:ext cx="148285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462530"/>
              <a:ext cx="1537207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3510" y="2462530"/>
              <a:ext cx="104404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2840" y="2462530"/>
              <a:ext cx="1169924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056585"/>
            <a:ext cx="6149340" cy="366395"/>
            <a:chOff x="5096002" y="3056585"/>
            <a:chExt cx="6149340" cy="36639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056585"/>
              <a:ext cx="753872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42178" y="3056585"/>
              <a:ext cx="83027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8562" y="3056585"/>
              <a:ext cx="640079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08622" y="3056585"/>
              <a:ext cx="2037714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89492" y="3056585"/>
              <a:ext cx="661034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18320" y="3056585"/>
              <a:ext cx="703326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75417" y="3056585"/>
              <a:ext cx="1169924" cy="36606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3651503"/>
            <a:ext cx="6645909" cy="1097915"/>
            <a:chOff x="5096002" y="3651503"/>
            <a:chExt cx="6645909" cy="1097915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3651503"/>
              <a:ext cx="3399154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33232" y="3651503"/>
              <a:ext cx="2012442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01910" y="3651503"/>
              <a:ext cx="1140142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4017213"/>
              <a:ext cx="1654555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00190" y="4017213"/>
              <a:ext cx="1209103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49540" y="4017213"/>
              <a:ext cx="406907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20812" y="4017213"/>
              <a:ext cx="2093849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49510" y="4017213"/>
              <a:ext cx="1692275" cy="3660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96002" y="4383277"/>
              <a:ext cx="1224419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67374" y="4383277"/>
              <a:ext cx="775334" cy="36576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724814" y="2873705"/>
            <a:ext cx="3728720" cy="1097915"/>
            <a:chOff x="724814" y="2873705"/>
            <a:chExt cx="3728720" cy="1097915"/>
          </a:xfrm>
        </p:grpSpPr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4814" y="2873705"/>
              <a:ext cx="608076" cy="5489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30198" y="2873705"/>
              <a:ext cx="371856" cy="5489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16100" y="2873705"/>
              <a:ext cx="2307717" cy="5489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35781" y="2873705"/>
              <a:ext cx="1117396" cy="5489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082672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798904"/>
            <a:ext cx="5717413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393950"/>
            <a:ext cx="6635115" cy="732155"/>
            <a:chOff x="5096002" y="2393950"/>
            <a:chExt cx="6635115" cy="7321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393950"/>
              <a:ext cx="237401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4240" y="2393950"/>
              <a:ext cx="447675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759659"/>
              <a:ext cx="1541272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3354323"/>
            <a:ext cx="3768090" cy="365760"/>
            <a:chOff x="5096002" y="3354323"/>
            <a:chExt cx="376809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354323"/>
              <a:ext cx="2577084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8456" y="3354323"/>
              <a:ext cx="1405508" cy="36575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948684"/>
            <a:ext cx="6705600" cy="1097915"/>
            <a:chOff x="5096002" y="3948684"/>
            <a:chExt cx="6705600" cy="109791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948684"/>
              <a:ext cx="174218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47434" y="3948684"/>
              <a:ext cx="308076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81388" y="3948684"/>
              <a:ext cx="870877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01554" y="3948684"/>
              <a:ext cx="119157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314698"/>
              <a:ext cx="1360297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80734" y="4314698"/>
              <a:ext cx="5420868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680458"/>
              <a:ext cx="775335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62914" y="2873705"/>
            <a:ext cx="3747135" cy="1097915"/>
            <a:chOff x="762914" y="2873705"/>
            <a:chExt cx="3747135" cy="1097915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2914" y="2873705"/>
              <a:ext cx="608076" cy="5489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8298" y="2873705"/>
              <a:ext cx="371856" cy="5489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54200" y="2873705"/>
              <a:ext cx="3155442" cy="5489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82672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9576" y="3386963"/>
              <a:ext cx="2129028" cy="426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3648" y="4041978"/>
              <a:ext cx="2483230" cy="42702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5486" y="3386963"/>
              <a:ext cx="1812543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8286" y="4041978"/>
              <a:ext cx="2721483" cy="4270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5097" y="3386963"/>
              <a:ext cx="1688846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214" y="4041978"/>
              <a:ext cx="2494661" cy="4270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80257" y="549859"/>
            <a:ext cx="6183503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0150" y="2750820"/>
            <a:ext cx="535711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387728"/>
            <a:ext cx="6245860" cy="731520"/>
            <a:chOff x="5096002" y="1387728"/>
            <a:chExt cx="624586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387728"/>
              <a:ext cx="11023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2322" y="1387728"/>
              <a:ext cx="5209158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1753184"/>
              <a:ext cx="2234056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348229"/>
            <a:ext cx="2001520" cy="365760"/>
            <a:chOff x="5096002" y="2348229"/>
            <a:chExt cx="2001520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348229"/>
              <a:ext cx="1998472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2422" y="2348229"/>
              <a:ext cx="164592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942285"/>
            <a:ext cx="2406650" cy="366395"/>
            <a:chOff x="5096002" y="2942285"/>
            <a:chExt cx="2406650" cy="36639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942285"/>
              <a:ext cx="2016887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49186" y="2942285"/>
              <a:ext cx="553110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537203"/>
            <a:ext cx="5017770" cy="731520"/>
            <a:chOff x="5096002" y="3537203"/>
            <a:chExt cx="5017770" cy="73152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537203"/>
              <a:ext cx="167474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03238" y="3537203"/>
              <a:ext cx="161886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33588" y="3537203"/>
              <a:ext cx="627888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04504" y="3537203"/>
              <a:ext cx="150914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902963"/>
              <a:ext cx="2741041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497578"/>
            <a:ext cx="5960745" cy="365760"/>
            <a:chOff x="5096002" y="4497578"/>
            <a:chExt cx="5960745" cy="36576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497578"/>
              <a:ext cx="1652651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83426" y="4497578"/>
              <a:ext cx="2741041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47632" y="4497578"/>
              <a:ext cx="718566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22434" y="4497578"/>
              <a:ext cx="1233931" cy="36576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5091938"/>
            <a:ext cx="6499225" cy="365760"/>
            <a:chOff x="5096002" y="5091938"/>
            <a:chExt cx="6499225" cy="365760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5091938"/>
              <a:ext cx="1254036" cy="3657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4722" y="5091938"/>
              <a:ext cx="2743580" cy="36575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875776" y="5091938"/>
              <a:ext cx="1245679" cy="3657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58654" y="5091938"/>
              <a:ext cx="1536192" cy="36575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2221357" y="2873705"/>
            <a:ext cx="2273300" cy="1097915"/>
            <a:chOff x="2221357" y="2873705"/>
            <a:chExt cx="2273300" cy="1097915"/>
          </a:xfrm>
        </p:grpSpPr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21357" y="2873705"/>
              <a:ext cx="2272792" cy="5489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15489" y="3422904"/>
              <a:ext cx="1846580" cy="548640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273428"/>
            <a:ext cx="5444490" cy="365760"/>
            <a:chOff x="5096002" y="1273428"/>
            <a:chExt cx="544449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273428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1273428"/>
              <a:ext cx="108458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0838" y="1273428"/>
              <a:ext cx="92313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2048" y="1273428"/>
              <a:ext cx="41376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7892" y="1273428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2860" y="1273428"/>
              <a:ext cx="148285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03792" y="1273428"/>
              <a:ext cx="1536192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1868170"/>
            <a:ext cx="6756400" cy="731520"/>
            <a:chOff x="5096002" y="1868170"/>
            <a:chExt cx="6756400" cy="7315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1868170"/>
              <a:ext cx="337705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19516" y="1868170"/>
              <a:ext cx="57099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7760" y="1868170"/>
              <a:ext cx="24993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72728" y="1868170"/>
              <a:ext cx="94487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20326" y="1868170"/>
              <a:ext cx="2131949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2233930"/>
              <a:ext cx="885951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2828239"/>
            <a:ext cx="5230495" cy="366395"/>
            <a:chOff x="5096002" y="2828239"/>
            <a:chExt cx="5230495" cy="36639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828239"/>
              <a:ext cx="500634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2828239"/>
              <a:ext cx="1084580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50838" y="2828239"/>
              <a:ext cx="1834134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32064" y="2828239"/>
              <a:ext cx="377951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12480" y="2828239"/>
              <a:ext cx="1913889" cy="36606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3422903"/>
            <a:ext cx="6679565" cy="365760"/>
            <a:chOff x="5096002" y="3422903"/>
            <a:chExt cx="6679565" cy="36576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3422903"/>
              <a:ext cx="623316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83682" y="3422903"/>
              <a:ext cx="1464183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82714" y="3422903"/>
              <a:ext cx="4792472" cy="36576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096002" y="4017213"/>
            <a:ext cx="3084195" cy="366395"/>
            <a:chOff x="5096002" y="4017213"/>
            <a:chExt cx="3084195" cy="366395"/>
          </a:xfrm>
        </p:grpSpPr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017213"/>
              <a:ext cx="623316" cy="36606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83682" y="4017213"/>
              <a:ext cx="2596007" cy="366064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096002" y="4611878"/>
            <a:ext cx="1297940" cy="365760"/>
            <a:chOff x="5096002" y="4611878"/>
            <a:chExt cx="1297940" cy="365760"/>
          </a:xfrm>
        </p:grpSpPr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611878"/>
              <a:ext cx="623316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83682" y="4611878"/>
              <a:ext cx="810158" cy="36576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5096002" y="5206238"/>
            <a:ext cx="6720840" cy="365760"/>
            <a:chOff x="5096002" y="5206238"/>
            <a:chExt cx="6720840" cy="365760"/>
          </a:xfrm>
        </p:grpSpPr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96002" y="5206238"/>
              <a:ext cx="1505330" cy="36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50838" y="5206238"/>
              <a:ext cx="2009648" cy="3657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05800" y="5206238"/>
              <a:ext cx="1139075" cy="3657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302496" y="5206238"/>
              <a:ext cx="1502282" cy="3657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750550" y="5206238"/>
              <a:ext cx="1066190" cy="365759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348229"/>
            <a:ext cx="4995545" cy="365760"/>
            <a:chOff x="5096002" y="2348229"/>
            <a:chExt cx="499554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348229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2348229"/>
              <a:ext cx="108458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0838" y="2348229"/>
              <a:ext cx="1832483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0540" y="2348229"/>
              <a:ext cx="105435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7236" y="2348229"/>
              <a:ext cx="964310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2942285"/>
            <a:ext cx="5386070" cy="366395"/>
            <a:chOff x="5096002" y="2942285"/>
            <a:chExt cx="5386070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942285"/>
              <a:ext cx="140207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7310" y="2942285"/>
              <a:ext cx="227812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43544" y="2942285"/>
              <a:ext cx="772159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14104" y="2942285"/>
              <a:ext cx="1267358" cy="36606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537203"/>
            <a:ext cx="6283960" cy="365760"/>
            <a:chOff x="5096002" y="3537203"/>
            <a:chExt cx="6283960" cy="36576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3537203"/>
              <a:ext cx="195160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14134" y="3537203"/>
              <a:ext cx="96431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76972" y="3537203"/>
              <a:ext cx="114778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81288" y="3537203"/>
              <a:ext cx="126657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80930" y="3537203"/>
              <a:ext cx="1399031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131259"/>
            <a:ext cx="5160010" cy="366395"/>
            <a:chOff x="5096002" y="4131259"/>
            <a:chExt cx="5160010" cy="36639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4131259"/>
              <a:ext cx="1832355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3738" y="4131259"/>
              <a:ext cx="69189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40168" y="4131259"/>
              <a:ext cx="2815462" cy="36606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021969"/>
            <a:ext cx="4899025" cy="365760"/>
            <a:chOff x="5096002" y="1021969"/>
            <a:chExt cx="489902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021969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1021969"/>
              <a:ext cx="108458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0838" y="1021969"/>
              <a:ext cx="160731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7368" y="1021969"/>
              <a:ext cx="2097151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1616024"/>
            <a:ext cx="5992495" cy="732790"/>
            <a:chOff x="5096002" y="1616024"/>
            <a:chExt cx="5992495" cy="73279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1616024"/>
              <a:ext cx="1429003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1778" y="1616024"/>
              <a:ext cx="26517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8562" y="1616024"/>
              <a:ext cx="1052931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5512" y="1616024"/>
              <a:ext cx="2281301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43872" y="1616024"/>
              <a:ext cx="768096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51261" y="1616024"/>
              <a:ext cx="737234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1982470"/>
              <a:ext cx="3322828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2576829"/>
            <a:ext cx="6146800" cy="731520"/>
            <a:chOff x="5096002" y="2576829"/>
            <a:chExt cx="6146800" cy="73152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2576829"/>
              <a:ext cx="113629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8982" y="2576829"/>
              <a:ext cx="26517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5766" y="2576829"/>
              <a:ext cx="767714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62902" y="2576829"/>
              <a:ext cx="4279773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2942285"/>
              <a:ext cx="2373756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21296" y="2942285"/>
              <a:ext cx="963929" cy="36606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096002" y="3537203"/>
            <a:ext cx="6642100" cy="731520"/>
            <a:chOff x="5096002" y="3537203"/>
            <a:chExt cx="6642100" cy="731520"/>
          </a:xfrm>
        </p:grpSpPr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3537203"/>
              <a:ext cx="831723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04662" y="3537203"/>
              <a:ext cx="1609724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80148" y="3537203"/>
              <a:ext cx="810158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49768" y="3537203"/>
              <a:ext cx="368807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96002" y="3902963"/>
              <a:ext cx="830579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60466" y="3902963"/>
              <a:ext cx="1362074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45198" y="3902963"/>
              <a:ext cx="1671701" cy="36576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096002" y="4497578"/>
            <a:ext cx="3803015" cy="365760"/>
            <a:chOff x="5096002" y="4497578"/>
            <a:chExt cx="3803015" cy="365760"/>
          </a:xfrm>
        </p:grpSpPr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6002" y="4497578"/>
              <a:ext cx="1116177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62218" y="4497578"/>
              <a:ext cx="2836544" cy="36576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5096002" y="5091938"/>
            <a:ext cx="6333490" cy="732155"/>
            <a:chOff x="5096002" y="5091938"/>
            <a:chExt cx="6333490" cy="732155"/>
          </a:xfrm>
        </p:grpSpPr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96002" y="5091938"/>
              <a:ext cx="6333363" cy="36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096002" y="5457444"/>
              <a:ext cx="1377696" cy="366064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9040" y="2750820"/>
            <a:ext cx="5828792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570685"/>
            <a:ext cx="5693410" cy="366395"/>
            <a:chOff x="5096002" y="1570685"/>
            <a:chExt cx="5693410" cy="366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570685"/>
              <a:ext cx="1894331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8122" y="1570685"/>
              <a:ext cx="1084935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9456" y="1570685"/>
              <a:ext cx="550672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2460" y="1570685"/>
              <a:ext cx="93634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4188" y="1570685"/>
              <a:ext cx="756284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29470" y="1570685"/>
              <a:ext cx="69151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75646" y="1570685"/>
              <a:ext cx="413766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2165350"/>
            <a:ext cx="4963795" cy="365760"/>
            <a:chOff x="5096002" y="2165350"/>
            <a:chExt cx="4963795" cy="36576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2165350"/>
              <a:ext cx="127838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14618" y="2165350"/>
              <a:ext cx="1360678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9604" y="2165350"/>
              <a:ext cx="550672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2608" y="2165350"/>
              <a:ext cx="93634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84336" y="2165350"/>
              <a:ext cx="82113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68611" y="2165350"/>
              <a:ext cx="590930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2759659"/>
            <a:ext cx="6821805" cy="366395"/>
            <a:chOff x="5096002" y="2759659"/>
            <a:chExt cx="6821805" cy="36639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2759659"/>
              <a:ext cx="500634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29758" y="2759659"/>
              <a:ext cx="1360296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12966" y="2759659"/>
              <a:ext cx="3496310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57130" y="2759659"/>
              <a:ext cx="1860423" cy="36606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096002" y="3354323"/>
            <a:ext cx="3531235" cy="365760"/>
            <a:chOff x="5096002" y="3354323"/>
            <a:chExt cx="3531235" cy="36576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3354323"/>
              <a:ext cx="1811147" cy="3657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67830" y="3354323"/>
              <a:ext cx="1859026" cy="36575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096002" y="3948684"/>
            <a:ext cx="6590665" cy="365760"/>
            <a:chOff x="5096002" y="3948684"/>
            <a:chExt cx="6590665" cy="365760"/>
          </a:xfrm>
        </p:grpSpPr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3948684"/>
              <a:ext cx="1768982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17538" y="3948684"/>
              <a:ext cx="1383665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03464" y="3948684"/>
              <a:ext cx="402335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61604" y="3948684"/>
              <a:ext cx="1867788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59594" y="3948684"/>
              <a:ext cx="936345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831322" y="3948684"/>
              <a:ext cx="855345" cy="36576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5096002" y="4543297"/>
            <a:ext cx="5108575" cy="731520"/>
            <a:chOff x="5096002" y="4543297"/>
            <a:chExt cx="5108575" cy="731520"/>
          </a:xfrm>
        </p:grpSpPr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96002" y="4543297"/>
              <a:ext cx="1982851" cy="3657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26326" y="4543297"/>
              <a:ext cx="1992756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76716" y="4543297"/>
              <a:ext cx="1427860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96002" y="4909057"/>
              <a:ext cx="737235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85790" y="4909057"/>
              <a:ext cx="1860677" cy="3657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82840" y="4909057"/>
              <a:ext cx="821131" cy="3657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67116" y="4909057"/>
              <a:ext cx="590550" cy="365760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320880" y="2498931"/>
            <a:ext cx="1844956" cy="1840386"/>
          </a:xfrm>
          <a:prstGeom prst="rect">
            <a:avLst/>
          </a:prstGeom>
        </p:spPr>
      </p:pic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645410"/>
            <a:ext cx="2574290" cy="365760"/>
            <a:chOff x="5096002" y="2645410"/>
            <a:chExt cx="257429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645410"/>
              <a:ext cx="147320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1882" y="2645410"/>
              <a:ext cx="1231734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9604" y="2645410"/>
              <a:ext cx="170688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3240023"/>
            <a:ext cx="6515100" cy="365760"/>
            <a:chOff x="5096002" y="3240023"/>
            <a:chExt cx="6515100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240023"/>
              <a:ext cx="46126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1950" y="3240023"/>
              <a:ext cx="132549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93154" y="3240023"/>
              <a:ext cx="73952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84720" y="3240023"/>
              <a:ext cx="85344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60436" y="3240023"/>
              <a:ext cx="1847850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66046" y="3240023"/>
              <a:ext cx="83439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26522" y="3240023"/>
              <a:ext cx="1084579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834384"/>
            <a:ext cx="4815205" cy="365760"/>
            <a:chOff x="5096002" y="3834384"/>
            <a:chExt cx="4815205" cy="36576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834384"/>
              <a:ext cx="1768982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17538" y="3834384"/>
              <a:ext cx="186740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20684" y="3834384"/>
              <a:ext cx="1390396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20880" y="2498931"/>
            <a:ext cx="1844956" cy="1840386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449033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6930771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50" y="5410809"/>
            <a:ext cx="10779252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440" y="6005779"/>
            <a:ext cx="6248399" cy="365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6594" y="152145"/>
            <a:ext cx="6842125" cy="281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1800" spc="-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1800" spc="-5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6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1800" i="1" spc="6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1800" spc="6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6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1800" spc="6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putInt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831215" marR="20955" indent="-819150">
              <a:lnSpc>
                <a:spcPct val="150000"/>
              </a:lnSpc>
              <a:spcBef>
                <a:spcPts val="1805"/>
              </a:spcBef>
            </a:pP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18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18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</a:t>
            </a:r>
            <a:r>
              <a:rPr sz="1800" i="1" spc="10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18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Paths.</a:t>
            </a:r>
            <a:r>
              <a:rPr sz="1800" i="1" spc="10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10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"files/ints.bin"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),</a:t>
            </a:r>
            <a:r>
              <a:rPr sz="1800" spc="-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spc="15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18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spc="20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WRITE</a:t>
            </a:r>
            <a:r>
              <a:rPr sz="180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 marR="2720340">
              <a:lnSpc>
                <a:spcPts val="3240"/>
              </a:lnSpc>
              <a:spcBef>
                <a:spcPts val="100"/>
              </a:spcBef>
            </a:pPr>
            <a:r>
              <a:rPr sz="18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write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1800" spc="-107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close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2902" y="2750820"/>
            <a:ext cx="466407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9576" y="3386963"/>
              <a:ext cx="2129028" cy="426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3648" y="4041978"/>
              <a:ext cx="2483230" cy="42702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5486" y="3386963"/>
              <a:ext cx="1812543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8286" y="4041978"/>
              <a:ext cx="2721483" cy="4270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5097" y="3386963"/>
              <a:ext cx="1688846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214" y="4041978"/>
              <a:ext cx="2494661" cy="4270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80257" y="549859"/>
            <a:ext cx="6183503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798904"/>
            <a:ext cx="6754495" cy="732790"/>
            <a:chOff x="5096002" y="1798904"/>
            <a:chExt cx="6754495" cy="7327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798904"/>
              <a:ext cx="1860677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3550" y="1798904"/>
              <a:ext cx="2336927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4648" y="1798904"/>
              <a:ext cx="2855849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165349"/>
              <a:ext cx="199834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7850" y="2165349"/>
              <a:ext cx="28340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2759659"/>
            <a:ext cx="5948045" cy="366395"/>
            <a:chOff x="5096002" y="2759659"/>
            <a:chExt cx="5948045" cy="3663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759659"/>
              <a:ext cx="92354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2762" y="2759659"/>
              <a:ext cx="1120139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95846" y="2759659"/>
              <a:ext cx="407365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67372" y="2759659"/>
              <a:ext cx="1360297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52104" y="2759659"/>
              <a:ext cx="2155317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53370" y="2759659"/>
              <a:ext cx="590550" cy="36606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3354323"/>
            <a:ext cx="6294755" cy="731520"/>
            <a:chOff x="5096002" y="3354323"/>
            <a:chExt cx="6294755" cy="73152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354323"/>
              <a:ext cx="1150924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91174" y="3354323"/>
              <a:ext cx="859154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71462" y="3354323"/>
              <a:ext cx="3008249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29470" y="3354323"/>
              <a:ext cx="1660944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3720083"/>
              <a:ext cx="1084579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096002" y="4314697"/>
            <a:ext cx="6078220" cy="731520"/>
            <a:chOff x="5096002" y="4314697"/>
            <a:chExt cx="6078220" cy="731520"/>
          </a:xfrm>
        </p:grpSpPr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4314697"/>
              <a:ext cx="2520696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63028" y="4314697"/>
              <a:ext cx="1084579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84108" y="4314697"/>
              <a:ext cx="2689986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96002" y="4680457"/>
              <a:ext cx="1344549" cy="36576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886" y="2458805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60">
                <a:moveTo>
                  <a:pt x="197572" y="0"/>
                </a:moveTo>
                <a:lnTo>
                  <a:pt x="188087" y="3216"/>
                </a:lnTo>
                <a:lnTo>
                  <a:pt x="0" y="112944"/>
                </a:lnTo>
                <a:lnTo>
                  <a:pt x="188087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4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7" y="179238"/>
                </a:lnTo>
                <a:lnTo>
                  <a:pt x="142947" y="138090"/>
                </a:lnTo>
                <a:lnTo>
                  <a:pt x="49911" y="138090"/>
                </a:lnTo>
                <a:lnTo>
                  <a:pt x="49911" y="87798"/>
                </a:lnTo>
                <a:lnTo>
                  <a:pt x="142947" y="87798"/>
                </a:lnTo>
                <a:lnTo>
                  <a:pt x="213487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4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60">
                <a:moveTo>
                  <a:pt x="142947" y="87798"/>
                </a:moveTo>
                <a:lnTo>
                  <a:pt x="49911" y="87798"/>
                </a:lnTo>
                <a:lnTo>
                  <a:pt x="49911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1" y="134661"/>
                </a:lnTo>
                <a:lnTo>
                  <a:pt x="62611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60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60">
                <a:moveTo>
                  <a:pt x="62611" y="91227"/>
                </a:moveTo>
                <a:lnTo>
                  <a:pt x="62611" y="134661"/>
                </a:lnTo>
                <a:lnTo>
                  <a:pt x="99840" y="112944"/>
                </a:lnTo>
                <a:lnTo>
                  <a:pt x="62611" y="91227"/>
                </a:lnTo>
                <a:close/>
              </a:path>
              <a:path w="792479" h="226060">
                <a:moveTo>
                  <a:pt x="99840" y="112944"/>
                </a:moveTo>
                <a:lnTo>
                  <a:pt x="62611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60">
                <a:moveTo>
                  <a:pt x="137069" y="91227"/>
                </a:moveTo>
                <a:lnTo>
                  <a:pt x="62611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1632" y="2380488"/>
            <a:ext cx="118983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8345" y="3696278"/>
            <a:ext cx="1619372" cy="6698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40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buffer.asIntBuffer()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886" y="2458805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60">
                <a:moveTo>
                  <a:pt x="197572" y="0"/>
                </a:moveTo>
                <a:lnTo>
                  <a:pt x="188087" y="3216"/>
                </a:lnTo>
                <a:lnTo>
                  <a:pt x="0" y="112944"/>
                </a:lnTo>
                <a:lnTo>
                  <a:pt x="188087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4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7" y="179238"/>
                </a:lnTo>
                <a:lnTo>
                  <a:pt x="142947" y="138090"/>
                </a:lnTo>
                <a:lnTo>
                  <a:pt x="49911" y="138090"/>
                </a:lnTo>
                <a:lnTo>
                  <a:pt x="49911" y="87798"/>
                </a:lnTo>
                <a:lnTo>
                  <a:pt x="142947" y="87798"/>
                </a:lnTo>
                <a:lnTo>
                  <a:pt x="213487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4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60">
                <a:moveTo>
                  <a:pt x="142947" y="87798"/>
                </a:moveTo>
                <a:lnTo>
                  <a:pt x="49911" y="87798"/>
                </a:lnTo>
                <a:lnTo>
                  <a:pt x="49911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1" y="134661"/>
                </a:lnTo>
                <a:lnTo>
                  <a:pt x="62611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60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60">
                <a:moveTo>
                  <a:pt x="62611" y="91227"/>
                </a:moveTo>
                <a:lnTo>
                  <a:pt x="62611" y="134661"/>
                </a:lnTo>
                <a:lnTo>
                  <a:pt x="99840" y="112944"/>
                </a:lnTo>
                <a:lnTo>
                  <a:pt x="62611" y="91227"/>
                </a:lnTo>
                <a:close/>
              </a:path>
              <a:path w="792479" h="226060">
                <a:moveTo>
                  <a:pt x="99840" y="112944"/>
                </a:moveTo>
                <a:lnTo>
                  <a:pt x="62611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60">
                <a:moveTo>
                  <a:pt x="137069" y="91227"/>
                </a:moveTo>
                <a:lnTo>
                  <a:pt x="62611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1632" y="2380488"/>
            <a:ext cx="118983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861303" y="2656332"/>
            <a:ext cx="2199640" cy="1945005"/>
            <a:chOff x="5861303" y="2656332"/>
            <a:chExt cx="2199640" cy="194500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345" y="3696278"/>
              <a:ext cx="1619372" cy="6698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80353" y="2675382"/>
              <a:ext cx="2161540" cy="1906905"/>
            </a:xfrm>
            <a:custGeom>
              <a:avLst/>
              <a:gdLst/>
              <a:ahLst/>
              <a:cxnLst/>
              <a:rect l="l" t="t" r="r" b="b"/>
              <a:pathLst>
                <a:path w="2161540" h="1906904">
                  <a:moveTo>
                    <a:pt x="0" y="1906524"/>
                  </a:moveTo>
                  <a:lnTo>
                    <a:pt x="2161031" y="1906524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1906524"/>
                  </a:lnTo>
                  <a:close/>
                </a:path>
              </a:pathLst>
            </a:custGeom>
            <a:ln w="38099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40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buffer.asIntBuffer()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886" y="817457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59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59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59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59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59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59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1632" y="738200"/>
            <a:ext cx="1189837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861303" y="818388"/>
            <a:ext cx="2199640" cy="3782695"/>
            <a:chOff x="5861303" y="818388"/>
            <a:chExt cx="2199640" cy="37826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345" y="3696278"/>
              <a:ext cx="1619372" cy="6698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80353" y="837438"/>
              <a:ext cx="2161540" cy="3744595"/>
            </a:xfrm>
            <a:custGeom>
              <a:avLst/>
              <a:gdLst/>
              <a:ahLst/>
              <a:cxnLst/>
              <a:rect l="l" t="t" r="r" b="b"/>
              <a:pathLst>
                <a:path w="2161540" h="3744595">
                  <a:moveTo>
                    <a:pt x="0" y="3744467"/>
                  </a:moveTo>
                  <a:lnTo>
                    <a:pt x="2161031" y="3744467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3744467"/>
                  </a:lnTo>
                  <a:close/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194929" y="4747386"/>
            <a:ext cx="307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buffer.rewind() </a:t>
            </a:r>
            <a:r>
              <a:rPr dirty="0"/>
              <a:t> </a:t>
            </a:r>
            <a:r>
              <a:rPr spc="-5" dirty="0"/>
              <a:t>bu</a:t>
            </a:r>
            <a:r>
              <a:rPr spc="-15" dirty="0"/>
              <a:t>f</a:t>
            </a:r>
            <a:r>
              <a:rPr dirty="0"/>
              <a:t>f</a:t>
            </a:r>
            <a:r>
              <a:rPr spc="-10" dirty="0"/>
              <a:t>e</a:t>
            </a:r>
            <a:r>
              <a:rPr spc="-5" dirty="0"/>
              <a:t>r.</a:t>
            </a:r>
            <a:r>
              <a:rPr spc="-10" dirty="0"/>
              <a:t>a</a:t>
            </a:r>
            <a:r>
              <a:rPr spc="-5" dirty="0"/>
              <a:t>sI</a:t>
            </a:r>
            <a:r>
              <a:rPr spc="-10" dirty="0"/>
              <a:t>n</a:t>
            </a:r>
            <a:r>
              <a:rPr spc="-5" dirty="0"/>
              <a:t>tB</a:t>
            </a:r>
            <a:r>
              <a:rPr spc="-10" dirty="0"/>
              <a:t>u</a:t>
            </a:r>
            <a:r>
              <a:rPr dirty="0"/>
              <a:t>f</a:t>
            </a:r>
            <a:r>
              <a:rPr spc="-10" dirty="0"/>
              <a:t>f</a:t>
            </a:r>
            <a:r>
              <a:rPr spc="-5" dirty="0"/>
              <a:t>er()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1975" y="824483"/>
            <a:ext cx="2042160" cy="3698875"/>
            <a:chOff x="1331975" y="824483"/>
            <a:chExt cx="2042160" cy="3698875"/>
          </a:xfrm>
        </p:grpSpPr>
        <p:sp>
          <p:nvSpPr>
            <p:cNvPr id="3" name="object 3"/>
            <p:cNvSpPr/>
            <p:nvPr/>
          </p:nvSpPr>
          <p:spPr>
            <a:xfrm>
              <a:off x="1344929" y="837437"/>
              <a:ext cx="2016760" cy="3672840"/>
            </a:xfrm>
            <a:custGeom>
              <a:avLst/>
              <a:gdLst/>
              <a:ahLst/>
              <a:cxnLst/>
              <a:rect l="l" t="t" r="r" b="b"/>
              <a:pathLst>
                <a:path w="2016760" h="3672840">
                  <a:moveTo>
                    <a:pt x="0" y="3672840"/>
                  </a:moveTo>
                  <a:lnTo>
                    <a:pt x="2016251" y="3672840"/>
                  </a:lnTo>
                  <a:lnTo>
                    <a:pt x="2016251" y="0"/>
                  </a:lnTo>
                  <a:lnTo>
                    <a:pt x="0" y="0"/>
                  </a:lnTo>
                  <a:lnTo>
                    <a:pt x="0" y="367284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412" y="1019809"/>
              <a:ext cx="427481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412" y="1400505"/>
              <a:ext cx="509777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6412" y="1782191"/>
              <a:ext cx="512063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2385" y="4699965"/>
            <a:ext cx="697230" cy="3660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940552" y="824483"/>
            <a:ext cx="2040889" cy="3698875"/>
            <a:chOff x="5940552" y="824483"/>
            <a:chExt cx="2040889" cy="3698875"/>
          </a:xfrm>
        </p:grpSpPr>
        <p:sp>
          <p:nvSpPr>
            <p:cNvPr id="9" name="object 9"/>
            <p:cNvSpPr/>
            <p:nvPr/>
          </p:nvSpPr>
          <p:spPr>
            <a:xfrm>
              <a:off x="5953506" y="837437"/>
              <a:ext cx="2014855" cy="3672840"/>
            </a:xfrm>
            <a:custGeom>
              <a:avLst/>
              <a:gdLst/>
              <a:ahLst/>
              <a:cxnLst/>
              <a:rect l="l" t="t" r="r" b="b"/>
              <a:pathLst>
                <a:path w="2014854" h="3672840">
                  <a:moveTo>
                    <a:pt x="0" y="3672840"/>
                  </a:moveTo>
                  <a:lnTo>
                    <a:pt x="2014727" y="3672840"/>
                  </a:lnTo>
                  <a:lnTo>
                    <a:pt x="2014727" y="0"/>
                  </a:lnTo>
                  <a:lnTo>
                    <a:pt x="0" y="0"/>
                  </a:lnTo>
                  <a:lnTo>
                    <a:pt x="0" y="3672840"/>
                  </a:lnTo>
                  <a:close/>
                </a:path>
              </a:pathLst>
            </a:custGeom>
            <a:ln w="25908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7487" y="1118869"/>
              <a:ext cx="427481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0055" y="1652650"/>
              <a:ext cx="509777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0055" y="2186050"/>
              <a:ext cx="512064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87667" y="4699965"/>
            <a:ext cx="1102360" cy="36606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025134" y="1485138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25134" y="2061210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5134" y="2565654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2886" y="817457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59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59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59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59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59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59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96806" y="738200"/>
            <a:ext cx="1189481" cy="36606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48345" y="3696278"/>
            <a:ext cx="1619372" cy="66981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194929" y="4747386"/>
            <a:ext cx="307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buffer.rewind()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bu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r.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sI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tB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80353" y="837438"/>
            <a:ext cx="2161540" cy="1800225"/>
          </a:xfrm>
          <a:custGeom>
            <a:avLst/>
            <a:gdLst/>
            <a:ahLst/>
            <a:cxnLst/>
            <a:rect l="l" t="t" r="r" b="b"/>
            <a:pathLst>
              <a:path w="2161540" h="1800225">
                <a:moveTo>
                  <a:pt x="0" y="1799843"/>
                </a:moveTo>
                <a:lnTo>
                  <a:pt x="2161031" y="1799843"/>
                </a:lnTo>
                <a:lnTo>
                  <a:pt x="2161031" y="0"/>
                </a:lnTo>
                <a:lnTo>
                  <a:pt x="0" y="0"/>
                </a:lnTo>
                <a:lnTo>
                  <a:pt x="0" y="1799843"/>
                </a:lnTo>
                <a:close/>
              </a:path>
            </a:pathLst>
          </a:custGeom>
          <a:ln w="38099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12886" y="2530433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60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60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60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60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60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60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96806" y="2452370"/>
            <a:ext cx="932687" cy="365760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8113014" y="4941570"/>
            <a:ext cx="2448560" cy="0"/>
          </a:xfrm>
          <a:custGeom>
            <a:avLst/>
            <a:gdLst/>
            <a:ahLst/>
            <a:cxnLst/>
            <a:rect l="l" t="t" r="r" b="b"/>
            <a:pathLst>
              <a:path w="2448559">
                <a:moveTo>
                  <a:pt x="2448305" y="0"/>
                </a:moveTo>
                <a:lnTo>
                  <a:pt x="0" y="0"/>
                </a:lnTo>
              </a:path>
            </a:pathLst>
          </a:custGeom>
          <a:ln w="50292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886" y="817457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59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59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59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59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59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59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6806" y="738200"/>
            <a:ext cx="118948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8345" y="3696278"/>
            <a:ext cx="1619372" cy="6698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94929" y="4747386"/>
            <a:ext cx="307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</a:t>
            </a:r>
            <a:r>
              <a:rPr spc="-5" dirty="0">
                <a:solidFill>
                  <a:srgbClr val="EF5A28"/>
                </a:solidFill>
              </a:rPr>
              <a:t>flip</a:t>
            </a:r>
            <a:r>
              <a:rPr spc="-5" dirty="0"/>
              <a:t>() </a:t>
            </a:r>
            <a:r>
              <a:rPr dirty="0"/>
              <a:t> </a:t>
            </a:r>
            <a:r>
              <a:rPr spc="-5" dirty="0"/>
              <a:t>bu</a:t>
            </a:r>
            <a:r>
              <a:rPr spc="-15" dirty="0"/>
              <a:t>f</a:t>
            </a:r>
            <a:r>
              <a:rPr dirty="0"/>
              <a:t>f</a:t>
            </a:r>
            <a:r>
              <a:rPr spc="-10" dirty="0"/>
              <a:t>e</a:t>
            </a:r>
            <a:r>
              <a:rPr spc="-5" dirty="0"/>
              <a:t>r.</a:t>
            </a:r>
            <a:r>
              <a:rPr spc="-10" dirty="0"/>
              <a:t>a</a:t>
            </a:r>
            <a:r>
              <a:rPr spc="-5" dirty="0"/>
              <a:t>sI</a:t>
            </a:r>
            <a:r>
              <a:rPr spc="-10" dirty="0"/>
              <a:t>n</a:t>
            </a:r>
            <a:r>
              <a:rPr spc="-5" dirty="0"/>
              <a:t>tB</a:t>
            </a:r>
            <a:r>
              <a:rPr spc="-10" dirty="0"/>
              <a:t>u</a:t>
            </a:r>
            <a:r>
              <a:rPr dirty="0"/>
              <a:t>f</a:t>
            </a:r>
            <a:r>
              <a:rPr spc="-10" dirty="0"/>
              <a:t>f</a:t>
            </a:r>
            <a:r>
              <a:rPr spc="-5" dirty="0"/>
              <a:t>er()</a:t>
            </a:r>
          </a:p>
        </p:txBody>
      </p:sp>
      <p:sp>
        <p:nvSpPr>
          <p:cNvPr id="9" name="object 9"/>
          <p:cNvSpPr/>
          <p:nvPr/>
        </p:nvSpPr>
        <p:spPr>
          <a:xfrm>
            <a:off x="5880353" y="837438"/>
            <a:ext cx="2161540" cy="1800225"/>
          </a:xfrm>
          <a:custGeom>
            <a:avLst/>
            <a:gdLst/>
            <a:ahLst/>
            <a:cxnLst/>
            <a:rect l="l" t="t" r="r" b="b"/>
            <a:pathLst>
              <a:path w="2161540" h="1800225">
                <a:moveTo>
                  <a:pt x="0" y="1799843"/>
                </a:moveTo>
                <a:lnTo>
                  <a:pt x="2161031" y="1799843"/>
                </a:lnTo>
                <a:lnTo>
                  <a:pt x="2161031" y="0"/>
                </a:lnTo>
                <a:lnTo>
                  <a:pt x="0" y="0"/>
                </a:lnTo>
                <a:lnTo>
                  <a:pt x="0" y="1799843"/>
                </a:lnTo>
                <a:close/>
              </a:path>
            </a:pathLst>
          </a:custGeom>
          <a:ln w="38099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12886" y="2530433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60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60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60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60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60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60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6806" y="2452370"/>
            <a:ext cx="932687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331975" y="824483"/>
            <a:ext cx="2042160" cy="3698875"/>
            <a:chOff x="1331975" y="824483"/>
            <a:chExt cx="2042160" cy="3698875"/>
          </a:xfrm>
        </p:grpSpPr>
        <p:sp>
          <p:nvSpPr>
            <p:cNvPr id="4" name="object 4"/>
            <p:cNvSpPr/>
            <p:nvPr/>
          </p:nvSpPr>
          <p:spPr>
            <a:xfrm>
              <a:off x="1344929" y="837437"/>
              <a:ext cx="2016760" cy="3672840"/>
            </a:xfrm>
            <a:custGeom>
              <a:avLst/>
              <a:gdLst/>
              <a:ahLst/>
              <a:cxnLst/>
              <a:rect l="l" t="t" r="r" b="b"/>
              <a:pathLst>
                <a:path w="2016760" h="3672840">
                  <a:moveTo>
                    <a:pt x="0" y="3672840"/>
                  </a:moveTo>
                  <a:lnTo>
                    <a:pt x="2016251" y="3672840"/>
                  </a:lnTo>
                  <a:lnTo>
                    <a:pt x="2016251" y="0"/>
                  </a:lnTo>
                  <a:lnTo>
                    <a:pt x="0" y="0"/>
                  </a:lnTo>
                  <a:lnTo>
                    <a:pt x="0" y="367284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412" y="1019809"/>
              <a:ext cx="427481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412" y="1400505"/>
              <a:ext cx="509777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6412" y="1782191"/>
              <a:ext cx="512063" cy="3048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2385" y="4699965"/>
            <a:ext cx="697230" cy="3660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953505" y="837438"/>
            <a:ext cx="2014855" cy="3672840"/>
          </a:xfrm>
          <a:custGeom>
            <a:avLst/>
            <a:gdLst/>
            <a:ahLst/>
            <a:cxnLst/>
            <a:rect l="l" t="t" r="r" b="b"/>
            <a:pathLst>
              <a:path w="2014854" h="3672840">
                <a:moveTo>
                  <a:pt x="0" y="3672840"/>
                </a:moveTo>
                <a:lnTo>
                  <a:pt x="2014727" y="3672840"/>
                </a:lnTo>
                <a:lnTo>
                  <a:pt x="2014727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87667" y="4699965"/>
            <a:ext cx="1102360" cy="36606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48345" y="3696278"/>
            <a:ext cx="1619372" cy="66981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194929" y="4747386"/>
            <a:ext cx="2159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</a:t>
            </a:r>
            <a:r>
              <a:rPr spc="-5" dirty="0">
                <a:solidFill>
                  <a:srgbClr val="EF5A28"/>
                </a:solidFill>
              </a:rPr>
              <a:t>clear</a:t>
            </a:r>
            <a:r>
              <a:rPr spc="-5" dirty="0"/>
              <a:t>()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7275322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8256524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07440" y="5410809"/>
            <a:ext cx="8935720" cy="366395"/>
            <a:chOff x="707440" y="5410809"/>
            <a:chExt cx="8935720" cy="3663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440" y="5410809"/>
              <a:ext cx="6735445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3228" y="5410809"/>
              <a:ext cx="53441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7004" y="5410809"/>
              <a:ext cx="1856104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7440" y="6005779"/>
            <a:ext cx="9296400" cy="365760"/>
            <a:chOff x="707440" y="6005779"/>
            <a:chExt cx="929640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7440" y="6005779"/>
              <a:ext cx="5508752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8788" y="6005779"/>
              <a:ext cx="534415" cy="365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2565" y="6005779"/>
              <a:ext cx="3451225" cy="36575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07694" y="76199"/>
            <a:ext cx="762254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1059180" indent="-9150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Paths.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1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"files/ints.bin"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),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i="1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READ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4800"/>
              </a:lnSpc>
              <a:spcBef>
                <a:spcPts val="560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8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.read(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flip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IntBuffer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intBuffer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asIntBuffer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intBuffer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4563745" cy="426720"/>
            <a:chOff x="1056436" y="3007486"/>
            <a:chExt cx="4563745" cy="426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1527683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4086" y="3007486"/>
              <a:ext cx="1228598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8422" y="3007486"/>
              <a:ext cx="850011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8381" y="3007486"/>
              <a:ext cx="1301496" cy="4267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056436" y="3663060"/>
            <a:ext cx="9815195" cy="853440"/>
            <a:chOff x="1056436" y="3663060"/>
            <a:chExt cx="9815195" cy="85344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436" y="3663060"/>
              <a:ext cx="916597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0290" y="3663060"/>
              <a:ext cx="1228597" cy="4267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4627" y="3663060"/>
              <a:ext cx="849629" cy="4267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4330" y="3663060"/>
              <a:ext cx="1301877" cy="4267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9881" y="3663060"/>
              <a:ext cx="960120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7976" y="3663060"/>
              <a:ext cx="1711452" cy="4267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87513" y="3663060"/>
              <a:ext cx="1702435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2098" y="3663060"/>
              <a:ext cx="949071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79508" y="3663060"/>
              <a:ext cx="1091565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36" y="4089780"/>
              <a:ext cx="1881632" cy="426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49930" y="4089780"/>
              <a:ext cx="1433830" cy="426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12640" y="4089780"/>
              <a:ext cx="851535" cy="4267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99025" y="4089780"/>
              <a:ext cx="1923161" cy="42671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056436" y="2130247"/>
            <a:ext cx="4537075" cy="732155"/>
            <a:chOff x="1056436" y="2130247"/>
            <a:chExt cx="4537075" cy="73215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36" y="2130247"/>
              <a:ext cx="2503805" cy="7318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68674" y="2130247"/>
              <a:ext cx="1137665" cy="731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78756" y="2130247"/>
              <a:ext cx="1314450" cy="731824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8554" y="2750820"/>
            <a:ext cx="9215628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9576" y="3386963"/>
              <a:ext cx="2129028" cy="426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3648" y="4041978"/>
              <a:ext cx="2483230" cy="42702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5486" y="3386963"/>
              <a:ext cx="1812543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8286" y="4041978"/>
              <a:ext cx="2721483" cy="4270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5097" y="3386963"/>
              <a:ext cx="1688846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8214" y="4041978"/>
              <a:ext cx="2494661" cy="4270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80257" y="549859"/>
            <a:ext cx="6183503" cy="54894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102766" y="2347848"/>
            <a:ext cx="2747010" cy="563880"/>
            <a:chOff x="1102766" y="2347848"/>
            <a:chExt cx="2747010" cy="56388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2766" y="2347848"/>
              <a:ext cx="2746755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9545" y="2606928"/>
              <a:ext cx="1998980" cy="304800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96770"/>
            <a:ext cx="6754495" cy="731520"/>
            <a:chOff x="5096002" y="2096770"/>
            <a:chExt cx="675449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096770"/>
              <a:ext cx="8229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4370" y="2096770"/>
              <a:ext cx="26121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12836" y="2096770"/>
              <a:ext cx="182638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98634" y="2096770"/>
              <a:ext cx="133413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462530"/>
              <a:ext cx="124184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82614" y="2462530"/>
              <a:ext cx="234353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64296" y="2462530"/>
              <a:ext cx="101879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7548" y="2462530"/>
              <a:ext cx="93305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06482" y="2462530"/>
              <a:ext cx="54254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13390" y="2462530"/>
              <a:ext cx="1236611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056585"/>
            <a:ext cx="5121910" cy="732155"/>
            <a:chOff x="5096002" y="3056585"/>
            <a:chExt cx="5121910" cy="732155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056585"/>
              <a:ext cx="753872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42178" y="3056585"/>
              <a:ext cx="1546352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28332" y="3056585"/>
              <a:ext cx="1212227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3422903"/>
              <a:ext cx="369481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18804" y="3422903"/>
              <a:ext cx="1498980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017213"/>
            <a:ext cx="6939280" cy="732155"/>
            <a:chOff x="5096002" y="4017213"/>
            <a:chExt cx="6939280" cy="73215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4017213"/>
              <a:ext cx="822960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4370" y="4017213"/>
              <a:ext cx="1334134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16242" y="4017213"/>
              <a:ext cx="1431925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89036" y="4017213"/>
              <a:ext cx="1359027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00616" y="4017213"/>
              <a:ext cx="2534157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96002" y="4383278"/>
              <a:ext cx="3078861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20812" y="4383278"/>
              <a:ext cx="832484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778240" y="4383278"/>
              <a:ext cx="764031" cy="36576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520293" y="2873705"/>
            <a:ext cx="4005579" cy="1097915"/>
            <a:chOff x="520293" y="2873705"/>
            <a:chExt cx="4005579" cy="1097915"/>
          </a:xfrm>
        </p:grpSpPr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0293" y="2873705"/>
              <a:ext cx="2551811" cy="5489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74212" y="2873705"/>
              <a:ext cx="1551177" cy="5489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70837" y="3422904"/>
              <a:ext cx="2511552" cy="548640"/>
            </a:xfrm>
            <a:prstGeom prst="rect">
              <a:avLst/>
            </a:prstGeom>
          </p:spPr>
        </p:pic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96770"/>
            <a:ext cx="6537325" cy="731520"/>
            <a:chOff x="5096002" y="2096770"/>
            <a:chExt cx="653732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096770"/>
              <a:ext cx="8229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4370" y="2096770"/>
              <a:ext cx="271741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1896" y="2096770"/>
              <a:ext cx="182638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7694" y="2096770"/>
              <a:ext cx="123487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462530"/>
              <a:ext cx="143497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1590" y="2462530"/>
              <a:ext cx="93268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40524" y="2462530"/>
              <a:ext cx="54254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47432" y="2462530"/>
              <a:ext cx="1236611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20911" y="2462530"/>
              <a:ext cx="550672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33916" y="2462530"/>
              <a:ext cx="2399029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056585"/>
            <a:ext cx="5121910" cy="732155"/>
            <a:chOff x="5096002" y="3056585"/>
            <a:chExt cx="5121910" cy="732155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056585"/>
              <a:ext cx="3331972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422903"/>
              <a:ext cx="369481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18804" y="3422903"/>
              <a:ext cx="1498980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017213"/>
            <a:ext cx="6428740" cy="732155"/>
            <a:chOff x="5096002" y="4017213"/>
            <a:chExt cx="6428740" cy="73215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4017213"/>
              <a:ext cx="822960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4370" y="4017213"/>
              <a:ext cx="1234871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27850" y="4017213"/>
              <a:ext cx="4023613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02366" y="4017213"/>
              <a:ext cx="72237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383278"/>
              <a:ext cx="2590165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42276" y="4383278"/>
              <a:ext cx="832484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99704" y="4383278"/>
              <a:ext cx="2330830" cy="36576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30961" y="2873705"/>
            <a:ext cx="3960495" cy="1097915"/>
            <a:chOff x="530961" y="2873705"/>
            <a:chExt cx="3960495" cy="1097915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0961" y="2873705"/>
              <a:ext cx="2481072" cy="5489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01060" y="2873705"/>
              <a:ext cx="1589913" cy="5489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70836" y="3422904"/>
              <a:ext cx="2511552" cy="548640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870065" cy="731520"/>
            <a:chOff x="5096002" y="2165350"/>
            <a:chExt cx="6870065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165350"/>
              <a:ext cx="8229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4370" y="2165350"/>
              <a:ext cx="273545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7804" y="2165350"/>
              <a:ext cx="362775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531109"/>
              <a:ext cx="392988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2060" y="2531109"/>
              <a:ext cx="90708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7964" y="2531109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43186" y="2531109"/>
              <a:ext cx="2010918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125723"/>
            <a:ext cx="3467735" cy="365760"/>
            <a:chOff x="5096002" y="3125723"/>
            <a:chExt cx="3467735" cy="36576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125723"/>
              <a:ext cx="62331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83682" y="3125723"/>
              <a:ext cx="90868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03594" y="3125723"/>
              <a:ext cx="2159888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720084"/>
            <a:ext cx="3298190" cy="365760"/>
            <a:chOff x="5096002" y="3720084"/>
            <a:chExt cx="3298190" cy="365760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720084"/>
              <a:ext cx="623316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83682" y="3720084"/>
              <a:ext cx="103441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04178" y="3720084"/>
              <a:ext cx="1889632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314697"/>
            <a:ext cx="3105150" cy="365760"/>
            <a:chOff x="5096002" y="4314697"/>
            <a:chExt cx="3105150" cy="36576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4314697"/>
              <a:ext cx="623316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83682" y="4314697"/>
              <a:ext cx="666496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74994" y="4314697"/>
              <a:ext cx="2026157" cy="3657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20880" y="2498931"/>
            <a:ext cx="1844956" cy="1840386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1969007"/>
            <a:ext cx="1466215" cy="2115820"/>
            <a:chOff x="6217920" y="1969007"/>
            <a:chExt cx="1466215" cy="2115820"/>
          </a:xfrm>
        </p:grpSpPr>
        <p:sp>
          <p:nvSpPr>
            <p:cNvPr id="3" name="object 3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4178" y="2165349"/>
              <a:ext cx="104048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6182" y="2546349"/>
              <a:ext cx="967587" cy="304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634" y="4260850"/>
            <a:ext cx="110236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999476" y="1969007"/>
            <a:ext cx="1466215" cy="2115820"/>
            <a:chOff x="7999476" y="1969007"/>
            <a:chExt cx="1466215" cy="2115820"/>
          </a:xfrm>
        </p:grpSpPr>
        <p:sp>
          <p:nvSpPr>
            <p:cNvPr id="8" name="object 8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2066" y="2165349"/>
              <a:ext cx="826770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3796" y="2546349"/>
              <a:ext cx="1068933" cy="30480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9444" y="4260850"/>
            <a:ext cx="1102359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9781031" y="1969007"/>
            <a:ext cx="1466215" cy="2115820"/>
            <a:chOff x="9781031" y="1969007"/>
            <a:chExt cx="1466215" cy="2115820"/>
          </a:xfrm>
        </p:grpSpPr>
        <p:sp>
          <p:nvSpPr>
            <p:cNvPr id="13" name="object 13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994" y="2165349"/>
              <a:ext cx="919226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94670" y="2546349"/>
              <a:ext cx="766267" cy="30480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41381" y="4260850"/>
            <a:ext cx="1102715" cy="36576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847850" y="6941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10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10" y="784859"/>
                </a:lnTo>
              </a:path>
              <a:path w="1623060" h="784860">
                <a:moveTo>
                  <a:pt x="1352550" y="784859"/>
                </a:moveTo>
                <a:lnTo>
                  <a:pt x="270510" y="784859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10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60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59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36952" y="1631950"/>
            <a:ext cx="1419860" cy="36576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792473" y="1100327"/>
            <a:ext cx="3271520" cy="666750"/>
            <a:chOff x="3792473" y="1100327"/>
            <a:chExt cx="3271520" cy="666750"/>
          </a:xfrm>
        </p:grpSpPr>
        <p:sp>
          <p:nvSpPr>
            <p:cNvPr id="20" name="object 20"/>
            <p:cNvSpPr/>
            <p:nvPr/>
          </p:nvSpPr>
          <p:spPr>
            <a:xfrm>
              <a:off x="6837511" y="1105661"/>
              <a:ext cx="226060" cy="661035"/>
            </a:xfrm>
            <a:custGeom>
              <a:avLst/>
              <a:gdLst/>
              <a:ahLst/>
              <a:cxnLst/>
              <a:rect l="l" t="t" r="r" b="b"/>
              <a:pathLst>
                <a:path w="226059" h="661035">
                  <a:moveTo>
                    <a:pt x="21718" y="435060"/>
                  </a:moveTo>
                  <a:lnTo>
                    <a:pt x="12233" y="438276"/>
                  </a:lnTo>
                  <a:lnTo>
                    <a:pt x="4806" y="444902"/>
                  </a:lnTo>
                  <a:lnTo>
                    <a:pt x="629" y="453564"/>
                  </a:lnTo>
                  <a:lnTo>
                    <a:pt x="0" y="463155"/>
                  </a:lnTo>
                  <a:lnTo>
                    <a:pt x="3216" y="472566"/>
                  </a:lnTo>
                  <a:lnTo>
                    <a:pt x="112690" y="660908"/>
                  </a:lnTo>
                  <a:lnTo>
                    <a:pt x="141875" y="610997"/>
                  </a:lnTo>
                  <a:lnTo>
                    <a:pt x="87544" y="610870"/>
                  </a:lnTo>
                  <a:lnTo>
                    <a:pt x="87660" y="517757"/>
                  </a:lnTo>
                  <a:lnTo>
                    <a:pt x="46650" y="447293"/>
                  </a:lnTo>
                  <a:lnTo>
                    <a:pt x="40022" y="439866"/>
                  </a:lnTo>
                  <a:lnTo>
                    <a:pt x="31347" y="435689"/>
                  </a:lnTo>
                  <a:lnTo>
                    <a:pt x="21718" y="435060"/>
                  </a:lnTo>
                  <a:close/>
                </a:path>
                <a:path w="226059" h="661035">
                  <a:moveTo>
                    <a:pt x="87660" y="517757"/>
                  </a:moveTo>
                  <a:lnTo>
                    <a:pt x="87544" y="610870"/>
                  </a:lnTo>
                  <a:lnTo>
                    <a:pt x="137836" y="610997"/>
                  </a:lnTo>
                  <a:lnTo>
                    <a:pt x="137852" y="598297"/>
                  </a:lnTo>
                  <a:lnTo>
                    <a:pt x="91100" y="598297"/>
                  </a:lnTo>
                  <a:lnTo>
                    <a:pt x="112867" y="561067"/>
                  </a:lnTo>
                  <a:lnTo>
                    <a:pt x="87660" y="517757"/>
                  </a:lnTo>
                  <a:close/>
                </a:path>
                <a:path w="226059" h="661035">
                  <a:moveTo>
                    <a:pt x="204223" y="435242"/>
                  </a:moveTo>
                  <a:lnTo>
                    <a:pt x="137952" y="518162"/>
                  </a:lnTo>
                  <a:lnTo>
                    <a:pt x="137836" y="610997"/>
                  </a:lnTo>
                  <a:lnTo>
                    <a:pt x="141875" y="610997"/>
                  </a:lnTo>
                  <a:lnTo>
                    <a:pt x="222672" y="472821"/>
                  </a:lnTo>
                  <a:lnTo>
                    <a:pt x="225889" y="463409"/>
                  </a:lnTo>
                  <a:lnTo>
                    <a:pt x="225260" y="453818"/>
                  </a:lnTo>
                  <a:lnTo>
                    <a:pt x="221083" y="445156"/>
                  </a:lnTo>
                  <a:lnTo>
                    <a:pt x="213655" y="438530"/>
                  </a:lnTo>
                  <a:lnTo>
                    <a:pt x="204223" y="435242"/>
                  </a:lnTo>
                  <a:close/>
                </a:path>
                <a:path w="226059" h="661035">
                  <a:moveTo>
                    <a:pt x="112867" y="561067"/>
                  </a:moveTo>
                  <a:lnTo>
                    <a:pt x="91100" y="598297"/>
                  </a:lnTo>
                  <a:lnTo>
                    <a:pt x="134534" y="598297"/>
                  </a:lnTo>
                  <a:lnTo>
                    <a:pt x="112867" y="561067"/>
                  </a:lnTo>
                  <a:close/>
                </a:path>
                <a:path w="226059" h="661035">
                  <a:moveTo>
                    <a:pt x="137952" y="518162"/>
                  </a:moveTo>
                  <a:lnTo>
                    <a:pt x="112867" y="561067"/>
                  </a:lnTo>
                  <a:lnTo>
                    <a:pt x="134534" y="598297"/>
                  </a:lnTo>
                  <a:lnTo>
                    <a:pt x="137852" y="598297"/>
                  </a:lnTo>
                  <a:lnTo>
                    <a:pt x="137952" y="518162"/>
                  </a:lnTo>
                  <a:close/>
                </a:path>
                <a:path w="226059" h="661035">
                  <a:moveTo>
                    <a:pt x="138598" y="0"/>
                  </a:moveTo>
                  <a:lnTo>
                    <a:pt x="88306" y="0"/>
                  </a:lnTo>
                  <a:lnTo>
                    <a:pt x="87660" y="517757"/>
                  </a:lnTo>
                  <a:lnTo>
                    <a:pt x="112867" y="561067"/>
                  </a:lnTo>
                  <a:lnTo>
                    <a:pt x="137952" y="518162"/>
                  </a:lnTo>
                  <a:lnTo>
                    <a:pt x="138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92473" y="1125473"/>
              <a:ext cx="3157855" cy="0"/>
            </a:xfrm>
            <a:custGeom>
              <a:avLst/>
              <a:gdLst/>
              <a:ahLst/>
              <a:cxnLst/>
              <a:rect l="l" t="t" r="r" b="b"/>
              <a:pathLst>
                <a:path w="3157854">
                  <a:moveTo>
                    <a:pt x="0" y="0"/>
                  </a:moveTo>
                  <a:lnTo>
                    <a:pt x="3157474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00828" y="766572"/>
            <a:ext cx="682371" cy="27432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1969007"/>
            <a:ext cx="1466215" cy="2115820"/>
            <a:chOff x="6217920" y="1969007"/>
            <a:chExt cx="1466215" cy="2115820"/>
          </a:xfrm>
        </p:grpSpPr>
        <p:sp>
          <p:nvSpPr>
            <p:cNvPr id="3" name="object 3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4178" y="2165349"/>
              <a:ext cx="104048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6182" y="2546349"/>
              <a:ext cx="967587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634" y="4260850"/>
            <a:ext cx="1102360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99476" y="1969007"/>
            <a:ext cx="1466215" cy="2115820"/>
            <a:chOff x="7999476" y="1969007"/>
            <a:chExt cx="1466215" cy="2115820"/>
          </a:xfrm>
        </p:grpSpPr>
        <p:sp>
          <p:nvSpPr>
            <p:cNvPr id="9" name="object 9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2066" y="2165349"/>
              <a:ext cx="826770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3796" y="2546349"/>
              <a:ext cx="1068933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9444" y="4260850"/>
            <a:ext cx="1102359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781031" y="1969007"/>
            <a:ext cx="1466215" cy="2115820"/>
            <a:chOff x="9781031" y="1969007"/>
            <a:chExt cx="1466215" cy="2115820"/>
          </a:xfrm>
        </p:grpSpPr>
        <p:sp>
          <p:nvSpPr>
            <p:cNvPr id="14" name="object 14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994" y="2165349"/>
              <a:ext cx="919226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94670" y="2546349"/>
              <a:ext cx="766267" cy="3048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41381" y="4260850"/>
            <a:ext cx="1102715" cy="36576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847850" y="6941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10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10" y="784859"/>
                </a:lnTo>
              </a:path>
              <a:path w="1623060" h="784860">
                <a:moveTo>
                  <a:pt x="1352550" y="784859"/>
                </a:moveTo>
                <a:lnTo>
                  <a:pt x="270510" y="784859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10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60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59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36952" y="1631950"/>
            <a:ext cx="1419860" cy="36576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3792473" y="1100327"/>
            <a:ext cx="5054600" cy="666750"/>
            <a:chOff x="3792473" y="1100327"/>
            <a:chExt cx="5054600" cy="666750"/>
          </a:xfrm>
        </p:grpSpPr>
        <p:sp>
          <p:nvSpPr>
            <p:cNvPr id="21" name="object 21"/>
            <p:cNvSpPr/>
            <p:nvPr/>
          </p:nvSpPr>
          <p:spPr>
            <a:xfrm>
              <a:off x="8620591" y="1105661"/>
              <a:ext cx="226060" cy="661035"/>
            </a:xfrm>
            <a:custGeom>
              <a:avLst/>
              <a:gdLst/>
              <a:ahLst/>
              <a:cxnLst/>
              <a:rect l="l" t="t" r="r" b="b"/>
              <a:pathLst>
                <a:path w="226059" h="661035">
                  <a:moveTo>
                    <a:pt x="21718" y="435060"/>
                  </a:moveTo>
                  <a:lnTo>
                    <a:pt x="12233" y="438276"/>
                  </a:lnTo>
                  <a:lnTo>
                    <a:pt x="4806" y="444902"/>
                  </a:lnTo>
                  <a:lnTo>
                    <a:pt x="629" y="453564"/>
                  </a:lnTo>
                  <a:lnTo>
                    <a:pt x="0" y="463155"/>
                  </a:lnTo>
                  <a:lnTo>
                    <a:pt x="3216" y="472566"/>
                  </a:lnTo>
                  <a:lnTo>
                    <a:pt x="112690" y="660908"/>
                  </a:lnTo>
                  <a:lnTo>
                    <a:pt x="141875" y="610997"/>
                  </a:lnTo>
                  <a:lnTo>
                    <a:pt x="87544" y="610870"/>
                  </a:lnTo>
                  <a:lnTo>
                    <a:pt x="87660" y="517757"/>
                  </a:lnTo>
                  <a:lnTo>
                    <a:pt x="46650" y="447293"/>
                  </a:lnTo>
                  <a:lnTo>
                    <a:pt x="40022" y="439866"/>
                  </a:lnTo>
                  <a:lnTo>
                    <a:pt x="31347" y="435689"/>
                  </a:lnTo>
                  <a:lnTo>
                    <a:pt x="21718" y="435060"/>
                  </a:lnTo>
                  <a:close/>
                </a:path>
                <a:path w="226059" h="661035">
                  <a:moveTo>
                    <a:pt x="87660" y="517757"/>
                  </a:moveTo>
                  <a:lnTo>
                    <a:pt x="87544" y="610870"/>
                  </a:lnTo>
                  <a:lnTo>
                    <a:pt x="137836" y="610997"/>
                  </a:lnTo>
                  <a:lnTo>
                    <a:pt x="137852" y="598297"/>
                  </a:lnTo>
                  <a:lnTo>
                    <a:pt x="91100" y="598297"/>
                  </a:lnTo>
                  <a:lnTo>
                    <a:pt x="112867" y="561067"/>
                  </a:lnTo>
                  <a:lnTo>
                    <a:pt x="87660" y="517757"/>
                  </a:lnTo>
                  <a:close/>
                </a:path>
                <a:path w="226059" h="661035">
                  <a:moveTo>
                    <a:pt x="204223" y="435242"/>
                  </a:moveTo>
                  <a:lnTo>
                    <a:pt x="137952" y="518162"/>
                  </a:lnTo>
                  <a:lnTo>
                    <a:pt x="137836" y="610997"/>
                  </a:lnTo>
                  <a:lnTo>
                    <a:pt x="141875" y="610997"/>
                  </a:lnTo>
                  <a:lnTo>
                    <a:pt x="222672" y="472821"/>
                  </a:lnTo>
                  <a:lnTo>
                    <a:pt x="225889" y="463409"/>
                  </a:lnTo>
                  <a:lnTo>
                    <a:pt x="225260" y="453818"/>
                  </a:lnTo>
                  <a:lnTo>
                    <a:pt x="221083" y="445156"/>
                  </a:lnTo>
                  <a:lnTo>
                    <a:pt x="213655" y="438530"/>
                  </a:lnTo>
                  <a:lnTo>
                    <a:pt x="204223" y="435242"/>
                  </a:lnTo>
                  <a:close/>
                </a:path>
                <a:path w="226059" h="661035">
                  <a:moveTo>
                    <a:pt x="112867" y="561067"/>
                  </a:moveTo>
                  <a:lnTo>
                    <a:pt x="91100" y="598297"/>
                  </a:lnTo>
                  <a:lnTo>
                    <a:pt x="134534" y="598297"/>
                  </a:lnTo>
                  <a:lnTo>
                    <a:pt x="112867" y="561067"/>
                  </a:lnTo>
                  <a:close/>
                </a:path>
                <a:path w="226059" h="661035">
                  <a:moveTo>
                    <a:pt x="137952" y="518162"/>
                  </a:moveTo>
                  <a:lnTo>
                    <a:pt x="112867" y="561067"/>
                  </a:lnTo>
                  <a:lnTo>
                    <a:pt x="134534" y="598297"/>
                  </a:lnTo>
                  <a:lnTo>
                    <a:pt x="137852" y="598297"/>
                  </a:lnTo>
                  <a:lnTo>
                    <a:pt x="137952" y="518162"/>
                  </a:lnTo>
                  <a:close/>
                </a:path>
                <a:path w="226059" h="661035">
                  <a:moveTo>
                    <a:pt x="138598" y="0"/>
                  </a:moveTo>
                  <a:lnTo>
                    <a:pt x="88306" y="0"/>
                  </a:lnTo>
                  <a:lnTo>
                    <a:pt x="87660" y="517757"/>
                  </a:lnTo>
                  <a:lnTo>
                    <a:pt x="112867" y="561067"/>
                  </a:lnTo>
                  <a:lnTo>
                    <a:pt x="137952" y="518162"/>
                  </a:lnTo>
                  <a:lnTo>
                    <a:pt x="138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92473" y="1125473"/>
              <a:ext cx="4940300" cy="0"/>
            </a:xfrm>
            <a:custGeom>
              <a:avLst/>
              <a:gdLst/>
              <a:ahLst/>
              <a:cxnLst/>
              <a:rect l="l" t="t" r="r" b="b"/>
              <a:pathLst>
                <a:path w="4940300">
                  <a:moveTo>
                    <a:pt x="0" y="0"/>
                  </a:moveTo>
                  <a:lnTo>
                    <a:pt x="4940046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49060" y="755269"/>
            <a:ext cx="775335" cy="27432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1969007"/>
            <a:ext cx="1466215" cy="2115820"/>
            <a:chOff x="6217920" y="1969007"/>
            <a:chExt cx="1466215" cy="2115820"/>
          </a:xfrm>
        </p:grpSpPr>
        <p:sp>
          <p:nvSpPr>
            <p:cNvPr id="3" name="object 3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4178" y="2165349"/>
              <a:ext cx="104048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6182" y="2546349"/>
              <a:ext cx="967587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634" y="4260850"/>
            <a:ext cx="1102360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99476" y="1969007"/>
            <a:ext cx="1466215" cy="2115820"/>
            <a:chOff x="7999476" y="1969007"/>
            <a:chExt cx="1466215" cy="2115820"/>
          </a:xfrm>
        </p:grpSpPr>
        <p:sp>
          <p:nvSpPr>
            <p:cNvPr id="9" name="object 9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2066" y="2165349"/>
              <a:ext cx="826770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3796" y="2546349"/>
              <a:ext cx="1068933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9444" y="4260850"/>
            <a:ext cx="1102359" cy="3657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781031" y="1969007"/>
            <a:ext cx="1466215" cy="2115820"/>
            <a:chOff x="9781031" y="1969007"/>
            <a:chExt cx="1466215" cy="2115820"/>
          </a:xfrm>
        </p:grpSpPr>
        <p:sp>
          <p:nvSpPr>
            <p:cNvPr id="15" name="object 15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994" y="2165349"/>
              <a:ext cx="919226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94670" y="2546349"/>
              <a:ext cx="766267" cy="30480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41381" y="4260850"/>
            <a:ext cx="1102715" cy="36576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847850" y="6941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10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10" y="784859"/>
                </a:lnTo>
              </a:path>
              <a:path w="1623060" h="784860">
                <a:moveTo>
                  <a:pt x="1352550" y="784859"/>
                </a:moveTo>
                <a:lnTo>
                  <a:pt x="270510" y="784859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10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60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59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36952" y="1631950"/>
            <a:ext cx="1419860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792473" y="1100327"/>
            <a:ext cx="6834505" cy="666750"/>
            <a:chOff x="3792473" y="1100327"/>
            <a:chExt cx="6834505" cy="666750"/>
          </a:xfrm>
        </p:grpSpPr>
        <p:sp>
          <p:nvSpPr>
            <p:cNvPr id="22" name="object 22"/>
            <p:cNvSpPr/>
            <p:nvPr/>
          </p:nvSpPr>
          <p:spPr>
            <a:xfrm>
              <a:off x="10400623" y="1105661"/>
              <a:ext cx="226060" cy="661035"/>
            </a:xfrm>
            <a:custGeom>
              <a:avLst/>
              <a:gdLst/>
              <a:ahLst/>
              <a:cxnLst/>
              <a:rect l="l" t="t" r="r" b="b"/>
              <a:pathLst>
                <a:path w="226059" h="661035">
                  <a:moveTo>
                    <a:pt x="21718" y="435060"/>
                  </a:moveTo>
                  <a:lnTo>
                    <a:pt x="12233" y="438276"/>
                  </a:lnTo>
                  <a:lnTo>
                    <a:pt x="4806" y="444902"/>
                  </a:lnTo>
                  <a:lnTo>
                    <a:pt x="629" y="453564"/>
                  </a:lnTo>
                  <a:lnTo>
                    <a:pt x="0" y="463155"/>
                  </a:lnTo>
                  <a:lnTo>
                    <a:pt x="3216" y="472566"/>
                  </a:lnTo>
                  <a:lnTo>
                    <a:pt x="112690" y="660908"/>
                  </a:lnTo>
                  <a:lnTo>
                    <a:pt x="141875" y="610997"/>
                  </a:lnTo>
                  <a:lnTo>
                    <a:pt x="87544" y="610870"/>
                  </a:lnTo>
                  <a:lnTo>
                    <a:pt x="87660" y="517757"/>
                  </a:lnTo>
                  <a:lnTo>
                    <a:pt x="46650" y="447293"/>
                  </a:lnTo>
                  <a:lnTo>
                    <a:pt x="40022" y="439866"/>
                  </a:lnTo>
                  <a:lnTo>
                    <a:pt x="31347" y="435689"/>
                  </a:lnTo>
                  <a:lnTo>
                    <a:pt x="21718" y="435060"/>
                  </a:lnTo>
                  <a:close/>
                </a:path>
                <a:path w="226059" h="661035">
                  <a:moveTo>
                    <a:pt x="87660" y="517757"/>
                  </a:moveTo>
                  <a:lnTo>
                    <a:pt x="87544" y="610870"/>
                  </a:lnTo>
                  <a:lnTo>
                    <a:pt x="137836" y="610997"/>
                  </a:lnTo>
                  <a:lnTo>
                    <a:pt x="137852" y="598297"/>
                  </a:lnTo>
                  <a:lnTo>
                    <a:pt x="91100" y="598297"/>
                  </a:lnTo>
                  <a:lnTo>
                    <a:pt x="112867" y="561067"/>
                  </a:lnTo>
                  <a:lnTo>
                    <a:pt x="87660" y="517757"/>
                  </a:lnTo>
                  <a:close/>
                </a:path>
                <a:path w="226059" h="661035">
                  <a:moveTo>
                    <a:pt x="204223" y="435242"/>
                  </a:moveTo>
                  <a:lnTo>
                    <a:pt x="137952" y="518162"/>
                  </a:lnTo>
                  <a:lnTo>
                    <a:pt x="137836" y="610997"/>
                  </a:lnTo>
                  <a:lnTo>
                    <a:pt x="141875" y="610997"/>
                  </a:lnTo>
                  <a:lnTo>
                    <a:pt x="222672" y="472821"/>
                  </a:lnTo>
                  <a:lnTo>
                    <a:pt x="225889" y="463409"/>
                  </a:lnTo>
                  <a:lnTo>
                    <a:pt x="225260" y="453818"/>
                  </a:lnTo>
                  <a:lnTo>
                    <a:pt x="221083" y="445156"/>
                  </a:lnTo>
                  <a:lnTo>
                    <a:pt x="213655" y="438530"/>
                  </a:lnTo>
                  <a:lnTo>
                    <a:pt x="204223" y="435242"/>
                  </a:lnTo>
                  <a:close/>
                </a:path>
                <a:path w="226059" h="661035">
                  <a:moveTo>
                    <a:pt x="112867" y="561067"/>
                  </a:moveTo>
                  <a:lnTo>
                    <a:pt x="91100" y="598297"/>
                  </a:lnTo>
                  <a:lnTo>
                    <a:pt x="134534" y="598297"/>
                  </a:lnTo>
                  <a:lnTo>
                    <a:pt x="112867" y="561067"/>
                  </a:lnTo>
                  <a:close/>
                </a:path>
                <a:path w="226059" h="661035">
                  <a:moveTo>
                    <a:pt x="137952" y="518162"/>
                  </a:moveTo>
                  <a:lnTo>
                    <a:pt x="112867" y="561067"/>
                  </a:lnTo>
                  <a:lnTo>
                    <a:pt x="134534" y="598297"/>
                  </a:lnTo>
                  <a:lnTo>
                    <a:pt x="137852" y="598297"/>
                  </a:lnTo>
                  <a:lnTo>
                    <a:pt x="137952" y="518162"/>
                  </a:lnTo>
                  <a:close/>
                </a:path>
                <a:path w="226059" h="661035">
                  <a:moveTo>
                    <a:pt x="138598" y="0"/>
                  </a:moveTo>
                  <a:lnTo>
                    <a:pt x="88306" y="0"/>
                  </a:lnTo>
                  <a:lnTo>
                    <a:pt x="87660" y="517757"/>
                  </a:lnTo>
                  <a:lnTo>
                    <a:pt x="112867" y="561067"/>
                  </a:lnTo>
                  <a:lnTo>
                    <a:pt x="137952" y="518162"/>
                  </a:lnTo>
                  <a:lnTo>
                    <a:pt x="138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2473" y="1125473"/>
              <a:ext cx="6721475" cy="0"/>
            </a:xfrm>
            <a:custGeom>
              <a:avLst/>
              <a:gdLst/>
              <a:ahLst/>
              <a:cxnLst/>
              <a:rect l="l" t="t" r="r" b="b"/>
              <a:pathLst>
                <a:path w="6721475">
                  <a:moveTo>
                    <a:pt x="0" y="0"/>
                  </a:moveTo>
                  <a:lnTo>
                    <a:pt x="6720967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75373" y="755269"/>
            <a:ext cx="497840" cy="27432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1969007"/>
            <a:ext cx="1466215" cy="2115820"/>
            <a:chOff x="6217920" y="1969007"/>
            <a:chExt cx="1466215" cy="2115820"/>
          </a:xfrm>
        </p:grpSpPr>
        <p:sp>
          <p:nvSpPr>
            <p:cNvPr id="3" name="object 3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4178" y="2165349"/>
              <a:ext cx="104048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6182" y="2546349"/>
              <a:ext cx="967587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634" y="4260850"/>
            <a:ext cx="1102360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99476" y="1969007"/>
            <a:ext cx="1466215" cy="2115820"/>
            <a:chOff x="7999476" y="1969007"/>
            <a:chExt cx="1466215" cy="2115820"/>
          </a:xfrm>
        </p:grpSpPr>
        <p:sp>
          <p:nvSpPr>
            <p:cNvPr id="9" name="object 9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2066" y="2165349"/>
              <a:ext cx="826770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3796" y="2546349"/>
              <a:ext cx="1068933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9444" y="4260850"/>
            <a:ext cx="1102359" cy="3657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781031" y="1969007"/>
            <a:ext cx="1466215" cy="2115820"/>
            <a:chOff x="9781031" y="1969007"/>
            <a:chExt cx="1466215" cy="2115820"/>
          </a:xfrm>
        </p:grpSpPr>
        <p:sp>
          <p:nvSpPr>
            <p:cNvPr id="15" name="object 15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994" y="2165349"/>
              <a:ext cx="919226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94670" y="2546349"/>
              <a:ext cx="766267" cy="3048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41381" y="4260850"/>
            <a:ext cx="1102715" cy="36576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847850" y="6941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10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10" y="784859"/>
                </a:lnTo>
              </a:path>
              <a:path w="1623060" h="784860">
                <a:moveTo>
                  <a:pt x="1352550" y="784859"/>
                </a:moveTo>
                <a:lnTo>
                  <a:pt x="270510" y="784859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10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60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59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36952" y="1631950"/>
            <a:ext cx="1419860" cy="365760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816990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6861429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58672" y="5410809"/>
            <a:ext cx="10928985" cy="732155"/>
            <a:chOff x="658672" y="5410809"/>
            <a:chExt cx="10928985" cy="73215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440" y="5410809"/>
              <a:ext cx="10879836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672" y="5777179"/>
              <a:ext cx="1252296" cy="36575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0084" y="969009"/>
            <a:ext cx="70370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21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header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000" spc="119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4096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footer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80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80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128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algn="just">
              <a:lnSpc>
                <a:spcPct val="2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ByteBuffer[]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message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header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footer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000" spc="-1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bytesRead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6333363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555739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6046596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084" y="969009"/>
            <a:ext cx="70370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21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header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000" spc="119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4096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footer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80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80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128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algn="just">
              <a:lnSpc>
                <a:spcPct val="2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ByteBuffer[]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message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header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footer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long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bytesWritten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write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9515475" cy="426720"/>
            <a:chOff x="1056436" y="3007486"/>
            <a:chExt cx="9515475" cy="426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581101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3862" y="3007486"/>
              <a:ext cx="952500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2542" y="3007486"/>
              <a:ext cx="1225042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0783" y="3007486"/>
              <a:ext cx="2046986" cy="4267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7081" y="3007486"/>
              <a:ext cx="138188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39813" y="3007486"/>
              <a:ext cx="1035100" cy="4267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10601" y="3007486"/>
              <a:ext cx="1091793" cy="4267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27110" y="3007486"/>
              <a:ext cx="1944624" cy="42672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056436" y="3663060"/>
            <a:ext cx="9932670" cy="426720"/>
            <a:chOff x="1056436" y="3663060"/>
            <a:chExt cx="9932670" cy="426720"/>
          </a:xfrm>
        </p:grpSpPr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6436" y="3663060"/>
              <a:ext cx="2182876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8071" y="3663060"/>
              <a:ext cx="631952" cy="4267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82034" y="3663060"/>
              <a:ext cx="1682241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87061" y="3663060"/>
              <a:ext cx="1390395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8938" y="3663060"/>
              <a:ext cx="2200783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20430" y="3663060"/>
              <a:ext cx="1194816" cy="426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81387" y="3663060"/>
              <a:ext cx="1133855" cy="426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34472" y="3663060"/>
              <a:ext cx="354329" cy="42671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056436" y="2130247"/>
            <a:ext cx="9959340" cy="732155"/>
            <a:chOff x="1056436" y="2130247"/>
            <a:chExt cx="9959340" cy="732155"/>
          </a:xfrm>
        </p:grpSpPr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6436" y="2130247"/>
              <a:ext cx="3092322" cy="7318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02912" y="2130247"/>
              <a:ext cx="2414016" cy="7318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15176" y="2130247"/>
              <a:ext cx="3168523" cy="731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31808" y="2130247"/>
              <a:ext cx="1883663" cy="731824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861949"/>
            <a:ext cx="5492750" cy="365760"/>
            <a:chOff x="5096002" y="861949"/>
            <a:chExt cx="549275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861949"/>
              <a:ext cx="310984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2148" y="861949"/>
              <a:ext cx="79451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30996" y="861949"/>
              <a:ext cx="185737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1456308"/>
            <a:ext cx="3843020" cy="365760"/>
            <a:chOff x="5096002" y="1456308"/>
            <a:chExt cx="3843020" cy="36576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1456308"/>
              <a:ext cx="303237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9852" y="1456308"/>
              <a:ext cx="979170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051050"/>
            <a:ext cx="5232400" cy="365760"/>
            <a:chOff x="5096002" y="2051050"/>
            <a:chExt cx="5232400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051050"/>
              <a:ext cx="101092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1258" y="2051050"/>
              <a:ext cx="176758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21524" y="2051050"/>
              <a:ext cx="83921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50936" y="2051050"/>
              <a:ext cx="24993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75904" y="2051050"/>
              <a:ext cx="1952117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2645410"/>
            <a:ext cx="5525770" cy="365760"/>
            <a:chOff x="5096002" y="2645410"/>
            <a:chExt cx="5525770" cy="36576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2645410"/>
              <a:ext cx="231660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72528" y="2645410"/>
              <a:ext cx="123661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46008" y="2645410"/>
              <a:ext cx="830579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10472" y="2645410"/>
              <a:ext cx="1510792" cy="36576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096002" y="3240023"/>
            <a:ext cx="5666105" cy="365760"/>
            <a:chOff x="5096002" y="3240023"/>
            <a:chExt cx="5666105" cy="365760"/>
          </a:xfrm>
        </p:grpSpPr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3240023"/>
              <a:ext cx="1823339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58686" y="3240023"/>
              <a:ext cx="2285364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61120" y="3240023"/>
              <a:ext cx="1800732" cy="36576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096002" y="3834384"/>
            <a:ext cx="5801995" cy="365760"/>
            <a:chOff x="5096002" y="3834384"/>
            <a:chExt cx="5801995" cy="36576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3834384"/>
              <a:ext cx="1010920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01258" y="3834384"/>
              <a:ext cx="4384801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229342" y="3834384"/>
              <a:ext cx="668527" cy="36576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5096002" y="4428997"/>
            <a:ext cx="5026660" cy="365760"/>
            <a:chOff x="5096002" y="4428997"/>
            <a:chExt cx="5026660" cy="365760"/>
          </a:xfrm>
        </p:grpSpPr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96002" y="4428997"/>
              <a:ext cx="1016812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3346" y="4428997"/>
              <a:ext cx="979170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19646" y="4428997"/>
              <a:ext cx="2416175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063228" y="4428997"/>
              <a:ext cx="992885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857486" y="4428997"/>
              <a:ext cx="265175" cy="36576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5096002" y="5023358"/>
            <a:ext cx="3923665" cy="365760"/>
            <a:chOff x="5096002" y="5023358"/>
            <a:chExt cx="3923665" cy="365760"/>
          </a:xfrm>
        </p:grpSpPr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96002" y="5023358"/>
              <a:ext cx="2235454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87184" y="5023358"/>
              <a:ext cx="832484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853172" y="5023358"/>
              <a:ext cx="1166368" cy="365760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5096002" y="5618073"/>
            <a:ext cx="5734685" cy="365760"/>
            <a:chOff x="5096002" y="5618073"/>
            <a:chExt cx="5734685" cy="365760"/>
          </a:xfrm>
        </p:grpSpPr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96002" y="5618073"/>
              <a:ext cx="1769237" cy="36575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801358" y="5618073"/>
              <a:ext cx="1623059" cy="3657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276844" y="5618073"/>
              <a:ext cx="1897252" cy="3657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108946" y="5618073"/>
              <a:ext cx="721359" cy="365759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132578" y="2255767"/>
            <a:ext cx="2219505" cy="2324657"/>
          </a:xfrm>
          <a:prstGeom prst="rect">
            <a:avLst/>
          </a:prstGeom>
        </p:spPr>
      </p:pic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462904" y="2750820"/>
            <a:ext cx="6196965" cy="548640"/>
            <a:chOff x="5462904" y="2750820"/>
            <a:chExt cx="6196965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2904" y="2750820"/>
              <a:ext cx="1652143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9081" y="2750820"/>
              <a:ext cx="4780280" cy="5486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090549"/>
            <a:ext cx="6664959" cy="731520"/>
            <a:chOff x="5096002" y="1090549"/>
            <a:chExt cx="6664959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090549"/>
              <a:ext cx="306882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0248" y="1090549"/>
              <a:ext cx="72237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2228" y="1090549"/>
              <a:ext cx="108457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03561" y="1090549"/>
              <a:ext cx="205714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1456309"/>
              <a:ext cx="111607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4410" y="1456309"/>
              <a:ext cx="1483233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051050"/>
            <a:ext cx="6626859" cy="731520"/>
            <a:chOff x="5096002" y="2051050"/>
            <a:chExt cx="6626859" cy="73152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2051050"/>
              <a:ext cx="5769102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17022" y="2051050"/>
              <a:ext cx="1005840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2416809"/>
              <a:ext cx="1607438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86474" y="2416809"/>
              <a:ext cx="1006208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010865"/>
            <a:ext cx="2261235" cy="366395"/>
            <a:chOff x="5096002" y="3010865"/>
            <a:chExt cx="2261235" cy="366395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010865"/>
              <a:ext cx="1123696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59170" y="3010865"/>
              <a:ext cx="1236268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89648" y="3010865"/>
              <a:ext cx="267461" cy="366064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096002" y="3605784"/>
            <a:ext cx="1346073" cy="3657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096002" y="4199839"/>
            <a:ext cx="2577084" cy="3660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96002" y="4794758"/>
            <a:ext cx="1742186" cy="36576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5096002" y="5388864"/>
            <a:ext cx="5993765" cy="366395"/>
            <a:chOff x="5096002" y="5388864"/>
            <a:chExt cx="5993765" cy="366395"/>
          </a:xfrm>
        </p:grpSpPr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5388864"/>
              <a:ext cx="3653154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96884" y="5388864"/>
              <a:ext cx="1292352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20910" y="5388864"/>
              <a:ext cx="81381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99090" y="5388864"/>
              <a:ext cx="590550" cy="366064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20990" y="2545940"/>
            <a:ext cx="2243464" cy="1746619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6080378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925880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8531225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084" y="969009"/>
            <a:ext cx="103746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3811905" indent="-9150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Paths.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1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"files/ints.bin"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),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i="1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READ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927100" marR="1237615" indent="-915035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MappedByteBuffer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mappedBuffer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map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FileChannel.MapMode.</a:t>
            </a:r>
            <a:r>
              <a:rPr sz="2000" i="1" spc="-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READ_ONLY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3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size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CharBuffer</a:t>
            </a:r>
            <a:r>
              <a:rPr sz="200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charBuffer</a:t>
            </a:r>
            <a:r>
              <a:rPr sz="200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StandardCharsets.</a:t>
            </a:r>
            <a:r>
              <a:rPr sz="2000" i="1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UTF_8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decode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mappedBuffer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7697" y="2750820"/>
            <a:ext cx="3638677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327140" cy="365760"/>
            <a:chOff x="5096002" y="2165350"/>
            <a:chExt cx="632714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165350"/>
              <a:ext cx="225044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5660" y="2165350"/>
              <a:ext cx="181216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6067" y="2165350"/>
              <a:ext cx="83248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2055" y="2165350"/>
              <a:ext cx="1830958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2759659"/>
            <a:ext cx="6352540" cy="732155"/>
            <a:chOff x="5096002" y="2759659"/>
            <a:chExt cx="6352540" cy="73215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759659"/>
              <a:ext cx="605536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0154" y="2759659"/>
              <a:ext cx="132549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1358" y="2759659"/>
              <a:ext cx="464667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125724"/>
              <a:ext cx="160769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57518" y="3125724"/>
              <a:ext cx="1290954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720084"/>
            <a:ext cx="5253355" cy="365760"/>
            <a:chOff x="5096002" y="3720084"/>
            <a:chExt cx="5253355" cy="36576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3720084"/>
              <a:ext cx="1632838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80378" y="3720084"/>
              <a:ext cx="1603375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98536" y="3720084"/>
              <a:ext cx="830579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63000" y="3720084"/>
              <a:ext cx="1586229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20990" y="2545940"/>
            <a:ext cx="2243464" cy="174661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292850" cy="731520"/>
            <a:chOff x="5096002" y="2165350"/>
            <a:chExt cx="629285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165350"/>
              <a:ext cx="427545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8676" y="2165350"/>
              <a:ext cx="176136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6854" y="2165350"/>
              <a:ext cx="49174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531109"/>
              <a:ext cx="1018794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3125723"/>
            <a:ext cx="5568950" cy="365760"/>
            <a:chOff x="5096002" y="3125723"/>
            <a:chExt cx="556895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125723"/>
              <a:ext cx="185712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0878" y="3125723"/>
              <a:ext cx="26289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46138" y="3125723"/>
              <a:ext cx="198856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46820" y="3125723"/>
              <a:ext cx="1818131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3720084"/>
            <a:ext cx="1419758" cy="36576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096002" y="4314697"/>
            <a:ext cx="4965700" cy="365760"/>
            <a:chOff x="5096002" y="4314697"/>
            <a:chExt cx="4965700" cy="36576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4314697"/>
              <a:ext cx="193090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36410" y="4314697"/>
              <a:ext cx="26060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10146" y="4314697"/>
              <a:ext cx="174917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64880" y="4314697"/>
              <a:ext cx="26517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41664" y="4314697"/>
              <a:ext cx="1319656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64969" y="3148583"/>
            <a:ext cx="2212085" cy="548639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616024"/>
            <a:ext cx="4532630" cy="366395"/>
            <a:chOff x="5096002" y="1616024"/>
            <a:chExt cx="4532630" cy="366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616024"/>
              <a:ext cx="2323846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4908" y="1616024"/>
              <a:ext cx="772159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6992" y="1616024"/>
              <a:ext cx="1691640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211070"/>
            <a:ext cx="6363335" cy="731520"/>
            <a:chOff x="5096002" y="2211070"/>
            <a:chExt cx="6363335" cy="7315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211070"/>
              <a:ext cx="179031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1442" y="2211070"/>
              <a:ext cx="148729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63484" y="2211070"/>
              <a:ext cx="180047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0514" y="2211070"/>
              <a:ext cx="175831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2576830"/>
              <a:ext cx="1812163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171444"/>
            <a:ext cx="6363335" cy="731520"/>
            <a:chOff x="5096002" y="3171444"/>
            <a:chExt cx="6363335" cy="73152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171444"/>
              <a:ext cx="1807464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26682" y="3171444"/>
              <a:ext cx="1488948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80248" y="3171444"/>
              <a:ext cx="178206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0514" y="3171444"/>
              <a:ext cx="175831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537204"/>
              <a:ext cx="1830577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131259"/>
            <a:ext cx="6535420" cy="1097915"/>
            <a:chOff x="5096002" y="4131259"/>
            <a:chExt cx="6535420" cy="1097915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131259"/>
              <a:ext cx="439864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37548" y="4131259"/>
              <a:ext cx="1614043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90173" y="4131259"/>
              <a:ext cx="550672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497577"/>
              <a:ext cx="1674749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18478" y="4497577"/>
              <a:ext cx="1830958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75904" y="4497577"/>
              <a:ext cx="821131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60180" y="4497577"/>
              <a:ext cx="1812544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00842" y="4497577"/>
              <a:ext cx="83057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96002" y="4863337"/>
              <a:ext cx="777239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17794" y="4863337"/>
              <a:ext cx="240791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38190" y="4863337"/>
              <a:ext cx="976579" cy="36576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164969" y="3148583"/>
            <a:ext cx="2212085" cy="548639"/>
          </a:xfrm>
          <a:prstGeom prst="rect">
            <a:avLst/>
          </a:prstGeom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221810"/>
            <a:ext cx="7181977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1048613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5410809"/>
            <a:ext cx="7930896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084" y="664209"/>
            <a:ext cx="961580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channel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indent="457200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Paths.get(</a:t>
            </a:r>
            <a:r>
              <a:rPr sz="2000" spc="-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"files/text-latin1.txt"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4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StandardOpenOption.</a:t>
            </a:r>
            <a:r>
              <a:rPr sz="2000" i="1" spc="-5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READ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8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buffer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 marR="2583815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CharSet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latin1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StandardCharsets.</a:t>
            </a:r>
            <a:r>
              <a:rPr sz="2000" i="1" spc="50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ISO_8859_1</a:t>
            </a:r>
            <a:r>
              <a:rPr sz="2000" spc="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5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CharBuffer</a:t>
            </a:r>
            <a:r>
              <a:rPr sz="20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utf8Buffer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latin1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decode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result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String(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utf8Buffer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7440" y="4221810"/>
            <a:ext cx="9515475" cy="366395"/>
            <a:chOff x="707440" y="4221810"/>
            <a:chExt cx="9515475" cy="366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440" y="4221810"/>
              <a:ext cx="7863713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0702" y="4221810"/>
              <a:ext cx="1812163" cy="36606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4816728"/>
            <a:ext cx="5431155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0084" y="1425905"/>
            <a:ext cx="673227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CharSet</a:t>
            </a:r>
            <a:r>
              <a:rPr sz="20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utf8</a:t>
            </a:r>
            <a:r>
              <a:rPr sz="2000" spc="-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StandardCharsets.</a:t>
            </a:r>
            <a:r>
              <a:rPr sz="2000" i="1" spc="10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UTF_8</a:t>
            </a:r>
            <a:r>
              <a:rPr sz="20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utf8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encode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anotherFileChannel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.write(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8290559" cy="426720"/>
            <a:chOff x="1056436" y="3007486"/>
            <a:chExt cx="8290559" cy="426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2637790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834" y="3007486"/>
              <a:ext cx="941451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5625" y="3007486"/>
              <a:ext cx="984885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1737" y="3007486"/>
              <a:ext cx="962025" cy="4267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1357" y="3007486"/>
              <a:ext cx="107021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31482" y="3007486"/>
              <a:ext cx="2315082" cy="42672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56436" y="3663060"/>
            <a:ext cx="9712960" cy="853440"/>
            <a:chOff x="1056436" y="3663060"/>
            <a:chExt cx="9712960" cy="85344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6436" y="3663060"/>
              <a:ext cx="1879473" cy="4267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3750" y="3663060"/>
              <a:ext cx="960120" cy="4267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1846" y="3663060"/>
              <a:ext cx="1867407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1464" y="3663060"/>
              <a:ext cx="1507363" cy="4267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1441" y="3663060"/>
              <a:ext cx="941070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69453" y="3663060"/>
              <a:ext cx="942848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84794" y="3663060"/>
              <a:ext cx="631951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58758" y="3663060"/>
              <a:ext cx="1526031" cy="426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00715" y="3663060"/>
              <a:ext cx="468629" cy="426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36" y="4089780"/>
              <a:ext cx="4972685" cy="42671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056436" y="4745482"/>
            <a:ext cx="9839960" cy="853440"/>
            <a:chOff x="1056436" y="4745482"/>
            <a:chExt cx="9839960" cy="85344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6436" y="4745482"/>
              <a:ext cx="1879473" cy="4267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3750" y="4745482"/>
              <a:ext cx="960120" cy="4267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1846" y="4745482"/>
              <a:ext cx="1867407" cy="4267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71464" y="4745482"/>
              <a:ext cx="824864" cy="4267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1357" y="4745482"/>
              <a:ext cx="941450" cy="4267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89750" y="4745482"/>
              <a:ext cx="1705228" cy="4267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37194" y="4745482"/>
              <a:ext cx="1604518" cy="4267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46208" y="4745482"/>
              <a:ext cx="849629" cy="4267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436" y="5172151"/>
              <a:ext cx="1663445" cy="42671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056436" y="2130247"/>
            <a:ext cx="6298565" cy="732155"/>
            <a:chOff x="1056436" y="2130247"/>
            <a:chExt cx="6298565" cy="732155"/>
          </a:xfrm>
        </p:grpSpPr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6436" y="2130247"/>
              <a:ext cx="3759962" cy="7318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27169" y="2130247"/>
              <a:ext cx="2827528" cy="731824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090549"/>
            <a:ext cx="3298190" cy="365760"/>
            <a:chOff x="5096002" y="1090549"/>
            <a:chExt cx="329819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090549"/>
              <a:ext cx="85770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0758" y="1090549"/>
              <a:ext cx="7391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4262" y="1090549"/>
              <a:ext cx="86906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02424" y="1090549"/>
              <a:ext cx="1191259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1684604"/>
            <a:ext cx="6113145" cy="732790"/>
            <a:chOff x="5096002" y="1684604"/>
            <a:chExt cx="6113145" cy="73279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1684604"/>
              <a:ext cx="729614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2658" y="1684604"/>
              <a:ext cx="187147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51420" y="1684604"/>
              <a:ext cx="113907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48116" y="1684604"/>
              <a:ext cx="1591437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8654" y="1684604"/>
              <a:ext cx="830579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3117" y="1684604"/>
              <a:ext cx="485648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2051049"/>
              <a:ext cx="1549907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2645410"/>
            <a:ext cx="4126229" cy="365760"/>
            <a:chOff x="5096002" y="2645410"/>
            <a:chExt cx="4126229" cy="36576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2645410"/>
              <a:ext cx="822960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54370" y="2645410"/>
              <a:ext cx="1710308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05116" y="2645410"/>
              <a:ext cx="1816989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3240023"/>
            <a:ext cx="6186805" cy="365760"/>
            <a:chOff x="5096002" y="3240023"/>
            <a:chExt cx="6186805" cy="365760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240023"/>
              <a:ext cx="822960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54370" y="3240023"/>
              <a:ext cx="1450467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36892" y="3240023"/>
              <a:ext cx="4145788" cy="36576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3834384"/>
            <a:ext cx="6346190" cy="365760"/>
            <a:chOff x="5096002" y="3834384"/>
            <a:chExt cx="6346190" cy="365760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96002" y="3834384"/>
              <a:ext cx="1085850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56122" y="3834384"/>
              <a:ext cx="1871472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34884" y="3834384"/>
              <a:ext cx="542544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41792" y="3834384"/>
              <a:ext cx="941070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087611" y="3834384"/>
              <a:ext cx="406907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58884" y="3834384"/>
              <a:ext cx="1867662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82782" y="3834384"/>
              <a:ext cx="358901" cy="36576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096002" y="4428997"/>
            <a:ext cx="6824980" cy="731520"/>
            <a:chOff x="5096002" y="4428997"/>
            <a:chExt cx="6824980" cy="731520"/>
          </a:xfrm>
        </p:grpSpPr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96002" y="4428997"/>
              <a:ext cx="500634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29758" y="4428997"/>
              <a:ext cx="1836419" cy="3657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135368" y="4428997"/>
              <a:ext cx="1909445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871204" y="4428997"/>
              <a:ext cx="262890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046464" y="4428997"/>
              <a:ext cx="1671701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660634" y="4428997"/>
              <a:ext cx="1260157" cy="3657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96002" y="4794757"/>
              <a:ext cx="1281938" cy="3657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287770" y="4794757"/>
              <a:ext cx="1346327" cy="365760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5096002" y="5388864"/>
            <a:ext cx="4603115" cy="366395"/>
            <a:chOff x="5096002" y="5388864"/>
            <a:chExt cx="4603115" cy="366395"/>
          </a:xfrm>
        </p:grpSpPr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096002" y="5388864"/>
              <a:ext cx="908685" cy="36606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822950" y="5388864"/>
              <a:ext cx="1032509" cy="36606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740398" y="5388864"/>
              <a:ext cx="955001" cy="36606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632192" y="5388864"/>
              <a:ext cx="2066544" cy="366064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10444" y="2693411"/>
            <a:ext cx="3661342" cy="1449987"/>
          </a:xfrm>
          <a:prstGeom prst="rect">
            <a:avLst/>
          </a:prstGeom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4201" y="2750820"/>
            <a:ext cx="646912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798904"/>
            <a:ext cx="6124575" cy="366395"/>
            <a:chOff x="5096002" y="1798904"/>
            <a:chExt cx="6124575" cy="366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798904"/>
              <a:ext cx="500634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758" y="1798904"/>
              <a:ext cx="2709926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4904" y="1798904"/>
              <a:ext cx="1763902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1867" y="1798904"/>
              <a:ext cx="1608581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2393950"/>
            <a:ext cx="6755765" cy="732155"/>
            <a:chOff x="5096002" y="2393950"/>
            <a:chExt cx="6755765" cy="73215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393950"/>
              <a:ext cx="76708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5414" y="2393950"/>
              <a:ext cx="264617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5884" y="2393950"/>
              <a:ext cx="978407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31223" y="2393950"/>
              <a:ext cx="206692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18773" y="2393950"/>
              <a:ext cx="83248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2759659"/>
              <a:ext cx="2364613" cy="36606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354323"/>
            <a:ext cx="6701155" cy="731520"/>
            <a:chOff x="5096002" y="3354323"/>
            <a:chExt cx="6701155" cy="73152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354323"/>
              <a:ext cx="767080" cy="3657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5414" y="3354323"/>
              <a:ext cx="1203528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78498" y="3354323"/>
              <a:ext cx="2066925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67572" y="3354323"/>
              <a:ext cx="830579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32036" y="3354323"/>
              <a:ext cx="2364612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3720083"/>
              <a:ext cx="1241844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82614" y="3720083"/>
              <a:ext cx="1360678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73112" y="3720083"/>
              <a:ext cx="265175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49896" y="3720083"/>
              <a:ext cx="2284983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52330" y="3720083"/>
              <a:ext cx="1086357" cy="36576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096002" y="4314697"/>
            <a:ext cx="5982335" cy="731520"/>
            <a:chOff x="5096002" y="4314697"/>
            <a:chExt cx="5982335" cy="731520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4314697"/>
              <a:ext cx="767080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25414" y="4314697"/>
              <a:ext cx="2448433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20812" y="4314697"/>
              <a:ext cx="832484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86800" y="4314697"/>
              <a:ext cx="1210487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36150" y="4314697"/>
              <a:ext cx="1241844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4680457"/>
              <a:ext cx="1360297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86246" y="4680457"/>
              <a:ext cx="2154047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96656" y="4680457"/>
              <a:ext cx="1290574" cy="365760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082673" y="3148583"/>
            <a:ext cx="2304669" cy="548639"/>
          </a:xfrm>
          <a:prstGeom prst="rect">
            <a:avLst/>
          </a:prstGeom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066798"/>
            <a:ext cx="356222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2661157"/>
            <a:ext cx="592023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255898"/>
            <a:ext cx="2102104" cy="3657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240146" y="3850259"/>
            <a:ext cx="6294755" cy="731520"/>
            <a:chOff x="5240146" y="3850259"/>
            <a:chExt cx="6294755" cy="73152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850259"/>
              <a:ext cx="629462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4215714"/>
              <a:ext cx="2894329" cy="366064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655013"/>
            <a:ext cx="3125978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249677"/>
            <a:ext cx="487222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844038"/>
            <a:ext cx="355638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38778"/>
            <a:ext cx="478243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033139"/>
            <a:ext cx="415874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627753"/>
            <a:ext cx="6474968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13636" y="1399286"/>
            <a:ext cx="2109470" cy="1097280"/>
            <a:chOff x="1413636" y="1399286"/>
            <a:chExt cx="2109470" cy="1097280"/>
          </a:xfrm>
        </p:grpSpPr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1360" y="1399286"/>
              <a:ext cx="1927733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3636" y="1947621"/>
              <a:ext cx="2109089" cy="548944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63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6497" y="1947621"/>
            <a:ext cx="2057527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DF62E-A705-45F0-8566-582BA045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357883"/>
            <a:ext cx="3411981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1952498"/>
            <a:ext cx="5638165" cy="365760"/>
            <a:chOff x="5240146" y="1952498"/>
            <a:chExt cx="5638165" cy="36576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1952498"/>
              <a:ext cx="417677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0237" y="1952498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95205" y="1952498"/>
              <a:ext cx="1482852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2546857"/>
            <a:ext cx="147044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140913"/>
            <a:ext cx="5565012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735959"/>
            <a:ext cx="3753738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330014"/>
            <a:ext cx="2613786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36497" y="1947621"/>
            <a:ext cx="2057527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7997" y="2750820"/>
            <a:ext cx="5046090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432</Words>
  <Application>Microsoft Office PowerPoint</Application>
  <PresentationFormat>Widescreen</PresentationFormat>
  <Paragraphs>99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Calibri</vt:lpstr>
      <vt:lpstr>Courier New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buffer.asIntBuffer()</vt:lpstr>
      <vt:lpstr>buffer.asIntBuffer()</vt:lpstr>
      <vt:lpstr>buffer.rewind()  buffer.asIntBuffer()</vt:lpstr>
      <vt:lpstr>PowerPoint Presentation</vt:lpstr>
      <vt:lpstr>buffer.flip()  buffer.asIntBuffer()</vt:lpstr>
      <vt:lpstr>buffer.clear()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José Paumard</dc:creator>
  <cp:lastModifiedBy>Admin</cp:lastModifiedBy>
  <cp:revision>5</cp:revision>
  <dcterms:created xsi:type="dcterms:W3CDTF">2022-06-16T17:45:00Z</dcterms:created>
  <dcterms:modified xsi:type="dcterms:W3CDTF">2023-10-18T23:10:43Z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2017-11-30T16:30:00Z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2022-06-16T16:30:00Z</vt:filetime>
  </property>
  <property fmtid="{D5CDD505-2E9C-101B-9397-08002B2CF9AE}" pid="5" name="ICV">
    <vt:lpwstr>F838CAB17ACD4783978F21A8B2A459EB</vt:lpwstr>
  </property>
  <property fmtid="{D5CDD505-2E9C-101B-9397-08002B2CF9AE}" pid="6" name="KSOProductBuildVer">
    <vt:lpwstr>1033-11.2.0.11156</vt:lpwstr>
  </property>
</Properties>
</file>