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6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" y="979805"/>
            <a:ext cx="11690985" cy="5083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35" y="1825625"/>
            <a:ext cx="96240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1825625"/>
            <a:ext cx="95434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45" y="1967230"/>
            <a:ext cx="1012507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720" y="1848485"/>
            <a:ext cx="1006792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45" y="1825625"/>
            <a:ext cx="9413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45" y="938530"/>
            <a:ext cx="913574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045845"/>
          <a:ext cx="9209405" cy="531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29800" imgH="5667375" progId="Paint.Picture">
                  <p:embed/>
                </p:oleObj>
              </mc:Choice>
              <mc:Fallback>
                <p:oleObj r:id="rId2" imgW="9829800" imgH="5667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250" y="1045845"/>
                        <a:ext cx="9209405" cy="531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690" y="1825625"/>
            <a:ext cx="9531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052050" cy="5725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535" y="1825625"/>
            <a:ext cx="92182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42" y="836889"/>
            <a:ext cx="10930515" cy="51842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215" y="874395"/>
            <a:ext cx="9569450" cy="54819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10" y="1045845"/>
            <a:ext cx="1075309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55" y="730885"/>
            <a:ext cx="10854055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35" y="1825625"/>
            <a:ext cx="93192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095" y="1825625"/>
            <a:ext cx="9400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90" y="1825625"/>
            <a:ext cx="9862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65" y="1858010"/>
            <a:ext cx="9753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270" y="2038985"/>
            <a:ext cx="96488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840" y="1957705"/>
            <a:ext cx="99250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95" y="1924685"/>
            <a:ext cx="10086975" cy="415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9</cp:revision>
  <dcterms:created xsi:type="dcterms:W3CDTF">2022-06-19T03:53:00Z</dcterms:created>
  <dcterms:modified xsi:type="dcterms:W3CDTF">2023-10-18T23:52:35Z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B6AE8E8D9694413C9F68A7E5BAC88578</vt:lpwstr>
  </property>
  <property fmtid="{D5CDD505-2E9C-101B-9397-08002B2CF9AE}" pid="3" name="KSOProductBuildVer">
    <vt:lpwstr>1033-11.2.0.11156</vt:lpwstr>
  </property>
</Properties>
</file>