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66"/>
        <p:guide pos="214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2475309"/>
            <a:ext cx="97536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35070" y="446023"/>
            <a:ext cx="2673858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25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6" Type="http://schemas.openxmlformats.org/officeDocument/2006/relationships/image" Target="../media/image36.png"/><Relationship Id="rId5" Type="http://schemas.openxmlformats.org/officeDocument/2006/relationships/image" Target="../media/image25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5.png"/><Relationship Id="rId8" Type="http://schemas.openxmlformats.org/officeDocument/2006/relationships/image" Target="../media/image44.png"/><Relationship Id="rId7" Type="http://schemas.openxmlformats.org/officeDocument/2006/relationships/image" Target="../media/image43.png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46.png"/><Relationship Id="rId1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7315" y="1902587"/>
            <a:ext cx="36918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0" dirty="0"/>
              <a:t>I</a:t>
            </a:r>
            <a:r>
              <a:rPr sz="3200" spc="-470" dirty="0"/>
              <a:t>n</a:t>
            </a:r>
            <a:r>
              <a:rPr sz="3200" spc="-160" dirty="0"/>
              <a:t>t</a:t>
            </a:r>
            <a:r>
              <a:rPr sz="3200" spc="-180" dirty="0"/>
              <a:t>r</a:t>
            </a:r>
            <a:r>
              <a:rPr sz="3200" spc="-114" dirty="0"/>
              <a:t>o</a:t>
            </a:r>
            <a:r>
              <a:rPr sz="3200" spc="-125" dirty="0"/>
              <a:t>d</a:t>
            </a:r>
            <a:r>
              <a:rPr sz="3200" spc="-185" dirty="0"/>
              <a:t>u</a:t>
            </a:r>
            <a:r>
              <a:rPr sz="3200" spc="-254" dirty="0"/>
              <a:t>c</a:t>
            </a:r>
            <a:r>
              <a:rPr sz="3200" spc="-140" dirty="0"/>
              <a:t>t</a:t>
            </a:r>
            <a:r>
              <a:rPr sz="3200" spc="-110" dirty="0"/>
              <a:t>i</a:t>
            </a:r>
            <a:r>
              <a:rPr sz="3200" spc="-150" dirty="0"/>
              <a:t>on</a:t>
            </a:r>
            <a:r>
              <a:rPr sz="3200" spc="-300" dirty="0"/>
              <a:t> </a:t>
            </a:r>
            <a:r>
              <a:rPr sz="3200" spc="-145" dirty="0"/>
              <a:t>to</a:t>
            </a:r>
            <a:r>
              <a:rPr sz="3200" spc="-295" dirty="0"/>
              <a:t> </a:t>
            </a:r>
            <a:r>
              <a:rPr sz="3200" spc="-175" dirty="0"/>
              <a:t>UML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5872586" y="2686304"/>
            <a:ext cx="2505075" cy="1115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2430">
              <a:lnSpc>
                <a:spcPct val="100000"/>
              </a:lnSpc>
              <a:spcBef>
                <a:spcPts val="105"/>
              </a:spcBef>
            </a:pPr>
            <a:r>
              <a:rPr sz="2000" spc="-85" dirty="0">
                <a:latin typeface="Trebuchet MS" panose="020B0603020202020204"/>
                <a:cs typeface="Trebuchet MS" panose="020B0603020202020204"/>
              </a:rPr>
              <a:t>St</a:t>
            </a:r>
            <a:r>
              <a:rPr sz="2000" spc="-7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0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2000" spc="-65" dirty="0">
                <a:latin typeface="Trebuchet MS" panose="020B0603020202020204"/>
                <a:cs typeface="Trebuchet MS" panose="020B0603020202020204"/>
              </a:rPr>
              <a:t>tu</a:t>
            </a:r>
            <a:r>
              <a:rPr sz="2000" spc="-12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20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10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2000" spc="-11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10" dirty="0">
                <a:latin typeface="Trebuchet MS" panose="020B0603020202020204"/>
                <a:cs typeface="Trebuchet MS" panose="020B0603020202020204"/>
              </a:rPr>
              <a:t>g</a:t>
            </a:r>
            <a:r>
              <a:rPr sz="2000" spc="-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10" dirty="0">
                <a:latin typeface="Trebuchet MS" panose="020B0603020202020204"/>
                <a:cs typeface="Trebuchet MS" panose="020B0603020202020204"/>
              </a:rPr>
              <a:t>ms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>
              <a:latin typeface="Trebuchet MS" panose="020B0603020202020204"/>
              <a:cs typeface="Trebuchet MS" panose="020B0603020202020204"/>
            </a:endParaRPr>
          </a:p>
          <a:p>
            <a:pPr marL="35560" marR="1179195" indent="-22860">
              <a:lnSpc>
                <a:spcPct val="100000"/>
              </a:lnSpc>
            </a:pP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4818" y="446023"/>
            <a:ext cx="3154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B</a:t>
            </a:r>
            <a:r>
              <a:rPr spc="-229" dirty="0"/>
              <a:t>a</a:t>
            </a:r>
            <a:r>
              <a:rPr spc="-204" dirty="0"/>
              <a:t>s</a:t>
            </a:r>
            <a:r>
              <a:rPr spc="-80" dirty="0"/>
              <a:t>i</a:t>
            </a:r>
            <a:r>
              <a:rPr spc="-220" dirty="0"/>
              <a:t>c</a:t>
            </a:r>
            <a:r>
              <a:rPr spc="-270" dirty="0"/>
              <a:t> </a:t>
            </a:r>
            <a:r>
              <a:rPr spc="-210" dirty="0"/>
              <a:t>C</a:t>
            </a:r>
            <a:r>
              <a:rPr spc="-165" dirty="0"/>
              <a:t>la</a:t>
            </a:r>
            <a:r>
              <a:rPr spc="-190" dirty="0"/>
              <a:t>s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50" dirty="0"/>
              <a:t>r</a:t>
            </a:r>
            <a:r>
              <a:rPr spc="-235" dirty="0"/>
              <a:t>am</a:t>
            </a:r>
            <a:endParaRPr spc="-235" dirty="0"/>
          </a:p>
        </p:txBody>
      </p:sp>
      <p:grpSp>
        <p:nvGrpSpPr>
          <p:cNvPr id="3" name="object 3"/>
          <p:cNvGrpSpPr/>
          <p:nvPr/>
        </p:nvGrpSpPr>
        <p:grpSpPr>
          <a:xfrm>
            <a:off x="937694" y="2677872"/>
            <a:ext cx="1779270" cy="485775"/>
            <a:chOff x="937694" y="2677872"/>
            <a:chExt cx="1779270" cy="485775"/>
          </a:xfrm>
        </p:grpSpPr>
        <p:sp>
          <p:nvSpPr>
            <p:cNvPr id="4" name="object 4"/>
            <p:cNvSpPr/>
            <p:nvPr/>
          </p:nvSpPr>
          <p:spPr>
            <a:xfrm>
              <a:off x="940796" y="3092113"/>
              <a:ext cx="1771650" cy="67945"/>
            </a:xfrm>
            <a:custGeom>
              <a:avLst/>
              <a:gdLst/>
              <a:ahLst/>
              <a:cxnLst/>
              <a:rect l="l" t="t" r="r" b="b"/>
              <a:pathLst>
                <a:path w="1771650" h="67944">
                  <a:moveTo>
                    <a:pt x="1771077" y="67685"/>
                  </a:moveTo>
                  <a:lnTo>
                    <a:pt x="0" y="67685"/>
                  </a:lnTo>
                  <a:lnTo>
                    <a:pt x="0" y="0"/>
                  </a:lnTo>
                  <a:lnTo>
                    <a:pt x="1771077" y="0"/>
                  </a:lnTo>
                  <a:lnTo>
                    <a:pt x="1771077" y="67685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41504" y="2681682"/>
              <a:ext cx="1771650" cy="478155"/>
            </a:xfrm>
            <a:custGeom>
              <a:avLst/>
              <a:gdLst/>
              <a:ahLst/>
              <a:cxnLst/>
              <a:rect l="l" t="t" r="r" b="b"/>
              <a:pathLst>
                <a:path w="1771650" h="478155">
                  <a:moveTo>
                    <a:pt x="0" y="478116"/>
                  </a:moveTo>
                  <a:lnTo>
                    <a:pt x="1771077" y="478116"/>
                  </a:lnTo>
                  <a:lnTo>
                    <a:pt x="1771077" y="410431"/>
                  </a:lnTo>
                  <a:lnTo>
                    <a:pt x="0" y="410431"/>
                  </a:lnTo>
                  <a:lnTo>
                    <a:pt x="0" y="478116"/>
                  </a:lnTo>
                  <a:close/>
                </a:path>
                <a:path w="1771650" h="478155">
                  <a:moveTo>
                    <a:pt x="0" y="410431"/>
                  </a:moveTo>
                  <a:lnTo>
                    <a:pt x="1771077" y="410431"/>
                  </a:lnTo>
                  <a:lnTo>
                    <a:pt x="1771077" y="0"/>
                  </a:lnTo>
                  <a:lnTo>
                    <a:pt x="0" y="0"/>
                  </a:lnTo>
                  <a:lnTo>
                    <a:pt x="0" y="410431"/>
                  </a:lnTo>
                  <a:close/>
                </a:path>
              </a:pathLst>
            </a:custGeom>
            <a:ln w="7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45102" y="2685279"/>
            <a:ext cx="1764030" cy="403860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58419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60"/>
              </a:spcBef>
            </a:pPr>
            <a:r>
              <a:rPr sz="16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Payee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250927" y="2677872"/>
            <a:ext cx="1779270" cy="485775"/>
            <a:chOff x="6250927" y="2677872"/>
            <a:chExt cx="1779270" cy="485775"/>
          </a:xfrm>
        </p:grpSpPr>
        <p:sp>
          <p:nvSpPr>
            <p:cNvPr id="8" name="object 8"/>
            <p:cNvSpPr/>
            <p:nvPr/>
          </p:nvSpPr>
          <p:spPr>
            <a:xfrm>
              <a:off x="6254737" y="3092113"/>
              <a:ext cx="1771650" cy="67945"/>
            </a:xfrm>
            <a:custGeom>
              <a:avLst/>
              <a:gdLst/>
              <a:ahLst/>
              <a:cxnLst/>
              <a:rect l="l" t="t" r="r" b="b"/>
              <a:pathLst>
                <a:path w="1771650" h="67944">
                  <a:moveTo>
                    <a:pt x="1771077" y="67685"/>
                  </a:moveTo>
                  <a:lnTo>
                    <a:pt x="0" y="67685"/>
                  </a:lnTo>
                  <a:lnTo>
                    <a:pt x="0" y="0"/>
                  </a:lnTo>
                  <a:lnTo>
                    <a:pt x="1771077" y="0"/>
                  </a:lnTo>
                  <a:lnTo>
                    <a:pt x="1771077" y="67685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254737" y="2681682"/>
              <a:ext cx="1771650" cy="478155"/>
            </a:xfrm>
            <a:custGeom>
              <a:avLst/>
              <a:gdLst/>
              <a:ahLst/>
              <a:cxnLst/>
              <a:rect l="l" t="t" r="r" b="b"/>
              <a:pathLst>
                <a:path w="1771650" h="478155">
                  <a:moveTo>
                    <a:pt x="0" y="478116"/>
                  </a:moveTo>
                  <a:lnTo>
                    <a:pt x="1771077" y="478116"/>
                  </a:lnTo>
                  <a:lnTo>
                    <a:pt x="1771077" y="410431"/>
                  </a:lnTo>
                  <a:lnTo>
                    <a:pt x="0" y="410431"/>
                  </a:lnTo>
                  <a:lnTo>
                    <a:pt x="0" y="478116"/>
                  </a:lnTo>
                  <a:close/>
                </a:path>
                <a:path w="1771650" h="478155">
                  <a:moveTo>
                    <a:pt x="0" y="410431"/>
                  </a:moveTo>
                  <a:lnTo>
                    <a:pt x="1771077" y="410431"/>
                  </a:lnTo>
                  <a:lnTo>
                    <a:pt x="1771077" y="0"/>
                  </a:lnTo>
                  <a:lnTo>
                    <a:pt x="0" y="0"/>
                  </a:lnTo>
                  <a:lnTo>
                    <a:pt x="0" y="410431"/>
                  </a:lnTo>
                  <a:close/>
                </a:path>
              </a:pathLst>
            </a:custGeom>
            <a:ln w="7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258335" y="2685279"/>
            <a:ext cx="1764030" cy="403860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58419" rIns="0" bIns="0" rtlCol="0">
            <a:spAutoFit/>
          </a:bodyPr>
          <a:lstStyle/>
          <a:p>
            <a:pPr marL="558165">
              <a:lnSpc>
                <a:spcPct val="100000"/>
              </a:lnSpc>
              <a:spcBef>
                <a:spcPts val="460"/>
              </a:spcBef>
            </a:pPr>
            <a:r>
              <a:rPr sz="1600" i="1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Account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594311" y="1144876"/>
            <a:ext cx="1779270" cy="918210"/>
            <a:chOff x="3594311" y="1144876"/>
            <a:chExt cx="1779270" cy="918210"/>
          </a:xfrm>
        </p:grpSpPr>
        <p:sp>
          <p:nvSpPr>
            <p:cNvPr id="12" name="object 12"/>
            <p:cNvSpPr/>
            <p:nvPr/>
          </p:nvSpPr>
          <p:spPr>
            <a:xfrm>
              <a:off x="3598121" y="1559117"/>
              <a:ext cx="1771650" cy="499745"/>
            </a:xfrm>
            <a:custGeom>
              <a:avLst/>
              <a:gdLst/>
              <a:ahLst/>
              <a:cxnLst/>
              <a:rect l="l" t="t" r="r" b="b"/>
              <a:pathLst>
                <a:path w="1771650" h="499744">
                  <a:moveTo>
                    <a:pt x="0" y="499717"/>
                  </a:moveTo>
                  <a:lnTo>
                    <a:pt x="1771077" y="499717"/>
                  </a:lnTo>
                  <a:lnTo>
                    <a:pt x="1771077" y="0"/>
                  </a:lnTo>
                  <a:lnTo>
                    <a:pt x="0" y="0"/>
                  </a:lnTo>
                  <a:lnTo>
                    <a:pt x="0" y="499717"/>
                  </a:lnTo>
                  <a:close/>
                </a:path>
              </a:pathLst>
            </a:custGeom>
            <a:ln w="7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598121" y="1148686"/>
              <a:ext cx="1771650" cy="410845"/>
            </a:xfrm>
            <a:custGeom>
              <a:avLst/>
              <a:gdLst/>
              <a:ahLst/>
              <a:cxnLst/>
              <a:rect l="l" t="t" r="r" b="b"/>
              <a:pathLst>
                <a:path w="1771650" h="410844">
                  <a:moveTo>
                    <a:pt x="1771077" y="410431"/>
                  </a:moveTo>
                  <a:lnTo>
                    <a:pt x="0" y="410431"/>
                  </a:lnTo>
                  <a:lnTo>
                    <a:pt x="0" y="0"/>
                  </a:lnTo>
                  <a:lnTo>
                    <a:pt x="1771077" y="0"/>
                  </a:lnTo>
                  <a:lnTo>
                    <a:pt x="1771077" y="410431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598121" y="1148686"/>
              <a:ext cx="1771650" cy="410845"/>
            </a:xfrm>
            <a:custGeom>
              <a:avLst/>
              <a:gdLst/>
              <a:ahLst/>
              <a:cxnLst/>
              <a:rect l="l" t="t" r="r" b="b"/>
              <a:pathLst>
                <a:path w="1771650" h="410844">
                  <a:moveTo>
                    <a:pt x="0" y="410431"/>
                  </a:moveTo>
                  <a:lnTo>
                    <a:pt x="1771077" y="410431"/>
                  </a:lnTo>
                  <a:lnTo>
                    <a:pt x="1771077" y="0"/>
                  </a:lnTo>
                  <a:lnTo>
                    <a:pt x="0" y="0"/>
                  </a:lnTo>
                  <a:lnTo>
                    <a:pt x="0" y="410431"/>
                  </a:lnTo>
                  <a:close/>
                </a:path>
              </a:pathLst>
            </a:custGeom>
            <a:ln w="7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601718" y="1198684"/>
            <a:ext cx="176403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467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BillPayer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20106" y="1592680"/>
            <a:ext cx="1727200" cy="0"/>
          </a:xfrm>
          <a:custGeom>
            <a:avLst/>
            <a:gdLst/>
            <a:ahLst/>
            <a:cxnLst/>
            <a:rect l="l" t="t" r="r" b="b"/>
            <a:pathLst>
              <a:path w="1727200">
                <a:moveTo>
                  <a:pt x="0" y="0"/>
                </a:moveTo>
                <a:lnTo>
                  <a:pt x="1726813" y="0"/>
                </a:lnTo>
              </a:path>
            </a:pathLst>
          </a:custGeom>
          <a:ln w="7508">
            <a:solidFill>
              <a:srgbClr val="5692C9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601717" y="1601918"/>
            <a:ext cx="1764030" cy="45339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106680">
              <a:lnSpc>
                <a:spcPts val="1570"/>
              </a:lnSpc>
            </a:pPr>
            <a:r>
              <a:rPr sz="1400" spc="-10" dirty="0">
                <a:latin typeface="Calibri" panose="020F0502020204030204"/>
                <a:cs typeface="Calibri" panose="020F0502020204030204"/>
              </a:rPr>
              <a:t>SchedulePayment()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106680">
              <a:lnSpc>
                <a:spcPct val="100000"/>
              </a:lnSpc>
              <a:spcBef>
                <a:spcPts val="20"/>
              </a:spcBef>
            </a:pPr>
            <a:r>
              <a:rPr sz="1400" spc="-10" dirty="0">
                <a:latin typeface="Calibri" panose="020F0502020204030204"/>
                <a:cs typeface="Calibri" panose="020F0502020204030204"/>
              </a:rPr>
              <a:t>ImmediatePayment()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793337" y="1599868"/>
            <a:ext cx="5380355" cy="1564005"/>
            <a:chOff x="1793337" y="1599868"/>
            <a:chExt cx="5380355" cy="1564005"/>
          </a:xfrm>
        </p:grpSpPr>
        <p:sp>
          <p:nvSpPr>
            <p:cNvPr id="19" name="object 19"/>
            <p:cNvSpPr/>
            <p:nvPr/>
          </p:nvSpPr>
          <p:spPr>
            <a:xfrm>
              <a:off x="1826897" y="1603678"/>
              <a:ext cx="1771650" cy="1078865"/>
            </a:xfrm>
            <a:custGeom>
              <a:avLst/>
              <a:gdLst/>
              <a:ahLst/>
              <a:cxnLst/>
              <a:rect l="l" t="t" r="r" b="b"/>
              <a:pathLst>
                <a:path w="1771650" h="1078864">
                  <a:moveTo>
                    <a:pt x="1771070" y="0"/>
                  </a:moveTo>
                  <a:lnTo>
                    <a:pt x="0" y="0"/>
                  </a:lnTo>
                  <a:lnTo>
                    <a:pt x="0" y="1078461"/>
                  </a:lnTo>
                </a:path>
              </a:pathLst>
            </a:custGeom>
            <a:ln w="74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797147" y="2591531"/>
              <a:ext cx="59690" cy="90805"/>
            </a:xfrm>
            <a:custGeom>
              <a:avLst/>
              <a:gdLst/>
              <a:ahLst/>
              <a:cxnLst/>
              <a:rect l="l" t="t" r="r" b="b"/>
              <a:pathLst>
                <a:path w="59689" h="90805">
                  <a:moveTo>
                    <a:pt x="0" y="0"/>
                  </a:moveTo>
                  <a:lnTo>
                    <a:pt x="29754" y="90726"/>
                  </a:lnTo>
                  <a:lnTo>
                    <a:pt x="59508" y="0"/>
                  </a:lnTo>
                </a:path>
              </a:pathLst>
            </a:custGeom>
            <a:ln w="71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369045" y="1603678"/>
              <a:ext cx="1771650" cy="1078865"/>
            </a:xfrm>
            <a:custGeom>
              <a:avLst/>
              <a:gdLst/>
              <a:ahLst/>
              <a:cxnLst/>
              <a:rect l="l" t="t" r="r" b="b"/>
              <a:pathLst>
                <a:path w="1771650" h="1078864">
                  <a:moveTo>
                    <a:pt x="0" y="0"/>
                  </a:moveTo>
                  <a:lnTo>
                    <a:pt x="1771070" y="0"/>
                  </a:lnTo>
                  <a:lnTo>
                    <a:pt x="1771070" y="1078461"/>
                  </a:lnTo>
                </a:path>
              </a:pathLst>
            </a:custGeom>
            <a:ln w="74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110381" y="2591531"/>
              <a:ext cx="59690" cy="90805"/>
            </a:xfrm>
            <a:custGeom>
              <a:avLst/>
              <a:gdLst/>
              <a:ahLst/>
              <a:cxnLst/>
              <a:rect l="l" t="t" r="r" b="b"/>
              <a:pathLst>
                <a:path w="59690" h="90805">
                  <a:moveTo>
                    <a:pt x="0" y="0"/>
                  </a:moveTo>
                  <a:lnTo>
                    <a:pt x="29754" y="90726"/>
                  </a:lnTo>
                  <a:lnTo>
                    <a:pt x="59508" y="0"/>
                  </a:lnTo>
                </a:path>
              </a:pathLst>
            </a:custGeom>
            <a:ln w="71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598121" y="3092113"/>
              <a:ext cx="1771650" cy="67945"/>
            </a:xfrm>
            <a:custGeom>
              <a:avLst/>
              <a:gdLst/>
              <a:ahLst/>
              <a:cxnLst/>
              <a:rect l="l" t="t" r="r" b="b"/>
              <a:pathLst>
                <a:path w="1771650" h="67944">
                  <a:moveTo>
                    <a:pt x="1771077" y="67685"/>
                  </a:moveTo>
                  <a:lnTo>
                    <a:pt x="0" y="67685"/>
                  </a:lnTo>
                  <a:lnTo>
                    <a:pt x="0" y="0"/>
                  </a:lnTo>
                  <a:lnTo>
                    <a:pt x="1771077" y="0"/>
                  </a:lnTo>
                  <a:lnTo>
                    <a:pt x="1771077" y="67685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598121" y="3092113"/>
              <a:ext cx="1771650" cy="67945"/>
            </a:xfrm>
            <a:custGeom>
              <a:avLst/>
              <a:gdLst/>
              <a:ahLst/>
              <a:cxnLst/>
              <a:rect l="l" t="t" r="r" b="b"/>
              <a:pathLst>
                <a:path w="1771650" h="67944">
                  <a:moveTo>
                    <a:pt x="0" y="67685"/>
                  </a:moveTo>
                  <a:lnTo>
                    <a:pt x="1771077" y="67685"/>
                  </a:lnTo>
                  <a:lnTo>
                    <a:pt x="1771077" y="0"/>
                  </a:lnTo>
                  <a:lnTo>
                    <a:pt x="0" y="0"/>
                  </a:lnTo>
                  <a:lnTo>
                    <a:pt x="0" y="67685"/>
                  </a:lnTo>
                  <a:close/>
                </a:path>
              </a:pathLst>
            </a:custGeom>
            <a:ln w="7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598121" y="2681682"/>
              <a:ext cx="1771650" cy="410845"/>
            </a:xfrm>
            <a:custGeom>
              <a:avLst/>
              <a:gdLst/>
              <a:ahLst/>
              <a:cxnLst/>
              <a:rect l="l" t="t" r="r" b="b"/>
              <a:pathLst>
                <a:path w="1771650" h="410844">
                  <a:moveTo>
                    <a:pt x="1771077" y="410431"/>
                  </a:moveTo>
                  <a:lnTo>
                    <a:pt x="0" y="410431"/>
                  </a:lnTo>
                  <a:lnTo>
                    <a:pt x="0" y="0"/>
                  </a:lnTo>
                  <a:lnTo>
                    <a:pt x="1771077" y="0"/>
                  </a:lnTo>
                  <a:lnTo>
                    <a:pt x="1771077" y="410431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598121" y="2681682"/>
              <a:ext cx="1771650" cy="410845"/>
            </a:xfrm>
            <a:custGeom>
              <a:avLst/>
              <a:gdLst/>
              <a:ahLst/>
              <a:cxnLst/>
              <a:rect l="l" t="t" r="r" b="b"/>
              <a:pathLst>
                <a:path w="1771650" h="410844">
                  <a:moveTo>
                    <a:pt x="0" y="410431"/>
                  </a:moveTo>
                  <a:lnTo>
                    <a:pt x="1771077" y="410431"/>
                  </a:lnTo>
                  <a:lnTo>
                    <a:pt x="1771077" y="0"/>
                  </a:lnTo>
                  <a:lnTo>
                    <a:pt x="0" y="0"/>
                  </a:lnTo>
                  <a:lnTo>
                    <a:pt x="0" y="410431"/>
                  </a:lnTo>
                  <a:close/>
                </a:path>
              </a:pathLst>
            </a:custGeom>
            <a:ln w="7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4081461" y="2731966"/>
            <a:ext cx="80391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6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6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6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600" spc="-6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1600" spc="-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6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594311" y="3757954"/>
            <a:ext cx="1779270" cy="485775"/>
            <a:chOff x="3594311" y="3757954"/>
            <a:chExt cx="1779270" cy="485775"/>
          </a:xfrm>
        </p:grpSpPr>
        <p:sp>
          <p:nvSpPr>
            <p:cNvPr id="29" name="object 29"/>
            <p:cNvSpPr/>
            <p:nvPr/>
          </p:nvSpPr>
          <p:spPr>
            <a:xfrm>
              <a:off x="3598121" y="4172915"/>
              <a:ext cx="1771650" cy="67310"/>
            </a:xfrm>
            <a:custGeom>
              <a:avLst/>
              <a:gdLst/>
              <a:ahLst/>
              <a:cxnLst/>
              <a:rect l="l" t="t" r="r" b="b"/>
              <a:pathLst>
                <a:path w="1771650" h="67310">
                  <a:moveTo>
                    <a:pt x="0" y="66965"/>
                  </a:moveTo>
                  <a:lnTo>
                    <a:pt x="1771077" y="66965"/>
                  </a:lnTo>
                  <a:lnTo>
                    <a:pt x="1771077" y="0"/>
                  </a:lnTo>
                  <a:lnTo>
                    <a:pt x="0" y="0"/>
                  </a:lnTo>
                  <a:lnTo>
                    <a:pt x="0" y="66965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598121" y="4172195"/>
              <a:ext cx="1771650" cy="67945"/>
            </a:xfrm>
            <a:custGeom>
              <a:avLst/>
              <a:gdLst/>
              <a:ahLst/>
              <a:cxnLst/>
              <a:rect l="l" t="t" r="r" b="b"/>
              <a:pathLst>
                <a:path w="1771650" h="67945">
                  <a:moveTo>
                    <a:pt x="0" y="67685"/>
                  </a:moveTo>
                  <a:lnTo>
                    <a:pt x="1771077" y="67685"/>
                  </a:lnTo>
                  <a:lnTo>
                    <a:pt x="1771077" y="0"/>
                  </a:lnTo>
                  <a:lnTo>
                    <a:pt x="0" y="0"/>
                  </a:lnTo>
                  <a:lnTo>
                    <a:pt x="0" y="67685"/>
                  </a:lnTo>
                  <a:close/>
                </a:path>
              </a:pathLst>
            </a:custGeom>
            <a:ln w="7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598121" y="3762484"/>
              <a:ext cx="1771650" cy="410845"/>
            </a:xfrm>
            <a:custGeom>
              <a:avLst/>
              <a:gdLst/>
              <a:ahLst/>
              <a:cxnLst/>
              <a:rect l="l" t="t" r="r" b="b"/>
              <a:pathLst>
                <a:path w="1771650" h="410845">
                  <a:moveTo>
                    <a:pt x="1771077" y="410431"/>
                  </a:moveTo>
                  <a:lnTo>
                    <a:pt x="0" y="410431"/>
                  </a:lnTo>
                  <a:lnTo>
                    <a:pt x="0" y="0"/>
                  </a:lnTo>
                  <a:lnTo>
                    <a:pt x="1771077" y="0"/>
                  </a:lnTo>
                  <a:lnTo>
                    <a:pt x="1771077" y="410431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598121" y="3761764"/>
              <a:ext cx="1771650" cy="410845"/>
            </a:xfrm>
            <a:custGeom>
              <a:avLst/>
              <a:gdLst/>
              <a:ahLst/>
              <a:cxnLst/>
              <a:rect l="l" t="t" r="r" b="b"/>
              <a:pathLst>
                <a:path w="1771650" h="410845">
                  <a:moveTo>
                    <a:pt x="0" y="410431"/>
                  </a:moveTo>
                  <a:lnTo>
                    <a:pt x="1771077" y="410431"/>
                  </a:lnTo>
                  <a:lnTo>
                    <a:pt x="1771077" y="0"/>
                  </a:lnTo>
                  <a:lnTo>
                    <a:pt x="0" y="0"/>
                  </a:lnTo>
                  <a:lnTo>
                    <a:pt x="0" y="410431"/>
                  </a:lnTo>
                  <a:close/>
                </a:path>
              </a:pathLst>
            </a:custGeom>
            <a:ln w="7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3601718" y="3190486"/>
            <a:ext cx="1764030" cy="89026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01930" algn="ctr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1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900">
              <a:latin typeface="Calibri" panose="020F0502020204030204"/>
              <a:cs typeface="Calibri" panose="020F0502020204030204"/>
            </a:endParaRPr>
          </a:p>
          <a:p>
            <a:pPr marL="200660" algn="ctr">
              <a:lnSpc>
                <a:spcPct val="100000"/>
              </a:lnSpc>
            </a:pPr>
            <a:r>
              <a:rPr sz="1100" dirty="0">
                <a:latin typeface="Calibri" panose="020F0502020204030204"/>
                <a:cs typeface="Calibri" panose="020F0502020204030204"/>
              </a:rPr>
              <a:t>*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Calibri" panose="020F0502020204030204"/>
              <a:cs typeface="Calibri" panose="020F0502020204030204"/>
            </a:endParaRPr>
          </a:p>
          <a:p>
            <a:pPr marL="560705">
              <a:lnSpc>
                <a:spcPct val="100000"/>
              </a:lnSpc>
            </a:pPr>
            <a:r>
              <a:rPr sz="16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Address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439725" y="3146812"/>
            <a:ext cx="87630" cy="619125"/>
            <a:chOff x="4439725" y="3146812"/>
            <a:chExt cx="87630" cy="619125"/>
          </a:xfrm>
        </p:grpSpPr>
        <p:sp>
          <p:nvSpPr>
            <p:cNvPr id="35" name="object 35"/>
            <p:cNvSpPr/>
            <p:nvPr/>
          </p:nvSpPr>
          <p:spPr>
            <a:xfrm>
              <a:off x="4483518" y="3168727"/>
              <a:ext cx="0" cy="593725"/>
            </a:xfrm>
            <a:custGeom>
              <a:avLst/>
              <a:gdLst/>
              <a:ahLst/>
              <a:cxnLst/>
              <a:rect l="l" t="t" r="r" b="b"/>
              <a:pathLst>
                <a:path h="593725">
                  <a:moveTo>
                    <a:pt x="0" y="0"/>
                  </a:moveTo>
                  <a:lnTo>
                    <a:pt x="0" y="593324"/>
                  </a:lnTo>
                </a:path>
              </a:pathLst>
            </a:custGeom>
            <a:ln w="70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39725" y="3146812"/>
              <a:ext cx="87160" cy="169839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4040890" y="4980816"/>
            <a:ext cx="1771650" cy="410845"/>
          </a:xfrm>
          <a:prstGeom prst="rect">
            <a:avLst/>
          </a:prstGeom>
          <a:solidFill>
            <a:srgbClr val="5B9BD5"/>
          </a:solidFill>
          <a:ln w="7194">
            <a:solidFill>
              <a:srgbClr val="000000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490"/>
              </a:spcBef>
            </a:pPr>
            <a:r>
              <a:rPr sz="16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CheckingAccount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040890" y="5391248"/>
            <a:ext cx="1771650" cy="261620"/>
          </a:xfrm>
          <a:prstGeom prst="rect">
            <a:avLst/>
          </a:prstGeom>
          <a:solidFill>
            <a:srgbClr val="F2F2F2"/>
          </a:solidFill>
          <a:ln w="7198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110490">
              <a:lnSpc>
                <a:spcPct val="100000"/>
              </a:lnSpc>
              <a:spcBef>
                <a:spcPts val="50"/>
              </a:spcBef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minimumBalance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254737" y="4980816"/>
            <a:ext cx="1771650" cy="410845"/>
          </a:xfrm>
          <a:prstGeom prst="rect">
            <a:avLst/>
          </a:prstGeom>
          <a:solidFill>
            <a:srgbClr val="5B9BD5"/>
          </a:solidFill>
          <a:ln w="7194">
            <a:solidFill>
              <a:srgbClr val="000000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490"/>
              </a:spcBef>
            </a:pPr>
            <a:r>
              <a:rPr sz="16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SavingAccount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254737" y="5391248"/>
            <a:ext cx="1771650" cy="261620"/>
          </a:xfrm>
          <a:prstGeom prst="rect">
            <a:avLst/>
          </a:prstGeom>
          <a:solidFill>
            <a:srgbClr val="F2F2F2"/>
          </a:solidFill>
          <a:ln w="7198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110490">
              <a:lnSpc>
                <a:spcPct val="100000"/>
              </a:lnSpc>
              <a:spcBef>
                <a:spcPts val="50"/>
              </a:spcBef>
            </a:pPr>
            <a:r>
              <a:rPr sz="1400" spc="-10" dirty="0">
                <a:latin typeface="Calibri" panose="020F0502020204030204"/>
                <a:cs typeface="Calibri" panose="020F0502020204030204"/>
              </a:rPr>
              <a:t>interestRate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926288" y="3293440"/>
            <a:ext cx="2214245" cy="1687830"/>
          </a:xfrm>
          <a:custGeom>
            <a:avLst/>
            <a:gdLst/>
            <a:ahLst/>
            <a:cxnLst/>
            <a:rect l="l" t="t" r="r" b="b"/>
            <a:pathLst>
              <a:path w="2214245" h="1687829">
                <a:moveTo>
                  <a:pt x="0" y="1687807"/>
                </a:moveTo>
                <a:lnTo>
                  <a:pt x="0" y="1278816"/>
                </a:lnTo>
                <a:lnTo>
                  <a:pt x="2213847" y="1278816"/>
                </a:lnTo>
                <a:lnTo>
                  <a:pt x="2213847" y="0"/>
                </a:lnTo>
              </a:path>
            </a:pathLst>
          </a:custGeom>
          <a:ln w="71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2" name="object 42"/>
          <p:cNvGrpSpPr/>
          <p:nvPr/>
        </p:nvGrpSpPr>
        <p:grpSpPr>
          <a:xfrm>
            <a:off x="7092331" y="3155772"/>
            <a:ext cx="95885" cy="1829435"/>
            <a:chOff x="7092331" y="3155772"/>
            <a:chExt cx="95885" cy="1829435"/>
          </a:xfrm>
        </p:grpSpPr>
        <p:sp>
          <p:nvSpPr>
            <p:cNvPr id="43" name="object 43"/>
            <p:cNvSpPr/>
            <p:nvPr/>
          </p:nvSpPr>
          <p:spPr>
            <a:xfrm>
              <a:off x="7096141" y="3159582"/>
              <a:ext cx="88265" cy="133985"/>
            </a:xfrm>
            <a:custGeom>
              <a:avLst/>
              <a:gdLst/>
              <a:ahLst/>
              <a:cxnLst/>
              <a:rect l="l" t="t" r="r" b="b"/>
              <a:pathLst>
                <a:path w="88265" h="133985">
                  <a:moveTo>
                    <a:pt x="87845" y="133930"/>
                  </a:moveTo>
                  <a:lnTo>
                    <a:pt x="43922" y="0"/>
                  </a:lnTo>
                  <a:lnTo>
                    <a:pt x="0" y="133930"/>
                  </a:lnTo>
                  <a:lnTo>
                    <a:pt x="87845" y="133930"/>
                  </a:lnTo>
                  <a:close/>
                </a:path>
              </a:pathLst>
            </a:custGeom>
            <a:ln w="71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140135" y="3293441"/>
              <a:ext cx="0" cy="1687830"/>
            </a:xfrm>
            <a:custGeom>
              <a:avLst/>
              <a:gdLst/>
              <a:ahLst/>
              <a:cxnLst/>
              <a:rect l="l" t="t" r="r" b="b"/>
              <a:pathLst>
                <a:path h="1687829">
                  <a:moveTo>
                    <a:pt x="0" y="1687807"/>
                  </a:moveTo>
                  <a:lnTo>
                    <a:pt x="0" y="0"/>
                  </a:lnTo>
                </a:path>
              </a:pathLst>
            </a:custGeom>
            <a:ln w="70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096141" y="3159582"/>
              <a:ext cx="88265" cy="133985"/>
            </a:xfrm>
            <a:custGeom>
              <a:avLst/>
              <a:gdLst/>
              <a:ahLst/>
              <a:cxnLst/>
              <a:rect l="l" t="t" r="r" b="b"/>
              <a:pathLst>
                <a:path w="88265" h="133985">
                  <a:moveTo>
                    <a:pt x="87845" y="133930"/>
                  </a:moveTo>
                  <a:lnTo>
                    <a:pt x="43922" y="0"/>
                  </a:lnTo>
                  <a:lnTo>
                    <a:pt x="0" y="133930"/>
                  </a:lnTo>
                  <a:lnTo>
                    <a:pt x="87845" y="133930"/>
                  </a:lnTo>
                  <a:close/>
                </a:path>
              </a:pathLst>
            </a:custGeom>
            <a:ln w="71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3436487" y="2942661"/>
            <a:ext cx="9652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1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778692" y="2942659"/>
            <a:ext cx="9525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*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708276" y="2866742"/>
            <a:ext cx="3550285" cy="108585"/>
            <a:chOff x="2708276" y="2866742"/>
            <a:chExt cx="3550285" cy="108585"/>
          </a:xfrm>
        </p:grpSpPr>
        <p:sp>
          <p:nvSpPr>
            <p:cNvPr id="49" name="object 49"/>
            <p:cNvSpPr/>
            <p:nvPr/>
          </p:nvSpPr>
          <p:spPr>
            <a:xfrm>
              <a:off x="2712086" y="2920956"/>
              <a:ext cx="695325" cy="0"/>
            </a:xfrm>
            <a:custGeom>
              <a:avLst/>
              <a:gdLst/>
              <a:ahLst/>
              <a:cxnLst/>
              <a:rect l="l" t="t" r="r" b="b"/>
              <a:pathLst>
                <a:path w="695325">
                  <a:moveTo>
                    <a:pt x="694970" y="0"/>
                  </a:moveTo>
                  <a:lnTo>
                    <a:pt x="0" y="0"/>
                  </a:lnTo>
                </a:path>
              </a:pathLst>
            </a:custGeom>
            <a:ln w="7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3400469" y="2870552"/>
              <a:ext cx="198120" cy="100965"/>
            </a:xfrm>
            <a:custGeom>
              <a:avLst/>
              <a:gdLst/>
              <a:ahLst/>
              <a:cxnLst/>
              <a:rect l="l" t="t" r="r" b="b"/>
              <a:pathLst>
                <a:path w="198120" h="100964">
                  <a:moveTo>
                    <a:pt x="0" y="50403"/>
                  </a:moveTo>
                  <a:lnTo>
                    <a:pt x="98471" y="100807"/>
                  </a:lnTo>
                  <a:lnTo>
                    <a:pt x="197652" y="50403"/>
                  </a:lnTo>
                  <a:lnTo>
                    <a:pt x="98471" y="0"/>
                  </a:lnTo>
                  <a:lnTo>
                    <a:pt x="0" y="50403"/>
                  </a:lnTo>
                  <a:close/>
                </a:path>
              </a:pathLst>
            </a:custGeom>
            <a:ln w="71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5369057" y="2920956"/>
              <a:ext cx="885825" cy="0"/>
            </a:xfrm>
            <a:custGeom>
              <a:avLst/>
              <a:gdLst/>
              <a:ahLst/>
              <a:cxnLst/>
              <a:rect l="l" t="t" r="r" b="b"/>
              <a:pathLst>
                <a:path w="885825">
                  <a:moveTo>
                    <a:pt x="0" y="0"/>
                  </a:moveTo>
                  <a:lnTo>
                    <a:pt x="121283" y="0"/>
                  </a:lnTo>
                </a:path>
                <a:path w="885825">
                  <a:moveTo>
                    <a:pt x="764538" y="0"/>
                  </a:moveTo>
                  <a:lnTo>
                    <a:pt x="885538" y="0"/>
                  </a:lnTo>
                </a:path>
              </a:pathLst>
            </a:custGeom>
            <a:ln w="7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5435309" y="2672782"/>
            <a:ext cx="9525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*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094314" y="2672782"/>
            <a:ext cx="9525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*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499570" y="2840725"/>
            <a:ext cx="64897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50" spc="5" dirty="0">
                <a:latin typeface="Calibri" panose="020F0502020204030204"/>
                <a:cs typeface="Calibri" panose="020F0502020204030204"/>
              </a:rPr>
              <a:t>Account</a:t>
            </a:r>
            <a:r>
              <a:rPr sz="75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750" spc="5" dirty="0">
                <a:latin typeface="Calibri" panose="020F0502020204030204"/>
                <a:cs typeface="Calibri" panose="020F0502020204030204"/>
              </a:rPr>
              <a:t>Holder</a:t>
            </a:r>
            <a:endParaRPr sz="75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7263842" y="1418569"/>
            <a:ext cx="942975" cy="1267460"/>
            <a:chOff x="7263842" y="1418569"/>
            <a:chExt cx="942975" cy="1267460"/>
          </a:xfrm>
        </p:grpSpPr>
        <p:sp>
          <p:nvSpPr>
            <p:cNvPr id="56" name="object 56"/>
            <p:cNvSpPr/>
            <p:nvPr/>
          </p:nvSpPr>
          <p:spPr>
            <a:xfrm>
              <a:off x="7316959" y="1422091"/>
              <a:ext cx="885825" cy="675005"/>
            </a:xfrm>
            <a:custGeom>
              <a:avLst/>
              <a:gdLst/>
              <a:ahLst/>
              <a:cxnLst/>
              <a:rect l="l" t="t" r="r" b="b"/>
              <a:pathLst>
                <a:path w="885825" h="675005">
                  <a:moveTo>
                    <a:pt x="885538" y="674691"/>
                  </a:moveTo>
                  <a:lnTo>
                    <a:pt x="0" y="674691"/>
                  </a:lnTo>
                  <a:lnTo>
                    <a:pt x="0" y="0"/>
                  </a:lnTo>
                  <a:lnTo>
                    <a:pt x="796984" y="0"/>
                  </a:lnTo>
                  <a:lnTo>
                    <a:pt x="885538" y="90006"/>
                  </a:lnTo>
                  <a:lnTo>
                    <a:pt x="885538" y="674691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7267652" y="1422379"/>
              <a:ext cx="935355" cy="1259840"/>
            </a:xfrm>
            <a:custGeom>
              <a:avLst/>
              <a:gdLst/>
              <a:ahLst/>
              <a:cxnLst/>
              <a:rect l="l" t="t" r="r" b="b"/>
              <a:pathLst>
                <a:path w="935354" h="1259839">
                  <a:moveTo>
                    <a:pt x="49590" y="674691"/>
                  </a:moveTo>
                  <a:lnTo>
                    <a:pt x="0" y="1259375"/>
                  </a:lnTo>
                </a:path>
                <a:path w="935354" h="1259839">
                  <a:moveTo>
                    <a:pt x="49590" y="674691"/>
                  </a:moveTo>
                  <a:lnTo>
                    <a:pt x="935129" y="674691"/>
                  </a:lnTo>
                  <a:lnTo>
                    <a:pt x="935129" y="90006"/>
                  </a:lnTo>
                  <a:lnTo>
                    <a:pt x="846575" y="0"/>
                  </a:lnTo>
                  <a:lnTo>
                    <a:pt x="49590" y="0"/>
                  </a:lnTo>
                  <a:lnTo>
                    <a:pt x="49590" y="674691"/>
                  </a:lnTo>
                  <a:close/>
                </a:path>
              </a:pathLst>
            </a:custGeom>
            <a:ln w="7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 txBox="1"/>
          <p:nvPr/>
        </p:nvSpPr>
        <p:spPr>
          <a:xfrm>
            <a:off x="7470797" y="1446847"/>
            <a:ext cx="579120" cy="169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-15" dirty="0">
                <a:latin typeface="Calibri" panose="020F0502020204030204"/>
                <a:cs typeface="Calibri" panose="020F0502020204030204"/>
              </a:rPr>
              <a:t>&lt;&lt;Future&gt;&gt;</a:t>
            </a:r>
            <a:endParaRPr sz="9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397002" y="1590857"/>
            <a:ext cx="728980" cy="4578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950" spc="-30" dirty="0">
                <a:latin typeface="Calibri" panose="020F0502020204030204"/>
                <a:cs typeface="Calibri" panose="020F0502020204030204"/>
              </a:rPr>
              <a:t>A</a:t>
            </a:r>
            <a:r>
              <a:rPr sz="950" spc="10" dirty="0">
                <a:latin typeface="Calibri" panose="020F0502020204030204"/>
                <a:cs typeface="Calibri" panose="020F0502020204030204"/>
              </a:rPr>
              <a:t>ll</a:t>
            </a:r>
            <a:r>
              <a:rPr sz="950" spc="-45" dirty="0">
                <a:latin typeface="Calibri" panose="020F0502020204030204"/>
                <a:cs typeface="Calibri" panose="020F0502020204030204"/>
              </a:rPr>
              <a:t>o</a:t>
            </a:r>
            <a:r>
              <a:rPr sz="950" spc="-15" dirty="0">
                <a:latin typeface="Calibri" panose="020F0502020204030204"/>
                <a:cs typeface="Calibri" panose="020F0502020204030204"/>
              </a:rPr>
              <a:t>w</a:t>
            </a:r>
            <a:r>
              <a:rPr sz="95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5" dirty="0">
                <a:latin typeface="Calibri" panose="020F0502020204030204"/>
                <a:cs typeface="Calibri" panose="020F0502020204030204"/>
              </a:rPr>
              <a:t>M</a:t>
            </a:r>
            <a:r>
              <a:rPr sz="950" spc="-40" dirty="0">
                <a:latin typeface="Calibri" panose="020F0502020204030204"/>
                <a:cs typeface="Calibri" panose="020F0502020204030204"/>
              </a:rPr>
              <a:t>u</a:t>
            </a:r>
            <a:r>
              <a:rPr sz="950" spc="10" dirty="0">
                <a:latin typeface="Calibri" panose="020F0502020204030204"/>
                <a:cs typeface="Calibri" panose="020F0502020204030204"/>
              </a:rPr>
              <a:t>l</a:t>
            </a:r>
            <a:r>
              <a:rPr sz="950" spc="-35" dirty="0">
                <a:latin typeface="Calibri" panose="020F0502020204030204"/>
                <a:cs typeface="Calibri" panose="020F0502020204030204"/>
              </a:rPr>
              <a:t>t</a:t>
            </a:r>
            <a:r>
              <a:rPr sz="95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950" spc="-40" dirty="0">
                <a:latin typeface="Calibri" panose="020F0502020204030204"/>
                <a:cs typeface="Calibri" panose="020F0502020204030204"/>
              </a:rPr>
              <a:t>p</a:t>
            </a:r>
            <a:r>
              <a:rPr sz="950" spc="5" dirty="0">
                <a:latin typeface="Calibri" panose="020F0502020204030204"/>
                <a:cs typeface="Calibri" panose="020F0502020204030204"/>
              </a:rPr>
              <a:t>le  </a:t>
            </a:r>
            <a:r>
              <a:rPr sz="950" spc="-20" dirty="0">
                <a:latin typeface="Calibri" panose="020F0502020204030204"/>
                <a:cs typeface="Calibri" panose="020F0502020204030204"/>
              </a:rPr>
              <a:t>Accounts </a:t>
            </a:r>
            <a:r>
              <a:rPr sz="950" dirty="0">
                <a:latin typeface="Calibri" panose="020F0502020204030204"/>
                <a:cs typeface="Calibri" panose="020F0502020204030204"/>
              </a:rPr>
              <a:t>for </a:t>
            </a:r>
            <a:r>
              <a:rPr sz="950" spc="-10" dirty="0">
                <a:latin typeface="Calibri" panose="020F0502020204030204"/>
                <a:cs typeface="Calibri" panose="020F0502020204030204"/>
              </a:rPr>
              <a:t>a </a:t>
            </a:r>
            <a:r>
              <a:rPr sz="950" spc="-200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20" dirty="0">
                <a:latin typeface="Calibri" panose="020F0502020204030204"/>
                <a:cs typeface="Calibri" panose="020F0502020204030204"/>
              </a:rPr>
              <a:t>Payment</a:t>
            </a:r>
            <a:endParaRPr sz="95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0" name="object 6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02155" y="1418447"/>
            <a:ext cx="104197" cy="105789"/>
          </a:xfrm>
          <a:prstGeom prst="rect">
            <a:avLst/>
          </a:prstGeom>
        </p:spPr>
      </p:pic>
      <p:sp>
        <p:nvSpPr>
          <p:cNvPr id="61" name="Slide Number Placeholder 6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3378" y="446023"/>
            <a:ext cx="33381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C</a:t>
            </a:r>
            <a:r>
              <a:rPr spc="-165" dirty="0"/>
              <a:t>o</a:t>
            </a:r>
            <a:r>
              <a:rPr spc="-275" dirty="0"/>
              <a:t>m</a:t>
            </a:r>
            <a:r>
              <a:rPr spc="-100" dirty="0"/>
              <a:t>p</a:t>
            </a:r>
            <a:r>
              <a:rPr spc="-125" dirty="0"/>
              <a:t>o</a:t>
            </a:r>
            <a:r>
              <a:rPr spc="-175" dirty="0"/>
              <a:t>n</a:t>
            </a:r>
            <a:r>
              <a:rPr spc="-170" dirty="0"/>
              <a:t>e</a:t>
            </a:r>
            <a:r>
              <a:rPr spc="-175" dirty="0"/>
              <a:t>n</a:t>
            </a:r>
            <a:r>
              <a:rPr spc="-114" dirty="0"/>
              <a:t>t</a:t>
            </a:r>
            <a:r>
              <a:rPr spc="-250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204" dirty="0"/>
              <a:t>a</a:t>
            </a:r>
            <a:r>
              <a:rPr spc="-135" dirty="0"/>
              <a:t>g</a:t>
            </a:r>
            <a:r>
              <a:rPr spc="-145" dirty="0"/>
              <a:t>r</a:t>
            </a:r>
            <a:r>
              <a:rPr spc="-210" dirty="0"/>
              <a:t>a</a:t>
            </a:r>
            <a:r>
              <a:rPr spc="-270" dirty="0"/>
              <a:t>m</a:t>
            </a:r>
            <a:endParaRPr spc="-27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3053715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ef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ab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55786" y="1383501"/>
            <a:ext cx="4827905" cy="3293745"/>
            <a:chOff x="3855786" y="1383501"/>
            <a:chExt cx="4827905" cy="3293745"/>
          </a:xfrm>
        </p:grpSpPr>
        <p:sp>
          <p:nvSpPr>
            <p:cNvPr id="5" name="object 5"/>
            <p:cNvSpPr/>
            <p:nvPr/>
          </p:nvSpPr>
          <p:spPr>
            <a:xfrm>
              <a:off x="3859914" y="1387629"/>
              <a:ext cx="4819650" cy="3285490"/>
            </a:xfrm>
            <a:custGeom>
              <a:avLst/>
              <a:gdLst/>
              <a:ahLst/>
              <a:cxnLst/>
              <a:rect l="l" t="t" r="r" b="b"/>
              <a:pathLst>
                <a:path w="4819650" h="3285490">
                  <a:moveTo>
                    <a:pt x="0" y="3284881"/>
                  </a:moveTo>
                  <a:lnTo>
                    <a:pt x="4819522" y="3284881"/>
                  </a:lnTo>
                  <a:lnTo>
                    <a:pt x="4819522" y="0"/>
                  </a:lnTo>
                  <a:lnTo>
                    <a:pt x="0" y="0"/>
                  </a:lnTo>
                  <a:lnTo>
                    <a:pt x="0" y="3284881"/>
                  </a:lnTo>
                  <a:close/>
                </a:path>
                <a:path w="4819650" h="3285490">
                  <a:moveTo>
                    <a:pt x="428671" y="1532786"/>
                  </a:moveTo>
                  <a:lnTo>
                    <a:pt x="2139156" y="1532786"/>
                  </a:lnTo>
                  <a:lnTo>
                    <a:pt x="2139156" y="713939"/>
                  </a:lnTo>
                  <a:lnTo>
                    <a:pt x="428671" y="713939"/>
                  </a:lnTo>
                  <a:lnTo>
                    <a:pt x="428671" y="1532786"/>
                  </a:lnTo>
                  <a:close/>
                </a:path>
                <a:path w="4819650" h="3285490">
                  <a:moveTo>
                    <a:pt x="3175346" y="2814459"/>
                  </a:moveTo>
                  <a:lnTo>
                    <a:pt x="4669627" y="2814459"/>
                  </a:lnTo>
                  <a:lnTo>
                    <a:pt x="4669627" y="1995612"/>
                  </a:lnTo>
                  <a:lnTo>
                    <a:pt x="3175346" y="1995612"/>
                  </a:lnTo>
                  <a:lnTo>
                    <a:pt x="3175346" y="2814459"/>
                  </a:lnTo>
                  <a:close/>
                </a:path>
                <a:path w="4819650" h="3285490">
                  <a:moveTo>
                    <a:pt x="437544" y="2850061"/>
                  </a:moveTo>
                  <a:lnTo>
                    <a:pt x="2148028" y="2850061"/>
                  </a:lnTo>
                  <a:lnTo>
                    <a:pt x="2148028" y="2009853"/>
                  </a:lnTo>
                  <a:lnTo>
                    <a:pt x="437544" y="2009853"/>
                  </a:lnTo>
                  <a:lnTo>
                    <a:pt x="437544" y="2850061"/>
                  </a:lnTo>
                  <a:close/>
                </a:path>
              </a:pathLst>
            </a:custGeom>
            <a:ln w="8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355331" y="3820563"/>
              <a:ext cx="185915" cy="19408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065379" y="3924108"/>
              <a:ext cx="294640" cy="0"/>
            </a:xfrm>
            <a:custGeom>
              <a:avLst/>
              <a:gdLst/>
              <a:ahLst/>
              <a:cxnLst/>
              <a:rect l="l" t="t" r="r" b="b"/>
              <a:pathLst>
                <a:path w="294639">
                  <a:moveTo>
                    <a:pt x="0" y="0"/>
                  </a:moveTo>
                  <a:lnTo>
                    <a:pt x="294046" y="0"/>
                  </a:lnTo>
                </a:path>
              </a:pathLst>
            </a:custGeom>
            <a:ln w="80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453425" y="3825656"/>
              <a:ext cx="107314" cy="192405"/>
            </a:xfrm>
            <a:custGeom>
              <a:avLst/>
              <a:gdLst/>
              <a:ahLst/>
              <a:cxnLst/>
              <a:rect l="l" t="t" r="r" b="b"/>
              <a:pathLst>
                <a:path w="107315" h="192404">
                  <a:moveTo>
                    <a:pt x="0" y="0"/>
                  </a:moveTo>
                  <a:lnTo>
                    <a:pt x="106934" y="0"/>
                  </a:lnTo>
                  <a:lnTo>
                    <a:pt x="106934" y="192250"/>
                  </a:lnTo>
                  <a:lnTo>
                    <a:pt x="0" y="192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453425" y="3825656"/>
              <a:ext cx="107314" cy="192405"/>
            </a:xfrm>
            <a:custGeom>
              <a:avLst/>
              <a:gdLst/>
              <a:ahLst/>
              <a:cxnLst/>
              <a:rect l="l" t="t" r="r" b="b"/>
              <a:pathLst>
                <a:path w="107315" h="192404">
                  <a:moveTo>
                    <a:pt x="106934" y="0"/>
                  </a:moveTo>
                  <a:lnTo>
                    <a:pt x="0" y="0"/>
                  </a:lnTo>
                  <a:lnTo>
                    <a:pt x="0" y="192250"/>
                  </a:lnTo>
                  <a:lnTo>
                    <a:pt x="106934" y="192250"/>
                  </a:lnTo>
                  <a:lnTo>
                    <a:pt x="106934" y="0"/>
                  </a:lnTo>
                  <a:close/>
                </a:path>
              </a:pathLst>
            </a:custGeom>
            <a:ln w="46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932295" y="3853189"/>
              <a:ext cx="133350" cy="135890"/>
            </a:xfrm>
            <a:custGeom>
              <a:avLst/>
              <a:gdLst/>
              <a:ahLst/>
              <a:cxnLst/>
              <a:rect l="l" t="t" r="r" b="b"/>
              <a:pathLst>
                <a:path w="133350" h="135889">
                  <a:moveTo>
                    <a:pt x="0" y="0"/>
                  </a:moveTo>
                  <a:lnTo>
                    <a:pt x="133084" y="0"/>
                  </a:lnTo>
                  <a:lnTo>
                    <a:pt x="133084" y="135762"/>
                  </a:lnTo>
                  <a:lnTo>
                    <a:pt x="0" y="135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931828" y="3853189"/>
              <a:ext cx="133985" cy="135890"/>
            </a:xfrm>
            <a:custGeom>
              <a:avLst/>
              <a:gdLst/>
              <a:ahLst/>
              <a:cxnLst/>
              <a:rect l="l" t="t" r="r" b="b"/>
              <a:pathLst>
                <a:path w="133985" h="135889">
                  <a:moveTo>
                    <a:pt x="133551" y="0"/>
                  </a:moveTo>
                  <a:lnTo>
                    <a:pt x="0" y="0"/>
                  </a:lnTo>
                  <a:lnTo>
                    <a:pt x="0" y="135762"/>
                  </a:lnTo>
                  <a:lnTo>
                    <a:pt x="133551" y="135762"/>
                  </a:lnTo>
                  <a:lnTo>
                    <a:pt x="133551" y="0"/>
                  </a:lnTo>
                  <a:close/>
                </a:path>
              </a:pathLst>
            </a:custGeom>
            <a:ln w="80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237690" y="1497283"/>
              <a:ext cx="315595" cy="237490"/>
            </a:xfrm>
            <a:custGeom>
              <a:avLst/>
              <a:gdLst/>
              <a:ahLst/>
              <a:cxnLst/>
              <a:rect l="l" t="t" r="r" b="b"/>
              <a:pathLst>
                <a:path w="315595" h="237489">
                  <a:moveTo>
                    <a:pt x="0" y="237346"/>
                  </a:moveTo>
                  <a:lnTo>
                    <a:pt x="315199" y="237346"/>
                  </a:lnTo>
                  <a:lnTo>
                    <a:pt x="315199" y="0"/>
                  </a:lnTo>
                  <a:lnTo>
                    <a:pt x="0" y="0"/>
                  </a:lnTo>
                  <a:lnTo>
                    <a:pt x="0" y="237346"/>
                  </a:lnTo>
                  <a:close/>
                </a:path>
              </a:pathLst>
            </a:custGeom>
            <a:ln w="80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155504" y="1645388"/>
              <a:ext cx="163830" cy="59690"/>
            </a:xfrm>
            <a:custGeom>
              <a:avLst/>
              <a:gdLst/>
              <a:ahLst/>
              <a:cxnLst/>
              <a:rect l="l" t="t" r="r" b="b"/>
              <a:pathLst>
                <a:path w="163829" h="59689">
                  <a:moveTo>
                    <a:pt x="163436" y="59336"/>
                  </a:moveTo>
                  <a:lnTo>
                    <a:pt x="0" y="59336"/>
                  </a:lnTo>
                  <a:lnTo>
                    <a:pt x="0" y="0"/>
                  </a:lnTo>
                  <a:lnTo>
                    <a:pt x="163436" y="0"/>
                  </a:lnTo>
                  <a:lnTo>
                    <a:pt x="163436" y="593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155971" y="1645388"/>
              <a:ext cx="163830" cy="59690"/>
            </a:xfrm>
            <a:custGeom>
              <a:avLst/>
              <a:gdLst/>
              <a:ahLst/>
              <a:cxnLst/>
              <a:rect l="l" t="t" r="r" b="b"/>
              <a:pathLst>
                <a:path w="163829" h="59689">
                  <a:moveTo>
                    <a:pt x="0" y="59336"/>
                  </a:moveTo>
                  <a:lnTo>
                    <a:pt x="163436" y="59336"/>
                  </a:lnTo>
                  <a:lnTo>
                    <a:pt x="163436" y="0"/>
                  </a:lnTo>
                  <a:lnTo>
                    <a:pt x="0" y="0"/>
                  </a:lnTo>
                  <a:lnTo>
                    <a:pt x="0" y="59336"/>
                  </a:lnTo>
                  <a:close/>
                </a:path>
              </a:pathLst>
            </a:custGeom>
            <a:ln w="8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155504" y="1527189"/>
              <a:ext cx="163830" cy="59055"/>
            </a:xfrm>
            <a:custGeom>
              <a:avLst/>
              <a:gdLst/>
              <a:ahLst/>
              <a:cxnLst/>
              <a:rect l="l" t="t" r="r" b="b"/>
              <a:pathLst>
                <a:path w="163829" h="59055">
                  <a:moveTo>
                    <a:pt x="163436" y="58862"/>
                  </a:moveTo>
                  <a:lnTo>
                    <a:pt x="0" y="58862"/>
                  </a:lnTo>
                  <a:lnTo>
                    <a:pt x="0" y="0"/>
                  </a:lnTo>
                  <a:lnTo>
                    <a:pt x="163436" y="0"/>
                  </a:lnTo>
                  <a:lnTo>
                    <a:pt x="163436" y="588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155971" y="1526714"/>
              <a:ext cx="163830" cy="59690"/>
            </a:xfrm>
            <a:custGeom>
              <a:avLst/>
              <a:gdLst/>
              <a:ahLst/>
              <a:cxnLst/>
              <a:rect l="l" t="t" r="r" b="b"/>
              <a:pathLst>
                <a:path w="163829" h="59690">
                  <a:moveTo>
                    <a:pt x="0" y="59336"/>
                  </a:moveTo>
                  <a:lnTo>
                    <a:pt x="163436" y="59336"/>
                  </a:lnTo>
                  <a:lnTo>
                    <a:pt x="163436" y="0"/>
                  </a:lnTo>
                  <a:lnTo>
                    <a:pt x="0" y="0"/>
                  </a:lnTo>
                  <a:lnTo>
                    <a:pt x="0" y="59336"/>
                  </a:lnTo>
                  <a:close/>
                </a:path>
              </a:pathLst>
            </a:custGeom>
            <a:ln w="8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5852433" y="1585545"/>
            <a:ext cx="105537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15" dirty="0">
                <a:latin typeface="Calibri" panose="020F0502020204030204"/>
                <a:cs typeface="Calibri" panose="020F0502020204030204"/>
              </a:rPr>
              <a:t>O</a:t>
            </a:r>
            <a:r>
              <a:rPr sz="1050" spc="-20" dirty="0">
                <a:latin typeface="Calibri" panose="020F0502020204030204"/>
                <a:cs typeface="Calibri" panose="020F0502020204030204"/>
              </a:rPr>
              <a:t>nlin</a:t>
            </a:r>
            <a:r>
              <a:rPr sz="105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05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050" dirty="0">
                <a:latin typeface="Calibri" panose="020F0502020204030204"/>
                <a:cs typeface="Calibri" panose="020F0502020204030204"/>
              </a:rPr>
              <a:t>B</a:t>
            </a:r>
            <a:r>
              <a:rPr sz="1050" spc="-15" dirty="0">
                <a:latin typeface="Calibri" panose="020F0502020204030204"/>
                <a:cs typeface="Calibri" panose="020F0502020204030204"/>
              </a:rPr>
              <a:t>il</a:t>
            </a:r>
            <a:r>
              <a:rPr sz="1050" spc="-5" dirty="0">
                <a:latin typeface="Calibri" panose="020F0502020204030204"/>
                <a:cs typeface="Calibri" panose="020F0502020204030204"/>
              </a:rPr>
              <a:t>l</a:t>
            </a:r>
            <a:r>
              <a:rPr sz="105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050" spc="-10" dirty="0">
                <a:latin typeface="Calibri" panose="020F0502020204030204"/>
                <a:cs typeface="Calibri" panose="020F0502020204030204"/>
              </a:rPr>
              <a:t>Pa</a:t>
            </a:r>
            <a:r>
              <a:rPr sz="1050" spc="-20" dirty="0">
                <a:latin typeface="Calibri" panose="020F0502020204030204"/>
                <a:cs typeface="Calibri" panose="020F0502020204030204"/>
              </a:rPr>
              <a:t>y</a:t>
            </a:r>
            <a:r>
              <a:rPr sz="1050" spc="-40" dirty="0">
                <a:latin typeface="Calibri" panose="020F0502020204030204"/>
                <a:cs typeface="Calibri" panose="020F0502020204030204"/>
              </a:rPr>
              <a:t>m</a:t>
            </a:r>
            <a:r>
              <a:rPr sz="1050" spc="-30" dirty="0">
                <a:latin typeface="Calibri" panose="020F0502020204030204"/>
                <a:cs typeface="Calibri" panose="020F0502020204030204"/>
              </a:rPr>
              <a:t>e</a:t>
            </a:r>
            <a:r>
              <a:rPr sz="1050" spc="-20" dirty="0">
                <a:latin typeface="Calibri" panose="020F0502020204030204"/>
                <a:cs typeface="Calibri" panose="020F0502020204030204"/>
              </a:rPr>
              <a:t>nt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80204" y="3642502"/>
            <a:ext cx="38735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dirty="0">
                <a:latin typeface="Calibri" panose="020F0502020204030204"/>
                <a:cs typeface="Calibri" panose="020F0502020204030204"/>
              </a:rPr>
              <a:t>Logging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480817" y="2217538"/>
            <a:ext cx="1617345" cy="1792605"/>
            <a:chOff x="5480817" y="2217538"/>
            <a:chExt cx="1617345" cy="1792605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1798" y="3820610"/>
              <a:ext cx="185916" cy="18933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643619" y="3911054"/>
              <a:ext cx="312420" cy="0"/>
            </a:xfrm>
            <a:custGeom>
              <a:avLst/>
              <a:gdLst/>
              <a:ahLst/>
              <a:cxnLst/>
              <a:rect l="l" t="t" r="r" b="b"/>
              <a:pathLst>
                <a:path w="312420">
                  <a:moveTo>
                    <a:pt x="0" y="0"/>
                  </a:moveTo>
                  <a:lnTo>
                    <a:pt x="311931" y="0"/>
                  </a:lnTo>
                </a:path>
              </a:pathLst>
            </a:custGeom>
            <a:ln w="80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960080" y="3847492"/>
              <a:ext cx="133350" cy="135890"/>
            </a:xfrm>
            <a:custGeom>
              <a:avLst/>
              <a:gdLst/>
              <a:ahLst/>
              <a:cxnLst/>
              <a:rect l="l" t="t" r="r" b="b"/>
              <a:pathLst>
                <a:path w="133350" h="135889">
                  <a:moveTo>
                    <a:pt x="133084" y="135762"/>
                  </a:moveTo>
                  <a:lnTo>
                    <a:pt x="0" y="135762"/>
                  </a:lnTo>
                  <a:lnTo>
                    <a:pt x="0" y="0"/>
                  </a:lnTo>
                  <a:lnTo>
                    <a:pt x="133084" y="0"/>
                  </a:lnTo>
                  <a:lnTo>
                    <a:pt x="133084" y="1357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960080" y="3847492"/>
              <a:ext cx="133985" cy="135890"/>
            </a:xfrm>
            <a:custGeom>
              <a:avLst/>
              <a:gdLst/>
              <a:ahLst/>
              <a:cxnLst/>
              <a:rect l="l" t="t" r="r" b="b"/>
              <a:pathLst>
                <a:path w="133984" h="135889">
                  <a:moveTo>
                    <a:pt x="0" y="135762"/>
                  </a:moveTo>
                  <a:lnTo>
                    <a:pt x="133551" y="135762"/>
                  </a:lnTo>
                  <a:lnTo>
                    <a:pt x="133551" y="0"/>
                  </a:lnTo>
                  <a:lnTo>
                    <a:pt x="0" y="0"/>
                  </a:lnTo>
                  <a:lnTo>
                    <a:pt x="0" y="135762"/>
                  </a:lnTo>
                  <a:close/>
                </a:path>
              </a:pathLst>
            </a:custGeom>
            <a:ln w="80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566663" y="2221666"/>
              <a:ext cx="315595" cy="237490"/>
            </a:xfrm>
            <a:custGeom>
              <a:avLst/>
              <a:gdLst/>
              <a:ahLst/>
              <a:cxnLst/>
              <a:rect l="l" t="t" r="r" b="b"/>
              <a:pathLst>
                <a:path w="315595" h="237489">
                  <a:moveTo>
                    <a:pt x="0" y="237346"/>
                  </a:moveTo>
                  <a:lnTo>
                    <a:pt x="315199" y="237346"/>
                  </a:lnTo>
                  <a:lnTo>
                    <a:pt x="315199" y="0"/>
                  </a:lnTo>
                  <a:lnTo>
                    <a:pt x="0" y="0"/>
                  </a:lnTo>
                  <a:lnTo>
                    <a:pt x="0" y="237346"/>
                  </a:lnTo>
                  <a:close/>
                </a:path>
              </a:pathLst>
            </a:custGeom>
            <a:ln w="80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484944" y="2370245"/>
              <a:ext cx="163830" cy="59690"/>
            </a:xfrm>
            <a:custGeom>
              <a:avLst/>
              <a:gdLst/>
              <a:ahLst/>
              <a:cxnLst/>
              <a:rect l="l" t="t" r="r" b="b"/>
              <a:pathLst>
                <a:path w="163829" h="59689">
                  <a:moveTo>
                    <a:pt x="163436" y="59336"/>
                  </a:moveTo>
                  <a:lnTo>
                    <a:pt x="0" y="59336"/>
                  </a:lnTo>
                  <a:lnTo>
                    <a:pt x="0" y="0"/>
                  </a:lnTo>
                  <a:lnTo>
                    <a:pt x="163436" y="0"/>
                  </a:lnTo>
                  <a:lnTo>
                    <a:pt x="163436" y="593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484944" y="2370245"/>
              <a:ext cx="163830" cy="59690"/>
            </a:xfrm>
            <a:custGeom>
              <a:avLst/>
              <a:gdLst/>
              <a:ahLst/>
              <a:cxnLst/>
              <a:rect l="l" t="t" r="r" b="b"/>
              <a:pathLst>
                <a:path w="163829" h="59689">
                  <a:moveTo>
                    <a:pt x="0" y="59336"/>
                  </a:moveTo>
                  <a:lnTo>
                    <a:pt x="163436" y="59336"/>
                  </a:lnTo>
                  <a:lnTo>
                    <a:pt x="163436" y="0"/>
                  </a:lnTo>
                  <a:lnTo>
                    <a:pt x="0" y="0"/>
                  </a:lnTo>
                  <a:lnTo>
                    <a:pt x="0" y="59336"/>
                  </a:lnTo>
                  <a:close/>
                </a:path>
              </a:pathLst>
            </a:custGeom>
            <a:ln w="8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484944" y="2251097"/>
              <a:ext cx="163830" cy="59690"/>
            </a:xfrm>
            <a:custGeom>
              <a:avLst/>
              <a:gdLst/>
              <a:ahLst/>
              <a:cxnLst/>
              <a:rect l="l" t="t" r="r" b="b"/>
              <a:pathLst>
                <a:path w="163829" h="59689">
                  <a:moveTo>
                    <a:pt x="163436" y="59336"/>
                  </a:moveTo>
                  <a:lnTo>
                    <a:pt x="0" y="59336"/>
                  </a:lnTo>
                  <a:lnTo>
                    <a:pt x="0" y="0"/>
                  </a:lnTo>
                  <a:lnTo>
                    <a:pt x="163436" y="0"/>
                  </a:lnTo>
                  <a:lnTo>
                    <a:pt x="163436" y="593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484944" y="2251572"/>
              <a:ext cx="163830" cy="59690"/>
            </a:xfrm>
            <a:custGeom>
              <a:avLst/>
              <a:gdLst/>
              <a:ahLst/>
              <a:cxnLst/>
              <a:rect l="l" t="t" r="r" b="b"/>
              <a:pathLst>
                <a:path w="163829" h="59689">
                  <a:moveTo>
                    <a:pt x="0" y="59336"/>
                  </a:moveTo>
                  <a:lnTo>
                    <a:pt x="163436" y="59336"/>
                  </a:lnTo>
                  <a:lnTo>
                    <a:pt x="163436" y="0"/>
                  </a:lnTo>
                  <a:lnTo>
                    <a:pt x="0" y="0"/>
                  </a:lnTo>
                  <a:lnTo>
                    <a:pt x="0" y="59336"/>
                  </a:lnTo>
                  <a:close/>
                </a:path>
              </a:pathLst>
            </a:custGeom>
            <a:ln w="8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4763799" y="2431403"/>
            <a:ext cx="74549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0" dirty="0">
                <a:latin typeface="Calibri" panose="020F0502020204030204"/>
                <a:cs typeface="Calibri" panose="020F0502020204030204"/>
              </a:rPr>
              <a:t>Configuration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8011755" y="3499212"/>
            <a:ext cx="405765" cy="245745"/>
            <a:chOff x="8011755" y="3499212"/>
            <a:chExt cx="405765" cy="245745"/>
          </a:xfrm>
        </p:grpSpPr>
        <p:sp>
          <p:nvSpPr>
            <p:cNvPr id="31" name="object 31"/>
            <p:cNvSpPr/>
            <p:nvPr/>
          </p:nvSpPr>
          <p:spPr>
            <a:xfrm>
              <a:off x="8097601" y="3503339"/>
              <a:ext cx="315595" cy="237490"/>
            </a:xfrm>
            <a:custGeom>
              <a:avLst/>
              <a:gdLst/>
              <a:ahLst/>
              <a:cxnLst/>
              <a:rect l="l" t="t" r="r" b="b"/>
              <a:pathLst>
                <a:path w="315595" h="237489">
                  <a:moveTo>
                    <a:pt x="0" y="237346"/>
                  </a:moveTo>
                  <a:lnTo>
                    <a:pt x="315199" y="237346"/>
                  </a:lnTo>
                  <a:lnTo>
                    <a:pt x="315199" y="0"/>
                  </a:lnTo>
                  <a:lnTo>
                    <a:pt x="0" y="0"/>
                  </a:lnTo>
                  <a:lnTo>
                    <a:pt x="0" y="237346"/>
                  </a:lnTo>
                  <a:close/>
                </a:path>
              </a:pathLst>
            </a:custGeom>
            <a:ln w="80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8015882" y="3651444"/>
              <a:ext cx="163830" cy="59690"/>
            </a:xfrm>
            <a:custGeom>
              <a:avLst/>
              <a:gdLst/>
              <a:ahLst/>
              <a:cxnLst/>
              <a:rect l="l" t="t" r="r" b="b"/>
              <a:pathLst>
                <a:path w="163829" h="59689">
                  <a:moveTo>
                    <a:pt x="163436" y="59336"/>
                  </a:moveTo>
                  <a:lnTo>
                    <a:pt x="0" y="59336"/>
                  </a:lnTo>
                  <a:lnTo>
                    <a:pt x="0" y="0"/>
                  </a:lnTo>
                  <a:lnTo>
                    <a:pt x="163436" y="0"/>
                  </a:lnTo>
                  <a:lnTo>
                    <a:pt x="163436" y="593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8015882" y="3651919"/>
              <a:ext cx="163830" cy="59690"/>
            </a:xfrm>
            <a:custGeom>
              <a:avLst/>
              <a:gdLst/>
              <a:ahLst/>
              <a:cxnLst/>
              <a:rect l="l" t="t" r="r" b="b"/>
              <a:pathLst>
                <a:path w="163829" h="59689">
                  <a:moveTo>
                    <a:pt x="0" y="59336"/>
                  </a:moveTo>
                  <a:lnTo>
                    <a:pt x="163436" y="59336"/>
                  </a:lnTo>
                  <a:lnTo>
                    <a:pt x="163436" y="0"/>
                  </a:lnTo>
                  <a:lnTo>
                    <a:pt x="0" y="0"/>
                  </a:lnTo>
                  <a:lnTo>
                    <a:pt x="0" y="59336"/>
                  </a:lnTo>
                  <a:close/>
                </a:path>
              </a:pathLst>
            </a:custGeom>
            <a:ln w="8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8015882" y="3532770"/>
              <a:ext cx="163830" cy="59690"/>
            </a:xfrm>
            <a:custGeom>
              <a:avLst/>
              <a:gdLst/>
              <a:ahLst/>
              <a:cxnLst/>
              <a:rect l="l" t="t" r="r" b="b"/>
              <a:pathLst>
                <a:path w="163829" h="59689">
                  <a:moveTo>
                    <a:pt x="163436" y="59336"/>
                  </a:moveTo>
                  <a:lnTo>
                    <a:pt x="0" y="59336"/>
                  </a:lnTo>
                  <a:lnTo>
                    <a:pt x="0" y="0"/>
                  </a:lnTo>
                  <a:lnTo>
                    <a:pt x="163436" y="0"/>
                  </a:lnTo>
                  <a:lnTo>
                    <a:pt x="163436" y="593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8015882" y="3533245"/>
              <a:ext cx="163830" cy="59690"/>
            </a:xfrm>
            <a:custGeom>
              <a:avLst/>
              <a:gdLst/>
              <a:ahLst/>
              <a:cxnLst/>
              <a:rect l="l" t="t" r="r" b="b"/>
              <a:pathLst>
                <a:path w="163829" h="59689">
                  <a:moveTo>
                    <a:pt x="0" y="59336"/>
                  </a:moveTo>
                  <a:lnTo>
                    <a:pt x="163436" y="59336"/>
                  </a:lnTo>
                  <a:lnTo>
                    <a:pt x="163436" y="0"/>
                  </a:lnTo>
                  <a:lnTo>
                    <a:pt x="0" y="0"/>
                  </a:lnTo>
                  <a:lnTo>
                    <a:pt x="0" y="59336"/>
                  </a:lnTo>
                  <a:close/>
                </a:path>
              </a:pathLst>
            </a:custGeom>
            <a:ln w="8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7592103" y="3711381"/>
            <a:ext cx="38290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latin typeface="Calibri" panose="020F0502020204030204"/>
                <a:cs typeface="Calibri" panose="020F0502020204030204"/>
              </a:rPr>
              <a:t>L</a:t>
            </a:r>
            <a:r>
              <a:rPr sz="1050" spc="-20" dirty="0">
                <a:latin typeface="Calibri" panose="020F0502020204030204"/>
                <a:cs typeface="Calibri" panose="020F0502020204030204"/>
              </a:rPr>
              <a:t>o</a:t>
            </a:r>
            <a:r>
              <a:rPr sz="1050" dirty="0">
                <a:latin typeface="Calibri" panose="020F0502020204030204"/>
                <a:cs typeface="Calibri" panose="020F0502020204030204"/>
              </a:rPr>
              <a:t>g</a:t>
            </a:r>
            <a:r>
              <a:rPr sz="1050" spc="-40" dirty="0">
                <a:latin typeface="Calibri" panose="020F0502020204030204"/>
                <a:cs typeface="Calibri" panose="020F0502020204030204"/>
              </a:rPr>
              <a:t>g</a:t>
            </a:r>
            <a:r>
              <a:rPr sz="1050" spc="10" dirty="0">
                <a:latin typeface="Calibri" panose="020F0502020204030204"/>
                <a:cs typeface="Calibri" panose="020F0502020204030204"/>
              </a:rPr>
              <a:t>e</a:t>
            </a:r>
            <a:r>
              <a:rPr sz="1050" spc="-10" dirty="0">
                <a:latin typeface="Calibri" panose="020F0502020204030204"/>
                <a:cs typeface="Calibri" panose="020F0502020204030204"/>
              </a:rPr>
              <a:t>r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069890" y="2859324"/>
            <a:ext cx="825500" cy="899794"/>
            <a:chOff x="5069890" y="2859324"/>
            <a:chExt cx="825500" cy="899794"/>
          </a:xfrm>
        </p:grpSpPr>
        <p:sp>
          <p:nvSpPr>
            <p:cNvPr id="38" name="object 38"/>
            <p:cNvSpPr/>
            <p:nvPr/>
          </p:nvSpPr>
          <p:spPr>
            <a:xfrm>
              <a:off x="5144762" y="2999736"/>
              <a:ext cx="0" cy="317500"/>
            </a:xfrm>
            <a:custGeom>
              <a:avLst/>
              <a:gdLst/>
              <a:ahLst/>
              <a:cxnLst/>
              <a:rect l="l" t="t" r="r" b="b"/>
              <a:pathLst>
                <a:path h="317500">
                  <a:moveTo>
                    <a:pt x="0" y="0"/>
                  </a:moveTo>
                  <a:lnTo>
                    <a:pt x="0" y="317095"/>
                  </a:lnTo>
                </a:path>
              </a:pathLst>
            </a:custGeom>
            <a:ln w="80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074017" y="3321531"/>
              <a:ext cx="133985" cy="135890"/>
            </a:xfrm>
            <a:custGeom>
              <a:avLst/>
              <a:gdLst/>
              <a:ahLst/>
              <a:cxnLst/>
              <a:rect l="l" t="t" r="r" b="b"/>
              <a:pathLst>
                <a:path w="133985" h="135889">
                  <a:moveTo>
                    <a:pt x="0" y="135287"/>
                  </a:moveTo>
                  <a:lnTo>
                    <a:pt x="0" y="0"/>
                  </a:lnTo>
                  <a:lnTo>
                    <a:pt x="133551" y="0"/>
                  </a:lnTo>
                  <a:lnTo>
                    <a:pt x="133551" y="135287"/>
                  </a:lnTo>
                  <a:lnTo>
                    <a:pt x="0" y="1352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074017" y="3321057"/>
              <a:ext cx="133985" cy="135890"/>
            </a:xfrm>
            <a:custGeom>
              <a:avLst/>
              <a:gdLst/>
              <a:ahLst/>
              <a:cxnLst/>
              <a:rect l="l" t="t" r="r" b="b"/>
              <a:pathLst>
                <a:path w="133985" h="135889">
                  <a:moveTo>
                    <a:pt x="0" y="0"/>
                  </a:moveTo>
                  <a:lnTo>
                    <a:pt x="0" y="135762"/>
                  </a:lnTo>
                  <a:lnTo>
                    <a:pt x="133551" y="135762"/>
                  </a:lnTo>
                  <a:lnTo>
                    <a:pt x="133551" y="0"/>
                  </a:lnTo>
                  <a:lnTo>
                    <a:pt x="0" y="0"/>
                  </a:lnTo>
                  <a:close/>
                </a:path>
              </a:pathLst>
            </a:custGeom>
            <a:ln w="80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074017" y="2863452"/>
              <a:ext cx="133985" cy="135890"/>
            </a:xfrm>
            <a:custGeom>
              <a:avLst/>
              <a:gdLst/>
              <a:ahLst/>
              <a:cxnLst/>
              <a:rect l="l" t="t" r="r" b="b"/>
              <a:pathLst>
                <a:path w="133985" h="135889">
                  <a:moveTo>
                    <a:pt x="0" y="135762"/>
                  </a:moveTo>
                  <a:lnTo>
                    <a:pt x="0" y="0"/>
                  </a:lnTo>
                  <a:lnTo>
                    <a:pt x="133551" y="0"/>
                  </a:lnTo>
                  <a:lnTo>
                    <a:pt x="133551" y="135762"/>
                  </a:lnTo>
                  <a:lnTo>
                    <a:pt x="0" y="1357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074017" y="2863452"/>
              <a:ext cx="133985" cy="135890"/>
            </a:xfrm>
            <a:custGeom>
              <a:avLst/>
              <a:gdLst/>
              <a:ahLst/>
              <a:cxnLst/>
              <a:rect l="l" t="t" r="r" b="b"/>
              <a:pathLst>
                <a:path w="133985" h="135889">
                  <a:moveTo>
                    <a:pt x="0" y="0"/>
                  </a:moveTo>
                  <a:lnTo>
                    <a:pt x="0" y="135762"/>
                  </a:lnTo>
                  <a:lnTo>
                    <a:pt x="133551" y="135762"/>
                  </a:lnTo>
                  <a:lnTo>
                    <a:pt x="133551" y="0"/>
                  </a:lnTo>
                  <a:lnTo>
                    <a:pt x="0" y="0"/>
                  </a:lnTo>
                  <a:close/>
                </a:path>
              </a:pathLst>
            </a:custGeom>
            <a:ln w="80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5576002" y="3517580"/>
              <a:ext cx="315595" cy="237490"/>
            </a:xfrm>
            <a:custGeom>
              <a:avLst/>
              <a:gdLst/>
              <a:ahLst/>
              <a:cxnLst/>
              <a:rect l="l" t="t" r="r" b="b"/>
              <a:pathLst>
                <a:path w="315595" h="237489">
                  <a:moveTo>
                    <a:pt x="0" y="237346"/>
                  </a:moveTo>
                  <a:lnTo>
                    <a:pt x="315199" y="237346"/>
                  </a:lnTo>
                  <a:lnTo>
                    <a:pt x="315199" y="0"/>
                  </a:lnTo>
                  <a:lnTo>
                    <a:pt x="0" y="0"/>
                  </a:lnTo>
                  <a:lnTo>
                    <a:pt x="0" y="237346"/>
                  </a:lnTo>
                  <a:close/>
                </a:path>
              </a:pathLst>
            </a:custGeom>
            <a:ln w="80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5494284" y="3666159"/>
              <a:ext cx="163830" cy="59690"/>
            </a:xfrm>
            <a:custGeom>
              <a:avLst/>
              <a:gdLst/>
              <a:ahLst/>
              <a:cxnLst/>
              <a:rect l="l" t="t" r="r" b="b"/>
              <a:pathLst>
                <a:path w="163829" h="59689">
                  <a:moveTo>
                    <a:pt x="163436" y="59336"/>
                  </a:moveTo>
                  <a:lnTo>
                    <a:pt x="0" y="59336"/>
                  </a:lnTo>
                  <a:lnTo>
                    <a:pt x="0" y="0"/>
                  </a:lnTo>
                  <a:lnTo>
                    <a:pt x="163436" y="0"/>
                  </a:lnTo>
                  <a:lnTo>
                    <a:pt x="163436" y="593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5494284" y="3666159"/>
              <a:ext cx="163830" cy="59690"/>
            </a:xfrm>
            <a:custGeom>
              <a:avLst/>
              <a:gdLst/>
              <a:ahLst/>
              <a:cxnLst/>
              <a:rect l="l" t="t" r="r" b="b"/>
              <a:pathLst>
                <a:path w="163829" h="59689">
                  <a:moveTo>
                    <a:pt x="0" y="59336"/>
                  </a:moveTo>
                  <a:lnTo>
                    <a:pt x="163436" y="59336"/>
                  </a:lnTo>
                  <a:lnTo>
                    <a:pt x="163436" y="0"/>
                  </a:lnTo>
                  <a:lnTo>
                    <a:pt x="0" y="0"/>
                  </a:lnTo>
                  <a:lnTo>
                    <a:pt x="0" y="59336"/>
                  </a:lnTo>
                  <a:close/>
                </a:path>
              </a:pathLst>
            </a:custGeom>
            <a:ln w="8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494284" y="3547486"/>
              <a:ext cx="163830" cy="59690"/>
            </a:xfrm>
            <a:custGeom>
              <a:avLst/>
              <a:gdLst/>
              <a:ahLst/>
              <a:cxnLst/>
              <a:rect l="l" t="t" r="r" b="b"/>
              <a:pathLst>
                <a:path w="163829" h="59689">
                  <a:moveTo>
                    <a:pt x="163436" y="59336"/>
                  </a:moveTo>
                  <a:lnTo>
                    <a:pt x="0" y="59336"/>
                  </a:lnTo>
                  <a:lnTo>
                    <a:pt x="0" y="0"/>
                  </a:lnTo>
                  <a:lnTo>
                    <a:pt x="163436" y="0"/>
                  </a:lnTo>
                  <a:lnTo>
                    <a:pt x="163436" y="593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5494284" y="3547486"/>
              <a:ext cx="163830" cy="59690"/>
            </a:xfrm>
            <a:custGeom>
              <a:avLst/>
              <a:gdLst/>
              <a:ahLst/>
              <a:cxnLst/>
              <a:rect l="l" t="t" r="r" b="b"/>
              <a:pathLst>
                <a:path w="163829" h="59689">
                  <a:moveTo>
                    <a:pt x="0" y="59336"/>
                  </a:moveTo>
                  <a:lnTo>
                    <a:pt x="163436" y="59336"/>
                  </a:lnTo>
                  <a:lnTo>
                    <a:pt x="163436" y="0"/>
                  </a:lnTo>
                  <a:lnTo>
                    <a:pt x="0" y="0"/>
                  </a:lnTo>
                  <a:lnTo>
                    <a:pt x="0" y="59336"/>
                  </a:lnTo>
                  <a:close/>
                </a:path>
              </a:pathLst>
            </a:custGeom>
            <a:ln w="8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4626813" y="3727491"/>
            <a:ext cx="1039494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10" dirty="0">
                <a:latin typeface="Calibri" panose="020F0502020204030204"/>
                <a:cs typeface="Calibri" panose="020F0502020204030204"/>
              </a:rPr>
              <a:t>Pa</a:t>
            </a:r>
            <a:r>
              <a:rPr sz="1050" spc="-20" dirty="0">
                <a:latin typeface="Calibri" panose="020F0502020204030204"/>
                <a:cs typeface="Calibri" panose="020F0502020204030204"/>
              </a:rPr>
              <a:t>y</a:t>
            </a:r>
            <a:r>
              <a:rPr sz="1050" spc="-40" dirty="0">
                <a:latin typeface="Calibri" panose="020F0502020204030204"/>
                <a:cs typeface="Calibri" panose="020F0502020204030204"/>
              </a:rPr>
              <a:t>m</a:t>
            </a:r>
            <a:r>
              <a:rPr sz="1050" spc="-30" dirty="0">
                <a:latin typeface="Calibri" panose="020F0502020204030204"/>
                <a:cs typeface="Calibri" panose="020F0502020204030204"/>
              </a:rPr>
              <a:t>e</a:t>
            </a:r>
            <a:r>
              <a:rPr sz="1050" spc="-20" dirty="0">
                <a:latin typeface="Calibri" panose="020F0502020204030204"/>
                <a:cs typeface="Calibri" panose="020F0502020204030204"/>
              </a:rPr>
              <a:t>n</a:t>
            </a:r>
            <a:r>
              <a:rPr sz="1050" spc="-10" dirty="0">
                <a:latin typeface="Calibri" panose="020F0502020204030204"/>
                <a:cs typeface="Calibri" panose="020F0502020204030204"/>
              </a:rPr>
              <a:t>t</a:t>
            </a:r>
            <a:r>
              <a:rPr sz="105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050" spc="-10" dirty="0">
                <a:latin typeface="Calibri" panose="020F0502020204030204"/>
                <a:cs typeface="Calibri" panose="020F0502020204030204"/>
              </a:rPr>
              <a:t>P</a:t>
            </a:r>
            <a:r>
              <a:rPr sz="1050" spc="-30" dirty="0">
                <a:latin typeface="Calibri" panose="020F0502020204030204"/>
                <a:cs typeface="Calibri" panose="020F0502020204030204"/>
              </a:rPr>
              <a:t>r</a:t>
            </a:r>
            <a:r>
              <a:rPr sz="1050" spc="-20" dirty="0">
                <a:latin typeface="Calibri" panose="020F0502020204030204"/>
                <a:cs typeface="Calibri" panose="020F0502020204030204"/>
              </a:rPr>
              <a:t>o</a:t>
            </a:r>
            <a:r>
              <a:rPr sz="1050" spc="10" dirty="0">
                <a:latin typeface="Calibri" panose="020F0502020204030204"/>
                <a:cs typeface="Calibri" panose="020F0502020204030204"/>
              </a:rPr>
              <a:t>c</a:t>
            </a:r>
            <a:r>
              <a:rPr sz="1050" spc="-30" dirty="0">
                <a:latin typeface="Calibri" panose="020F0502020204030204"/>
                <a:cs typeface="Calibri" panose="020F0502020204030204"/>
              </a:rPr>
              <a:t>e</a:t>
            </a:r>
            <a:r>
              <a:rPr sz="1050" spc="-35" dirty="0">
                <a:latin typeface="Calibri" panose="020F0502020204030204"/>
                <a:cs typeface="Calibri" panose="020F0502020204030204"/>
              </a:rPr>
              <a:t>s</a:t>
            </a:r>
            <a:r>
              <a:rPr sz="1050" spc="5" dirty="0">
                <a:latin typeface="Calibri" panose="020F0502020204030204"/>
                <a:cs typeface="Calibri" panose="020F0502020204030204"/>
              </a:rPr>
              <a:t>s</a:t>
            </a:r>
            <a:r>
              <a:rPr sz="1050" spc="-20" dirty="0">
                <a:latin typeface="Calibri" panose="020F0502020204030204"/>
                <a:cs typeface="Calibri" panose="020F0502020204030204"/>
              </a:rPr>
              <a:t>o</a:t>
            </a:r>
            <a:r>
              <a:rPr sz="1050" spc="-10" dirty="0">
                <a:latin typeface="Calibri" panose="020F0502020204030204"/>
                <a:cs typeface="Calibri" panose="020F0502020204030204"/>
              </a:rPr>
              <a:t>r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797074" y="3723393"/>
            <a:ext cx="784860" cy="1022985"/>
            <a:chOff x="3797074" y="3723393"/>
            <a:chExt cx="784860" cy="1022985"/>
          </a:xfrm>
        </p:grpSpPr>
        <p:sp>
          <p:nvSpPr>
            <p:cNvPr id="50" name="object 50"/>
            <p:cNvSpPr/>
            <p:nvPr/>
          </p:nvSpPr>
          <p:spPr>
            <a:xfrm>
              <a:off x="4509506" y="4306996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304278"/>
                  </a:moveTo>
                  <a:lnTo>
                    <a:pt x="0" y="0"/>
                  </a:lnTo>
                </a:path>
              </a:pathLst>
            </a:custGeom>
            <a:ln w="80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443010" y="4543726"/>
              <a:ext cx="133350" cy="67945"/>
            </a:xfrm>
            <a:custGeom>
              <a:avLst/>
              <a:gdLst/>
              <a:ahLst/>
              <a:cxnLst/>
              <a:rect l="l" t="t" r="r" b="b"/>
              <a:pathLst>
                <a:path w="133350" h="67945">
                  <a:moveTo>
                    <a:pt x="0" y="0"/>
                  </a:moveTo>
                  <a:lnTo>
                    <a:pt x="66308" y="67406"/>
                  </a:lnTo>
                  <a:lnTo>
                    <a:pt x="133084" y="0"/>
                  </a:lnTo>
                </a:path>
              </a:pathLst>
            </a:custGeom>
            <a:ln w="79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449221" y="4172183"/>
              <a:ext cx="128905" cy="130810"/>
            </a:xfrm>
            <a:custGeom>
              <a:avLst/>
              <a:gdLst/>
              <a:ahLst/>
              <a:cxnLst/>
              <a:rect l="l" t="t" r="r" b="b"/>
              <a:pathLst>
                <a:path w="128904" h="130810">
                  <a:moveTo>
                    <a:pt x="128414" y="0"/>
                  </a:moveTo>
                  <a:lnTo>
                    <a:pt x="128414" y="130540"/>
                  </a:lnTo>
                  <a:lnTo>
                    <a:pt x="0" y="130540"/>
                  </a:lnTo>
                  <a:lnTo>
                    <a:pt x="0" y="0"/>
                  </a:lnTo>
                  <a:lnTo>
                    <a:pt x="1284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449221" y="4172183"/>
              <a:ext cx="128905" cy="130810"/>
            </a:xfrm>
            <a:custGeom>
              <a:avLst/>
              <a:gdLst/>
              <a:ahLst/>
              <a:cxnLst/>
              <a:rect l="l" t="t" r="r" b="b"/>
              <a:pathLst>
                <a:path w="128904" h="130810">
                  <a:moveTo>
                    <a:pt x="128414" y="130540"/>
                  </a:moveTo>
                  <a:lnTo>
                    <a:pt x="128414" y="0"/>
                  </a:lnTo>
                  <a:lnTo>
                    <a:pt x="0" y="0"/>
                  </a:lnTo>
                  <a:lnTo>
                    <a:pt x="0" y="130540"/>
                  </a:lnTo>
                  <a:lnTo>
                    <a:pt x="128414" y="130540"/>
                  </a:lnTo>
                  <a:close/>
                </a:path>
              </a:pathLst>
            </a:custGeom>
            <a:ln w="80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4449221" y="4611275"/>
              <a:ext cx="128905" cy="130810"/>
            </a:xfrm>
            <a:custGeom>
              <a:avLst/>
              <a:gdLst/>
              <a:ahLst/>
              <a:cxnLst/>
              <a:rect l="l" t="t" r="r" b="b"/>
              <a:pathLst>
                <a:path w="128904" h="130810">
                  <a:moveTo>
                    <a:pt x="128414" y="0"/>
                  </a:moveTo>
                  <a:lnTo>
                    <a:pt x="128414" y="130540"/>
                  </a:lnTo>
                  <a:lnTo>
                    <a:pt x="0" y="130540"/>
                  </a:lnTo>
                  <a:lnTo>
                    <a:pt x="0" y="0"/>
                  </a:lnTo>
                  <a:lnTo>
                    <a:pt x="1284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4449221" y="4611749"/>
              <a:ext cx="128905" cy="130810"/>
            </a:xfrm>
            <a:custGeom>
              <a:avLst/>
              <a:gdLst/>
              <a:ahLst/>
              <a:cxnLst/>
              <a:rect l="l" t="t" r="r" b="b"/>
              <a:pathLst>
                <a:path w="128904" h="130810">
                  <a:moveTo>
                    <a:pt x="128414" y="130540"/>
                  </a:moveTo>
                  <a:lnTo>
                    <a:pt x="128414" y="0"/>
                  </a:lnTo>
                  <a:lnTo>
                    <a:pt x="0" y="0"/>
                  </a:lnTo>
                  <a:lnTo>
                    <a:pt x="0" y="130540"/>
                  </a:lnTo>
                  <a:lnTo>
                    <a:pt x="128414" y="130540"/>
                  </a:lnTo>
                  <a:close/>
                </a:path>
              </a:pathLst>
            </a:custGeom>
            <a:ln w="80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3933694" y="3796748"/>
              <a:ext cx="299720" cy="0"/>
            </a:xfrm>
            <a:custGeom>
              <a:avLst/>
              <a:gdLst/>
              <a:ahLst/>
              <a:cxnLst/>
              <a:rect l="l" t="t" r="r" b="b"/>
              <a:pathLst>
                <a:path w="299720">
                  <a:moveTo>
                    <a:pt x="299323" y="0"/>
                  </a:moveTo>
                  <a:lnTo>
                    <a:pt x="0" y="0"/>
                  </a:lnTo>
                </a:path>
              </a:pathLst>
            </a:custGeom>
            <a:ln w="80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4166568" y="3729056"/>
              <a:ext cx="66675" cy="135890"/>
            </a:xfrm>
            <a:custGeom>
              <a:avLst/>
              <a:gdLst/>
              <a:ahLst/>
              <a:cxnLst/>
              <a:rect l="l" t="t" r="r" b="b"/>
              <a:pathLst>
                <a:path w="66675" h="135889">
                  <a:moveTo>
                    <a:pt x="0" y="135287"/>
                  </a:moveTo>
                  <a:lnTo>
                    <a:pt x="66308" y="67881"/>
                  </a:lnTo>
                  <a:lnTo>
                    <a:pt x="0" y="0"/>
                  </a:lnTo>
                </a:path>
              </a:pathLst>
            </a:custGeom>
            <a:ln w="79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3801076" y="3727395"/>
              <a:ext cx="128905" cy="130810"/>
            </a:xfrm>
            <a:custGeom>
              <a:avLst/>
              <a:gdLst/>
              <a:ahLst/>
              <a:cxnLst/>
              <a:rect l="l" t="t" r="r" b="b"/>
              <a:pathLst>
                <a:path w="128904" h="130810">
                  <a:moveTo>
                    <a:pt x="0" y="0"/>
                  </a:moveTo>
                  <a:lnTo>
                    <a:pt x="128414" y="0"/>
                  </a:lnTo>
                  <a:lnTo>
                    <a:pt x="128414" y="130540"/>
                  </a:lnTo>
                  <a:lnTo>
                    <a:pt x="0" y="1305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3801076" y="3727395"/>
              <a:ext cx="128905" cy="130810"/>
            </a:xfrm>
            <a:custGeom>
              <a:avLst/>
              <a:gdLst/>
              <a:ahLst/>
              <a:cxnLst/>
              <a:rect l="l" t="t" r="r" b="b"/>
              <a:pathLst>
                <a:path w="128904" h="130810">
                  <a:moveTo>
                    <a:pt x="128414" y="0"/>
                  </a:moveTo>
                  <a:lnTo>
                    <a:pt x="0" y="0"/>
                  </a:lnTo>
                  <a:lnTo>
                    <a:pt x="0" y="130540"/>
                  </a:lnTo>
                  <a:lnTo>
                    <a:pt x="128414" y="130540"/>
                  </a:lnTo>
                  <a:lnTo>
                    <a:pt x="128414" y="0"/>
                  </a:lnTo>
                  <a:close/>
                </a:path>
              </a:pathLst>
            </a:custGeom>
            <a:ln w="80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4233017" y="3727395"/>
              <a:ext cx="128905" cy="130810"/>
            </a:xfrm>
            <a:custGeom>
              <a:avLst/>
              <a:gdLst/>
              <a:ahLst/>
              <a:cxnLst/>
              <a:rect l="l" t="t" r="r" b="b"/>
              <a:pathLst>
                <a:path w="128904" h="130810">
                  <a:moveTo>
                    <a:pt x="0" y="0"/>
                  </a:moveTo>
                  <a:lnTo>
                    <a:pt x="128414" y="0"/>
                  </a:lnTo>
                  <a:lnTo>
                    <a:pt x="128414" y="130540"/>
                  </a:lnTo>
                  <a:lnTo>
                    <a:pt x="0" y="1305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4233484" y="3727395"/>
              <a:ext cx="128905" cy="130810"/>
            </a:xfrm>
            <a:custGeom>
              <a:avLst/>
              <a:gdLst/>
              <a:ahLst/>
              <a:cxnLst/>
              <a:rect l="l" t="t" r="r" b="b"/>
              <a:pathLst>
                <a:path w="128904" h="130810">
                  <a:moveTo>
                    <a:pt x="128414" y="0"/>
                  </a:moveTo>
                  <a:lnTo>
                    <a:pt x="0" y="0"/>
                  </a:lnTo>
                  <a:lnTo>
                    <a:pt x="0" y="130540"/>
                  </a:lnTo>
                  <a:lnTo>
                    <a:pt x="128414" y="130540"/>
                  </a:lnTo>
                  <a:lnTo>
                    <a:pt x="128414" y="0"/>
                  </a:lnTo>
                  <a:close/>
                </a:path>
              </a:pathLst>
            </a:custGeom>
            <a:ln w="80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/>
          <p:cNvSpPr txBox="1"/>
          <p:nvPr/>
        </p:nvSpPr>
        <p:spPr>
          <a:xfrm>
            <a:off x="3286894" y="3696942"/>
            <a:ext cx="49466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5" dirty="0">
                <a:latin typeface="Calibri" panose="020F0502020204030204"/>
                <a:cs typeface="Calibri" panose="020F0502020204030204"/>
              </a:rPr>
              <a:t>Payments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113770" y="4770228"/>
            <a:ext cx="80200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5" dirty="0">
                <a:latin typeface="Calibri" panose="020F0502020204030204"/>
                <a:cs typeface="Calibri" panose="020F0502020204030204"/>
              </a:rPr>
              <a:t>Instrumentation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9158" y="446023"/>
            <a:ext cx="6344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200" dirty="0"/>
              <a:t>ommo</a:t>
            </a:r>
            <a:r>
              <a:rPr spc="-155" dirty="0"/>
              <a:t>n</a:t>
            </a:r>
            <a:r>
              <a:rPr spc="-229" dirty="0"/>
              <a:t> </a:t>
            </a:r>
            <a:r>
              <a:rPr spc="-165" dirty="0"/>
              <a:t>U</a:t>
            </a:r>
            <a:r>
              <a:rPr spc="-235" dirty="0"/>
              <a:t>s</a:t>
            </a:r>
            <a:r>
              <a:rPr spc="-195" dirty="0"/>
              <a:t>e</a:t>
            </a:r>
            <a:r>
              <a:rPr spc="-150" dirty="0"/>
              <a:t>r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55" dirty="0"/>
              <a:t>o</a:t>
            </a:r>
            <a:r>
              <a:rPr spc="-90" dirty="0"/>
              <a:t>f</a:t>
            </a:r>
            <a:r>
              <a:rPr spc="-265" dirty="0"/>
              <a:t> </a:t>
            </a:r>
            <a:r>
              <a:rPr spc="-210" dirty="0"/>
              <a:t>C</a:t>
            </a:r>
            <a:r>
              <a:rPr spc="-180" dirty="0"/>
              <a:t>om</a:t>
            </a:r>
            <a:r>
              <a:rPr spc="-140" dirty="0"/>
              <a:t>p</a:t>
            </a:r>
            <a:r>
              <a:rPr spc="-145" dirty="0"/>
              <a:t>o</a:t>
            </a:r>
            <a:r>
              <a:rPr spc="-135" dirty="0"/>
              <a:t>n</a:t>
            </a:r>
            <a:r>
              <a:rPr spc="-195" dirty="0"/>
              <a:t>e</a:t>
            </a:r>
            <a:r>
              <a:rPr spc="-150" dirty="0"/>
              <a:t>n</a:t>
            </a:r>
            <a:r>
              <a:rPr spc="-140" dirty="0"/>
              <a:t>t</a:t>
            </a:r>
            <a:r>
              <a:rPr spc="-250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204" dirty="0"/>
              <a:t>a</a:t>
            </a:r>
            <a:r>
              <a:rPr spc="-135" dirty="0"/>
              <a:t>g</a:t>
            </a:r>
            <a:r>
              <a:rPr spc="-150" dirty="0"/>
              <a:t>r</a:t>
            </a:r>
            <a:r>
              <a:rPr spc="-204" dirty="0"/>
              <a:t>a</a:t>
            </a:r>
            <a:r>
              <a:rPr spc="-260" dirty="0"/>
              <a:t>ms</a:t>
            </a:r>
            <a:endParaRPr spc="-26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06178" y="1438663"/>
            <a:ext cx="1645162" cy="166331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69385" y="1067561"/>
            <a:ext cx="2246630" cy="2699385"/>
          </a:xfrm>
          <a:prstGeom prst="rect">
            <a:avLst/>
          </a:prstGeom>
          <a:ln w="5029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292100">
              <a:lnSpc>
                <a:spcPct val="100000"/>
              </a:lnSpc>
            </a:pPr>
            <a:r>
              <a:rPr sz="1800" b="1" spc="-19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800" b="1" spc="-25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16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sin</a:t>
            </a:r>
            <a:r>
              <a:rPr sz="1800" b="1" spc="-16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b="1" spc="-10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800" b="1" spc="-10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800" b="1" spc="-19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7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254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b="1" spc="-13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9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800" b="1" spc="-19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800" b="1" spc="6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st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905" y="1373886"/>
            <a:ext cx="1766315" cy="179527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73633" y="3208836"/>
            <a:ext cx="1405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7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800" b="1" spc="-5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22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16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800" b="1" spc="-25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18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24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7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9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28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1800" b="1" spc="-15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ner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0301" y="3967734"/>
            <a:ext cx="1316735" cy="179984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662515" y="5811503"/>
            <a:ext cx="1743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2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Q</a:t>
            </a:r>
            <a:r>
              <a:rPr sz="1800" b="1" spc="-25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13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li</a:t>
            </a:r>
            <a:r>
              <a:rPr sz="1800" b="1" spc="-1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5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800" b="1" spc="-16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7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15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ss</a:t>
            </a:r>
            <a:r>
              <a:rPr sz="1800" b="1" spc="-16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5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13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254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b="1" spc="-18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-16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00088" y="1368978"/>
            <a:ext cx="1357169" cy="181008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371844" y="3217485"/>
            <a:ext cx="2197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7070" marR="695325">
              <a:lnSpc>
                <a:spcPct val="100000"/>
              </a:lnSpc>
              <a:spcBef>
                <a:spcPts val="100"/>
              </a:spcBef>
            </a:pPr>
            <a:r>
              <a:rPr sz="1800" b="1" spc="-17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114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11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-25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800" b="1" spc="-12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b="1" spc="22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6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b="1" spc="-114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  </a:t>
            </a:r>
            <a:r>
              <a:rPr sz="1800" b="1" spc="24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2080" y="4267664"/>
            <a:ext cx="1812056" cy="124159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43305" y="3766565"/>
            <a:ext cx="2247900" cy="2699385"/>
          </a:xfrm>
          <a:prstGeom prst="rect">
            <a:avLst/>
          </a:prstGeom>
          <a:ln w="50291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617220">
              <a:lnSpc>
                <a:spcPct val="100000"/>
              </a:lnSpc>
              <a:spcBef>
                <a:spcPts val="1290"/>
              </a:spcBef>
            </a:pPr>
            <a:r>
              <a:rPr sz="1800" b="1" spc="-130" dirty="0">
                <a:latin typeface="Arial" panose="020B0604020202020204"/>
                <a:cs typeface="Arial" panose="020B0604020202020204"/>
              </a:rPr>
              <a:t>Operations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71844" y="5807294"/>
            <a:ext cx="2197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0865">
              <a:lnSpc>
                <a:spcPct val="100000"/>
              </a:lnSpc>
              <a:spcBef>
                <a:spcPts val="100"/>
              </a:spcBef>
            </a:pPr>
            <a:r>
              <a:rPr sz="1800" b="1" spc="-1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Developer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298687" y="1039367"/>
            <a:ext cx="2405380" cy="5584190"/>
            <a:chOff x="6298687" y="1039367"/>
            <a:chExt cx="2405380" cy="558419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05602" y="3973068"/>
              <a:ext cx="1594605" cy="179830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98687" y="1039367"/>
              <a:ext cx="2404863" cy="285597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346698" y="1087373"/>
              <a:ext cx="2247900" cy="2699385"/>
            </a:xfrm>
            <a:custGeom>
              <a:avLst/>
              <a:gdLst/>
              <a:ahLst/>
              <a:cxnLst/>
              <a:rect l="l" t="t" r="r" b="b"/>
              <a:pathLst>
                <a:path w="2247900" h="2699385">
                  <a:moveTo>
                    <a:pt x="0" y="0"/>
                  </a:moveTo>
                  <a:lnTo>
                    <a:pt x="2247900" y="0"/>
                  </a:lnTo>
                  <a:lnTo>
                    <a:pt x="2247900" y="2699004"/>
                  </a:lnTo>
                  <a:lnTo>
                    <a:pt x="0" y="2699004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98687" y="3767327"/>
              <a:ext cx="2404863" cy="285596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346698" y="3815333"/>
              <a:ext cx="2247900" cy="2699385"/>
            </a:xfrm>
            <a:custGeom>
              <a:avLst/>
              <a:gdLst/>
              <a:ahLst/>
              <a:cxnLst/>
              <a:rect l="l" t="t" r="r" b="b"/>
              <a:pathLst>
                <a:path w="2247900" h="2699384">
                  <a:moveTo>
                    <a:pt x="0" y="0"/>
                  </a:moveTo>
                  <a:lnTo>
                    <a:pt x="2247900" y="0"/>
                  </a:lnTo>
                  <a:lnTo>
                    <a:pt x="2247900" y="2699004"/>
                  </a:lnTo>
                  <a:lnTo>
                    <a:pt x="0" y="2699004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21379" y="1019555"/>
            <a:ext cx="2403335" cy="2855963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5296" y="3718556"/>
            <a:ext cx="2404871" cy="2855975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0746" y="446023"/>
            <a:ext cx="2781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B</a:t>
            </a:r>
            <a:r>
              <a:rPr spc="-229" dirty="0"/>
              <a:t>a</a:t>
            </a:r>
            <a:r>
              <a:rPr spc="-204" dirty="0"/>
              <a:t>s</a:t>
            </a:r>
            <a:r>
              <a:rPr spc="-80" dirty="0"/>
              <a:t>i</a:t>
            </a:r>
            <a:r>
              <a:rPr spc="-220" dirty="0"/>
              <a:t>c</a:t>
            </a:r>
            <a:r>
              <a:rPr spc="-270" dirty="0"/>
              <a:t> </a:t>
            </a:r>
            <a:r>
              <a:rPr spc="-210" dirty="0"/>
              <a:t>C</a:t>
            </a:r>
            <a:r>
              <a:rPr spc="-125" dirty="0"/>
              <a:t>o</a:t>
            </a:r>
            <a:r>
              <a:rPr spc="-275" dirty="0"/>
              <a:t>m</a:t>
            </a:r>
            <a:r>
              <a:rPr spc="-100" dirty="0"/>
              <a:t>p</a:t>
            </a:r>
            <a:r>
              <a:rPr spc="-125" dirty="0"/>
              <a:t>o</a:t>
            </a:r>
            <a:r>
              <a:rPr spc="-150" dirty="0"/>
              <a:t>n</a:t>
            </a:r>
            <a:r>
              <a:rPr spc="-165" dirty="0"/>
              <a:t>e</a:t>
            </a:r>
            <a:r>
              <a:rPr spc="-175" dirty="0"/>
              <a:t>n</a:t>
            </a:r>
            <a:r>
              <a:rPr spc="-140" dirty="0"/>
              <a:t>t</a:t>
            </a:r>
            <a:endParaRPr spc="-14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1683385" cy="141668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Component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Interfaces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80" dirty="0">
                <a:latin typeface="Trebuchet MS" panose="020B0603020202020204"/>
                <a:cs typeface="Trebuchet MS" panose="020B0603020202020204"/>
              </a:rPr>
              <a:t>Realized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60" dirty="0">
                <a:latin typeface="Trebuchet MS" panose="020B0603020202020204"/>
                <a:cs typeface="Trebuchet MS" panose="020B0603020202020204"/>
              </a:rPr>
              <a:t>Required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890169" y="1564991"/>
            <a:ext cx="614680" cy="372745"/>
            <a:chOff x="7890169" y="1564991"/>
            <a:chExt cx="614680" cy="372745"/>
          </a:xfrm>
        </p:grpSpPr>
        <p:sp>
          <p:nvSpPr>
            <p:cNvPr id="5" name="object 5"/>
            <p:cNvSpPr/>
            <p:nvPr/>
          </p:nvSpPr>
          <p:spPr>
            <a:xfrm>
              <a:off x="8020277" y="1571076"/>
              <a:ext cx="478790" cy="360045"/>
            </a:xfrm>
            <a:custGeom>
              <a:avLst/>
              <a:gdLst/>
              <a:ahLst/>
              <a:cxnLst/>
              <a:rect l="l" t="t" r="r" b="b"/>
              <a:pathLst>
                <a:path w="478790" h="360044">
                  <a:moveTo>
                    <a:pt x="0" y="359997"/>
                  </a:moveTo>
                  <a:lnTo>
                    <a:pt x="478283" y="359997"/>
                  </a:lnTo>
                  <a:lnTo>
                    <a:pt x="478283" y="0"/>
                  </a:lnTo>
                  <a:lnTo>
                    <a:pt x="0" y="0"/>
                  </a:lnTo>
                  <a:lnTo>
                    <a:pt x="0" y="359997"/>
                  </a:lnTo>
                  <a:close/>
                </a:path>
              </a:pathLst>
            </a:custGeom>
            <a:ln w="121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896987" y="1796435"/>
              <a:ext cx="248285" cy="89535"/>
            </a:xfrm>
            <a:custGeom>
              <a:avLst/>
              <a:gdLst/>
              <a:ahLst/>
              <a:cxnLst/>
              <a:rect l="l" t="t" r="r" b="b"/>
              <a:pathLst>
                <a:path w="248284" h="89535">
                  <a:moveTo>
                    <a:pt x="247998" y="89279"/>
                  </a:moveTo>
                  <a:lnTo>
                    <a:pt x="0" y="89279"/>
                  </a:lnTo>
                  <a:lnTo>
                    <a:pt x="0" y="0"/>
                  </a:lnTo>
                  <a:lnTo>
                    <a:pt x="247998" y="0"/>
                  </a:lnTo>
                  <a:lnTo>
                    <a:pt x="247998" y="892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896278" y="1796435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69">
                  <a:moveTo>
                    <a:pt x="0" y="89999"/>
                  </a:moveTo>
                  <a:lnTo>
                    <a:pt x="247998" y="89999"/>
                  </a:lnTo>
                  <a:lnTo>
                    <a:pt x="247998" y="0"/>
                  </a:lnTo>
                  <a:lnTo>
                    <a:pt x="0" y="0"/>
                  </a:lnTo>
                  <a:lnTo>
                    <a:pt x="0" y="89999"/>
                  </a:lnTo>
                  <a:close/>
                </a:path>
              </a:pathLst>
            </a:custGeom>
            <a:ln w="122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896987" y="1616436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69">
                  <a:moveTo>
                    <a:pt x="247998" y="89999"/>
                  </a:moveTo>
                  <a:lnTo>
                    <a:pt x="0" y="89999"/>
                  </a:lnTo>
                  <a:lnTo>
                    <a:pt x="0" y="0"/>
                  </a:lnTo>
                  <a:lnTo>
                    <a:pt x="247998" y="0"/>
                  </a:lnTo>
                  <a:lnTo>
                    <a:pt x="247998" y="89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896278" y="1616436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69">
                  <a:moveTo>
                    <a:pt x="0" y="89999"/>
                  </a:moveTo>
                  <a:lnTo>
                    <a:pt x="247998" y="89999"/>
                  </a:lnTo>
                  <a:lnTo>
                    <a:pt x="247998" y="0"/>
                  </a:lnTo>
                  <a:lnTo>
                    <a:pt x="0" y="0"/>
                  </a:lnTo>
                  <a:lnTo>
                    <a:pt x="0" y="89999"/>
                  </a:lnTo>
                  <a:close/>
                </a:path>
              </a:pathLst>
            </a:custGeom>
            <a:ln w="122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5788289" y="1388917"/>
            <a:ext cx="2887980" cy="167640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815975">
              <a:lnSpc>
                <a:spcPct val="100000"/>
              </a:lnSpc>
            </a:pPr>
            <a:r>
              <a:rPr sz="1600" spc="-25" dirty="0">
                <a:latin typeface="Calibri" panose="020F0502020204030204"/>
                <a:cs typeface="Calibri" panose="020F0502020204030204"/>
              </a:rPr>
              <a:t>Online</a:t>
            </a:r>
            <a:r>
              <a:rPr sz="16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Bill</a:t>
            </a:r>
            <a:r>
              <a:rPr sz="16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25" dirty="0">
                <a:latin typeface="Calibri" panose="020F0502020204030204"/>
                <a:cs typeface="Calibri" panose="020F0502020204030204"/>
              </a:rPr>
              <a:t>Payer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777983" y="3429783"/>
            <a:ext cx="2900045" cy="2355215"/>
            <a:chOff x="5777983" y="3429783"/>
            <a:chExt cx="2900045" cy="2355215"/>
          </a:xfrm>
        </p:grpSpPr>
        <p:sp>
          <p:nvSpPr>
            <p:cNvPr id="12" name="object 12"/>
            <p:cNvSpPr/>
            <p:nvPr/>
          </p:nvSpPr>
          <p:spPr>
            <a:xfrm>
              <a:off x="5784333" y="3436133"/>
              <a:ext cx="2887345" cy="2342515"/>
            </a:xfrm>
            <a:custGeom>
              <a:avLst/>
              <a:gdLst/>
              <a:ahLst/>
              <a:cxnLst/>
              <a:rect l="l" t="t" r="r" b="b"/>
              <a:pathLst>
                <a:path w="2887345" h="2342515">
                  <a:moveTo>
                    <a:pt x="0" y="2342452"/>
                  </a:moveTo>
                  <a:lnTo>
                    <a:pt x="2886853" y="2342452"/>
                  </a:lnTo>
                  <a:lnTo>
                    <a:pt x="2886853" y="0"/>
                  </a:lnTo>
                  <a:lnTo>
                    <a:pt x="0" y="0"/>
                  </a:lnTo>
                  <a:lnTo>
                    <a:pt x="0" y="2342452"/>
                  </a:lnTo>
                  <a:close/>
                </a:path>
              </a:pathLst>
            </a:custGeom>
            <a:ln w="121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015888" y="3618316"/>
              <a:ext cx="478790" cy="360045"/>
            </a:xfrm>
            <a:custGeom>
              <a:avLst/>
              <a:gdLst/>
              <a:ahLst/>
              <a:cxnLst/>
              <a:rect l="l" t="t" r="r" b="b"/>
              <a:pathLst>
                <a:path w="478790" h="360045">
                  <a:moveTo>
                    <a:pt x="0" y="360044"/>
                  </a:moveTo>
                  <a:lnTo>
                    <a:pt x="478190" y="360044"/>
                  </a:lnTo>
                  <a:lnTo>
                    <a:pt x="478190" y="0"/>
                  </a:lnTo>
                  <a:lnTo>
                    <a:pt x="0" y="0"/>
                  </a:lnTo>
                  <a:lnTo>
                    <a:pt x="0" y="360044"/>
                  </a:lnTo>
                  <a:close/>
                </a:path>
              </a:pathLst>
            </a:custGeom>
            <a:ln w="121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891913" y="3842983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70">
                  <a:moveTo>
                    <a:pt x="247950" y="90011"/>
                  </a:moveTo>
                  <a:lnTo>
                    <a:pt x="0" y="90011"/>
                  </a:lnTo>
                  <a:lnTo>
                    <a:pt x="0" y="0"/>
                  </a:lnTo>
                  <a:lnTo>
                    <a:pt x="247950" y="0"/>
                  </a:lnTo>
                  <a:lnTo>
                    <a:pt x="247950" y="90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891913" y="3843704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70">
                  <a:moveTo>
                    <a:pt x="0" y="90011"/>
                  </a:moveTo>
                  <a:lnTo>
                    <a:pt x="247950" y="90011"/>
                  </a:lnTo>
                  <a:lnTo>
                    <a:pt x="247950" y="0"/>
                  </a:lnTo>
                  <a:lnTo>
                    <a:pt x="0" y="0"/>
                  </a:lnTo>
                  <a:lnTo>
                    <a:pt x="0" y="90011"/>
                  </a:lnTo>
                  <a:close/>
                </a:path>
              </a:pathLst>
            </a:custGeom>
            <a:ln w="122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891913" y="3663681"/>
              <a:ext cx="248285" cy="89535"/>
            </a:xfrm>
            <a:custGeom>
              <a:avLst/>
              <a:gdLst/>
              <a:ahLst/>
              <a:cxnLst/>
              <a:rect l="l" t="t" r="r" b="b"/>
              <a:pathLst>
                <a:path w="248284" h="89535">
                  <a:moveTo>
                    <a:pt x="247950" y="89291"/>
                  </a:moveTo>
                  <a:lnTo>
                    <a:pt x="0" y="89291"/>
                  </a:lnTo>
                  <a:lnTo>
                    <a:pt x="0" y="0"/>
                  </a:lnTo>
                  <a:lnTo>
                    <a:pt x="247950" y="0"/>
                  </a:lnTo>
                  <a:lnTo>
                    <a:pt x="247950" y="892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891913" y="3663681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70">
                  <a:moveTo>
                    <a:pt x="0" y="90011"/>
                  </a:moveTo>
                  <a:lnTo>
                    <a:pt x="247950" y="90011"/>
                  </a:lnTo>
                  <a:lnTo>
                    <a:pt x="247950" y="0"/>
                  </a:lnTo>
                  <a:lnTo>
                    <a:pt x="0" y="0"/>
                  </a:lnTo>
                  <a:lnTo>
                    <a:pt x="0" y="90011"/>
                  </a:lnTo>
                  <a:close/>
                </a:path>
              </a:pathLst>
            </a:custGeom>
            <a:ln w="122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6587586" y="4417247"/>
            <a:ext cx="133413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spc="-30" dirty="0">
                <a:latin typeface="Calibri" panose="020F0502020204030204"/>
                <a:cs typeface="Calibri" panose="020F0502020204030204"/>
              </a:rPr>
              <a:t>nlin</a:t>
            </a:r>
            <a:r>
              <a:rPr sz="1600" spc="-2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B</a:t>
            </a:r>
            <a:r>
              <a:rPr sz="1600" spc="-25" dirty="0">
                <a:latin typeface="Calibri" panose="020F0502020204030204"/>
                <a:cs typeface="Calibri" panose="020F0502020204030204"/>
              </a:rPr>
              <a:t>il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l</a:t>
            </a:r>
            <a:r>
              <a:rPr sz="16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20" dirty="0">
                <a:latin typeface="Calibri" panose="020F0502020204030204"/>
                <a:cs typeface="Calibri" panose="020F0502020204030204"/>
              </a:rPr>
              <a:t>Pa</a:t>
            </a:r>
            <a:r>
              <a:rPr sz="1600" spc="-30" dirty="0">
                <a:latin typeface="Calibri" panose="020F0502020204030204"/>
                <a:cs typeface="Calibri" panose="020F0502020204030204"/>
              </a:rPr>
              <a:t>y</a:t>
            </a:r>
            <a:r>
              <a:rPr sz="1600" spc="-5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r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54652" y="3416698"/>
            <a:ext cx="1323975" cy="9842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537845" algn="ctr">
              <a:lnSpc>
                <a:spcPct val="100000"/>
              </a:lnSpc>
              <a:spcBef>
                <a:spcPts val="115"/>
              </a:spcBef>
            </a:pPr>
            <a:r>
              <a:rPr sz="1400" spc="-15" dirty="0">
                <a:latin typeface="Calibri" panose="020F0502020204030204"/>
                <a:cs typeface="Calibri" panose="020F0502020204030204"/>
              </a:rPr>
              <a:t>Payment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Calibri" panose="020F0502020204030204"/>
              <a:cs typeface="Calibri" panose="020F0502020204030204"/>
            </a:endParaRPr>
          </a:p>
          <a:p>
            <a:pPr marR="527685" algn="ctr">
              <a:lnSpc>
                <a:spcPct val="100000"/>
              </a:lnSpc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Payee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52098" y="4920066"/>
            <a:ext cx="603885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1400" dirty="0">
                <a:latin typeface="Calibri" panose="020F0502020204030204"/>
                <a:cs typeface="Calibri" panose="020F0502020204030204"/>
              </a:rPr>
              <a:t>A</a:t>
            </a:r>
            <a:r>
              <a:rPr sz="1400" spc="-15" dirty="0">
                <a:latin typeface="Calibri" panose="020F0502020204030204"/>
                <a:cs typeface="Calibri" panose="020F0502020204030204"/>
              </a:rPr>
              <a:t>cc</a:t>
            </a:r>
            <a:r>
              <a:rPr sz="1400" spc="15" dirty="0">
                <a:latin typeface="Calibri" panose="020F0502020204030204"/>
                <a:cs typeface="Calibri" panose="020F0502020204030204"/>
              </a:rPr>
              <a:t>o</a:t>
            </a:r>
            <a:r>
              <a:rPr sz="1400" spc="-45" dirty="0">
                <a:latin typeface="Calibri" panose="020F0502020204030204"/>
                <a:cs typeface="Calibri" panose="020F0502020204030204"/>
              </a:rPr>
              <a:t>u</a:t>
            </a:r>
            <a:r>
              <a:rPr sz="1400" spc="15" dirty="0">
                <a:latin typeface="Calibri" panose="020F0502020204030204"/>
                <a:cs typeface="Calibri" panose="020F0502020204030204"/>
              </a:rPr>
              <a:t>n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t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655081" y="4411899"/>
            <a:ext cx="219710" cy="389890"/>
            <a:chOff x="4655081" y="4411899"/>
            <a:chExt cx="219710" cy="389890"/>
          </a:xfrm>
        </p:grpSpPr>
        <p:sp>
          <p:nvSpPr>
            <p:cNvPr id="22" name="object 22"/>
            <p:cNvSpPr/>
            <p:nvPr/>
          </p:nvSpPr>
          <p:spPr>
            <a:xfrm>
              <a:off x="4658637" y="4415455"/>
              <a:ext cx="212725" cy="382905"/>
            </a:xfrm>
            <a:custGeom>
              <a:avLst/>
              <a:gdLst/>
              <a:ahLst/>
              <a:cxnLst/>
              <a:rect l="l" t="t" r="r" b="b"/>
              <a:pathLst>
                <a:path w="212725" h="382904">
                  <a:moveTo>
                    <a:pt x="212529" y="382367"/>
                  </a:moveTo>
                  <a:lnTo>
                    <a:pt x="0" y="382367"/>
                  </a:lnTo>
                  <a:lnTo>
                    <a:pt x="0" y="0"/>
                  </a:lnTo>
                  <a:lnTo>
                    <a:pt x="212529" y="0"/>
                  </a:lnTo>
                  <a:lnTo>
                    <a:pt x="212529" y="3823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658637" y="4415455"/>
              <a:ext cx="212725" cy="382905"/>
            </a:xfrm>
            <a:custGeom>
              <a:avLst/>
              <a:gdLst/>
              <a:ahLst/>
              <a:cxnLst/>
              <a:rect l="l" t="t" r="r" b="b"/>
              <a:pathLst>
                <a:path w="212725" h="382904">
                  <a:moveTo>
                    <a:pt x="0" y="382367"/>
                  </a:moveTo>
                  <a:lnTo>
                    <a:pt x="212529" y="382367"/>
                  </a:lnTo>
                  <a:lnTo>
                    <a:pt x="212529" y="0"/>
                  </a:lnTo>
                  <a:lnTo>
                    <a:pt x="0" y="0"/>
                  </a:lnTo>
                  <a:lnTo>
                    <a:pt x="0" y="382367"/>
                  </a:lnTo>
                  <a:close/>
                </a:path>
              </a:pathLst>
            </a:custGeom>
            <a:ln w="71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4655081" y="5164392"/>
            <a:ext cx="219710" cy="389890"/>
            <a:chOff x="4655081" y="5164392"/>
            <a:chExt cx="219710" cy="389890"/>
          </a:xfrm>
        </p:grpSpPr>
        <p:sp>
          <p:nvSpPr>
            <p:cNvPr id="25" name="object 25"/>
            <p:cNvSpPr/>
            <p:nvPr/>
          </p:nvSpPr>
          <p:spPr>
            <a:xfrm>
              <a:off x="4658637" y="5167949"/>
              <a:ext cx="212725" cy="382905"/>
            </a:xfrm>
            <a:custGeom>
              <a:avLst/>
              <a:gdLst/>
              <a:ahLst/>
              <a:cxnLst/>
              <a:rect l="l" t="t" r="r" b="b"/>
              <a:pathLst>
                <a:path w="212725" h="382904">
                  <a:moveTo>
                    <a:pt x="212529" y="382367"/>
                  </a:moveTo>
                  <a:lnTo>
                    <a:pt x="0" y="382367"/>
                  </a:lnTo>
                  <a:lnTo>
                    <a:pt x="0" y="0"/>
                  </a:lnTo>
                  <a:lnTo>
                    <a:pt x="212529" y="0"/>
                  </a:lnTo>
                  <a:lnTo>
                    <a:pt x="212529" y="3823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658637" y="5167949"/>
              <a:ext cx="212725" cy="382905"/>
            </a:xfrm>
            <a:custGeom>
              <a:avLst/>
              <a:gdLst/>
              <a:ahLst/>
              <a:cxnLst/>
              <a:rect l="l" t="t" r="r" b="b"/>
              <a:pathLst>
                <a:path w="212725" h="382904">
                  <a:moveTo>
                    <a:pt x="0" y="382367"/>
                  </a:moveTo>
                  <a:lnTo>
                    <a:pt x="212529" y="382367"/>
                  </a:lnTo>
                  <a:lnTo>
                    <a:pt x="212529" y="0"/>
                  </a:lnTo>
                  <a:lnTo>
                    <a:pt x="0" y="0"/>
                  </a:lnTo>
                  <a:lnTo>
                    <a:pt x="0" y="382367"/>
                  </a:lnTo>
                  <a:close/>
                </a:path>
              </a:pathLst>
            </a:custGeom>
            <a:ln w="71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/>
          <p:cNvGrpSpPr/>
          <p:nvPr/>
        </p:nvGrpSpPr>
        <p:grpSpPr>
          <a:xfrm>
            <a:off x="5642647" y="3714808"/>
            <a:ext cx="266065" cy="1780539"/>
            <a:chOff x="5642647" y="3714808"/>
            <a:chExt cx="266065" cy="1780539"/>
          </a:xfrm>
        </p:grpSpPr>
        <p:sp>
          <p:nvSpPr>
            <p:cNvPr id="28" name="object 28"/>
            <p:cNvSpPr/>
            <p:nvPr/>
          </p:nvSpPr>
          <p:spPr>
            <a:xfrm>
              <a:off x="5642647" y="3714808"/>
              <a:ext cx="266065" cy="270510"/>
            </a:xfrm>
            <a:custGeom>
              <a:avLst/>
              <a:gdLst/>
              <a:ahLst/>
              <a:cxnLst/>
              <a:rect l="l" t="t" r="r" b="b"/>
              <a:pathLst>
                <a:path w="266064" h="270510">
                  <a:moveTo>
                    <a:pt x="265661" y="270033"/>
                  </a:moveTo>
                  <a:lnTo>
                    <a:pt x="0" y="270033"/>
                  </a:lnTo>
                  <a:lnTo>
                    <a:pt x="0" y="0"/>
                  </a:lnTo>
                  <a:lnTo>
                    <a:pt x="265661" y="0"/>
                  </a:lnTo>
                  <a:lnTo>
                    <a:pt x="265661" y="2700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642635" y="4472342"/>
              <a:ext cx="266065" cy="1022985"/>
            </a:xfrm>
            <a:custGeom>
              <a:avLst/>
              <a:gdLst/>
              <a:ahLst/>
              <a:cxnLst/>
              <a:rect l="l" t="t" r="r" b="b"/>
              <a:pathLst>
                <a:path w="266064" h="1022985">
                  <a:moveTo>
                    <a:pt x="265671" y="752500"/>
                  </a:moveTo>
                  <a:lnTo>
                    <a:pt x="0" y="752500"/>
                  </a:lnTo>
                  <a:lnTo>
                    <a:pt x="0" y="1022527"/>
                  </a:lnTo>
                  <a:lnTo>
                    <a:pt x="265671" y="1022527"/>
                  </a:lnTo>
                  <a:lnTo>
                    <a:pt x="265671" y="752500"/>
                  </a:lnTo>
                  <a:close/>
                </a:path>
                <a:path w="266064" h="1022985">
                  <a:moveTo>
                    <a:pt x="265671" y="0"/>
                  </a:moveTo>
                  <a:lnTo>
                    <a:pt x="0" y="0"/>
                  </a:lnTo>
                  <a:lnTo>
                    <a:pt x="0" y="270040"/>
                  </a:lnTo>
                  <a:lnTo>
                    <a:pt x="265671" y="270040"/>
                  </a:lnTo>
                  <a:lnTo>
                    <a:pt x="2656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/>
          <p:cNvGrpSpPr/>
          <p:nvPr/>
        </p:nvGrpSpPr>
        <p:grpSpPr>
          <a:xfrm>
            <a:off x="4381500" y="3334511"/>
            <a:ext cx="1757680" cy="2432685"/>
            <a:chOff x="4381500" y="3334511"/>
            <a:chExt cx="1757680" cy="2432685"/>
          </a:xfrm>
        </p:grpSpPr>
        <p:sp>
          <p:nvSpPr>
            <p:cNvPr id="31" name="object 31"/>
            <p:cNvSpPr/>
            <p:nvPr/>
          </p:nvSpPr>
          <p:spPr>
            <a:xfrm>
              <a:off x="4659842" y="3669874"/>
              <a:ext cx="354330" cy="360045"/>
            </a:xfrm>
            <a:custGeom>
              <a:avLst/>
              <a:gdLst/>
              <a:ahLst/>
              <a:cxnLst/>
              <a:rect l="l" t="t" r="r" b="b"/>
              <a:pathLst>
                <a:path w="354329" h="360045">
                  <a:moveTo>
                    <a:pt x="354215" y="180022"/>
                  </a:moveTo>
                  <a:lnTo>
                    <a:pt x="347885" y="132183"/>
                  </a:lnTo>
                  <a:lnTo>
                    <a:pt x="330023" y="89184"/>
                  </a:lnTo>
                  <a:lnTo>
                    <a:pt x="302322" y="52746"/>
                  </a:lnTo>
                  <a:lnTo>
                    <a:pt x="266474" y="24589"/>
                  </a:lnTo>
                  <a:lnTo>
                    <a:pt x="224172" y="6434"/>
                  </a:lnTo>
                  <a:lnTo>
                    <a:pt x="177107" y="0"/>
                  </a:lnTo>
                  <a:lnTo>
                    <a:pt x="130042" y="6434"/>
                  </a:lnTo>
                  <a:lnTo>
                    <a:pt x="87740" y="24589"/>
                  </a:lnTo>
                  <a:lnTo>
                    <a:pt x="51892" y="52746"/>
                  </a:lnTo>
                  <a:lnTo>
                    <a:pt x="24191" y="89184"/>
                  </a:lnTo>
                  <a:lnTo>
                    <a:pt x="6329" y="132183"/>
                  </a:lnTo>
                  <a:lnTo>
                    <a:pt x="0" y="180022"/>
                  </a:lnTo>
                  <a:lnTo>
                    <a:pt x="6329" y="227861"/>
                  </a:lnTo>
                  <a:lnTo>
                    <a:pt x="24191" y="270860"/>
                  </a:lnTo>
                  <a:lnTo>
                    <a:pt x="51892" y="307298"/>
                  </a:lnTo>
                  <a:lnTo>
                    <a:pt x="87740" y="335455"/>
                  </a:lnTo>
                  <a:lnTo>
                    <a:pt x="130042" y="353610"/>
                  </a:lnTo>
                  <a:lnTo>
                    <a:pt x="177107" y="360044"/>
                  </a:lnTo>
                  <a:lnTo>
                    <a:pt x="224172" y="353610"/>
                  </a:lnTo>
                  <a:lnTo>
                    <a:pt x="266474" y="335455"/>
                  </a:lnTo>
                  <a:lnTo>
                    <a:pt x="302322" y="307298"/>
                  </a:lnTo>
                  <a:lnTo>
                    <a:pt x="330023" y="270860"/>
                  </a:lnTo>
                  <a:lnTo>
                    <a:pt x="347885" y="227861"/>
                  </a:lnTo>
                  <a:lnTo>
                    <a:pt x="354215" y="180022"/>
                  </a:lnTo>
                  <a:close/>
                </a:path>
              </a:pathLst>
            </a:custGeom>
            <a:ln w="12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013844" y="3841543"/>
              <a:ext cx="620395" cy="0"/>
            </a:xfrm>
            <a:custGeom>
              <a:avLst/>
              <a:gdLst/>
              <a:ahLst/>
              <a:cxnLst/>
              <a:rect l="l" t="t" r="r" b="b"/>
              <a:pathLst>
                <a:path w="620395">
                  <a:moveTo>
                    <a:pt x="0" y="0"/>
                  </a:moveTo>
                  <a:lnTo>
                    <a:pt x="619876" y="0"/>
                  </a:lnTo>
                </a:path>
              </a:pathLst>
            </a:custGeom>
            <a:ln w="122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642647" y="3714808"/>
              <a:ext cx="266065" cy="270510"/>
            </a:xfrm>
            <a:custGeom>
              <a:avLst/>
              <a:gdLst/>
              <a:ahLst/>
              <a:cxnLst/>
              <a:rect l="l" t="t" r="r" b="b"/>
              <a:pathLst>
                <a:path w="266064" h="270510">
                  <a:moveTo>
                    <a:pt x="0" y="270033"/>
                  </a:moveTo>
                  <a:lnTo>
                    <a:pt x="265661" y="270033"/>
                  </a:lnTo>
                  <a:lnTo>
                    <a:pt x="265661" y="0"/>
                  </a:lnTo>
                  <a:lnTo>
                    <a:pt x="0" y="0"/>
                  </a:lnTo>
                  <a:lnTo>
                    <a:pt x="0" y="270033"/>
                  </a:lnTo>
                  <a:close/>
                </a:path>
              </a:pathLst>
            </a:custGeom>
            <a:ln w="12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381500" y="3334511"/>
              <a:ext cx="1757163" cy="91286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429505" y="3382517"/>
              <a:ext cx="1600200" cy="756285"/>
            </a:xfrm>
            <a:custGeom>
              <a:avLst/>
              <a:gdLst/>
              <a:ahLst/>
              <a:cxnLst/>
              <a:rect l="l" t="t" r="r" b="b"/>
              <a:pathLst>
                <a:path w="1600200" h="756285">
                  <a:moveTo>
                    <a:pt x="0" y="0"/>
                  </a:moveTo>
                  <a:lnTo>
                    <a:pt x="1600200" y="0"/>
                  </a:lnTo>
                  <a:lnTo>
                    <a:pt x="1600200" y="755904"/>
                  </a:lnTo>
                  <a:lnTo>
                    <a:pt x="0" y="755904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704118" y="4430289"/>
              <a:ext cx="354330" cy="368935"/>
            </a:xfrm>
            <a:custGeom>
              <a:avLst/>
              <a:gdLst/>
              <a:ahLst/>
              <a:cxnLst/>
              <a:rect l="l" t="t" r="r" b="b"/>
              <a:pathLst>
                <a:path w="354329" h="368935">
                  <a:moveTo>
                    <a:pt x="354215" y="184342"/>
                  </a:moveTo>
                  <a:lnTo>
                    <a:pt x="347885" y="135183"/>
                  </a:lnTo>
                  <a:lnTo>
                    <a:pt x="330023" y="91104"/>
                  </a:lnTo>
                  <a:lnTo>
                    <a:pt x="302322" y="53826"/>
                  </a:lnTo>
                  <a:lnTo>
                    <a:pt x="266474" y="25069"/>
                  </a:lnTo>
                  <a:lnTo>
                    <a:pt x="224172" y="6554"/>
                  </a:lnTo>
                  <a:lnTo>
                    <a:pt x="177107" y="0"/>
                  </a:lnTo>
                  <a:lnTo>
                    <a:pt x="130042" y="6554"/>
                  </a:lnTo>
                  <a:lnTo>
                    <a:pt x="87740" y="25069"/>
                  </a:lnTo>
                  <a:lnTo>
                    <a:pt x="51892" y="53826"/>
                  </a:lnTo>
                  <a:lnTo>
                    <a:pt x="24191" y="91104"/>
                  </a:lnTo>
                  <a:lnTo>
                    <a:pt x="6329" y="135183"/>
                  </a:lnTo>
                  <a:lnTo>
                    <a:pt x="0" y="184342"/>
                  </a:lnTo>
                  <a:lnTo>
                    <a:pt x="6329" y="233502"/>
                  </a:lnTo>
                  <a:lnTo>
                    <a:pt x="24191" y="277581"/>
                  </a:lnTo>
                  <a:lnTo>
                    <a:pt x="51892" y="314859"/>
                  </a:lnTo>
                  <a:lnTo>
                    <a:pt x="87740" y="343616"/>
                  </a:lnTo>
                  <a:lnTo>
                    <a:pt x="130042" y="362131"/>
                  </a:lnTo>
                  <a:lnTo>
                    <a:pt x="177107" y="368685"/>
                  </a:lnTo>
                  <a:lnTo>
                    <a:pt x="224172" y="362131"/>
                  </a:lnTo>
                  <a:lnTo>
                    <a:pt x="266474" y="343616"/>
                  </a:lnTo>
                  <a:lnTo>
                    <a:pt x="302322" y="314859"/>
                  </a:lnTo>
                  <a:lnTo>
                    <a:pt x="330023" y="277581"/>
                  </a:lnTo>
                  <a:lnTo>
                    <a:pt x="347885" y="233502"/>
                  </a:lnTo>
                  <a:lnTo>
                    <a:pt x="354215" y="184342"/>
                  </a:lnTo>
                  <a:close/>
                </a:path>
              </a:pathLst>
            </a:custGeom>
            <a:ln w="121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058121" y="4601670"/>
              <a:ext cx="584835" cy="0"/>
            </a:xfrm>
            <a:custGeom>
              <a:avLst/>
              <a:gdLst/>
              <a:ahLst/>
              <a:cxnLst/>
              <a:rect l="l" t="t" r="r" b="b"/>
              <a:pathLst>
                <a:path w="584835">
                  <a:moveTo>
                    <a:pt x="0" y="0"/>
                  </a:moveTo>
                  <a:lnTo>
                    <a:pt x="584525" y="0"/>
                  </a:lnTo>
                </a:path>
              </a:pathLst>
            </a:custGeom>
            <a:ln w="122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642647" y="4472342"/>
              <a:ext cx="266065" cy="270510"/>
            </a:xfrm>
            <a:custGeom>
              <a:avLst/>
              <a:gdLst/>
              <a:ahLst/>
              <a:cxnLst/>
              <a:rect l="l" t="t" r="r" b="b"/>
              <a:pathLst>
                <a:path w="266064" h="270510">
                  <a:moveTo>
                    <a:pt x="0" y="270033"/>
                  </a:moveTo>
                  <a:lnTo>
                    <a:pt x="265661" y="270033"/>
                  </a:lnTo>
                  <a:lnTo>
                    <a:pt x="265661" y="0"/>
                  </a:lnTo>
                  <a:lnTo>
                    <a:pt x="0" y="0"/>
                  </a:lnTo>
                  <a:lnTo>
                    <a:pt x="0" y="270033"/>
                  </a:lnTo>
                  <a:close/>
                </a:path>
              </a:pathLst>
            </a:custGeom>
            <a:ln w="12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704118" y="5182711"/>
              <a:ext cx="354330" cy="368935"/>
            </a:xfrm>
            <a:custGeom>
              <a:avLst/>
              <a:gdLst/>
              <a:ahLst/>
              <a:cxnLst/>
              <a:rect l="l" t="t" r="r" b="b"/>
              <a:pathLst>
                <a:path w="354329" h="368935">
                  <a:moveTo>
                    <a:pt x="354215" y="184342"/>
                  </a:moveTo>
                  <a:lnTo>
                    <a:pt x="347885" y="135183"/>
                  </a:lnTo>
                  <a:lnTo>
                    <a:pt x="330023" y="91104"/>
                  </a:lnTo>
                  <a:lnTo>
                    <a:pt x="302322" y="53826"/>
                  </a:lnTo>
                  <a:lnTo>
                    <a:pt x="266474" y="25069"/>
                  </a:lnTo>
                  <a:lnTo>
                    <a:pt x="224172" y="6554"/>
                  </a:lnTo>
                  <a:lnTo>
                    <a:pt x="177107" y="0"/>
                  </a:lnTo>
                  <a:lnTo>
                    <a:pt x="130042" y="6554"/>
                  </a:lnTo>
                  <a:lnTo>
                    <a:pt x="87740" y="25069"/>
                  </a:lnTo>
                  <a:lnTo>
                    <a:pt x="51892" y="53826"/>
                  </a:lnTo>
                  <a:lnTo>
                    <a:pt x="24191" y="91104"/>
                  </a:lnTo>
                  <a:lnTo>
                    <a:pt x="6329" y="135183"/>
                  </a:lnTo>
                  <a:lnTo>
                    <a:pt x="0" y="184342"/>
                  </a:lnTo>
                  <a:lnTo>
                    <a:pt x="6329" y="233502"/>
                  </a:lnTo>
                  <a:lnTo>
                    <a:pt x="24191" y="277581"/>
                  </a:lnTo>
                  <a:lnTo>
                    <a:pt x="51892" y="314859"/>
                  </a:lnTo>
                  <a:lnTo>
                    <a:pt x="87740" y="343616"/>
                  </a:lnTo>
                  <a:lnTo>
                    <a:pt x="130042" y="362131"/>
                  </a:lnTo>
                  <a:lnTo>
                    <a:pt x="177107" y="368685"/>
                  </a:lnTo>
                  <a:lnTo>
                    <a:pt x="224172" y="362131"/>
                  </a:lnTo>
                  <a:lnTo>
                    <a:pt x="266474" y="343616"/>
                  </a:lnTo>
                  <a:lnTo>
                    <a:pt x="302322" y="314859"/>
                  </a:lnTo>
                  <a:lnTo>
                    <a:pt x="330023" y="277581"/>
                  </a:lnTo>
                  <a:lnTo>
                    <a:pt x="347885" y="233502"/>
                  </a:lnTo>
                  <a:lnTo>
                    <a:pt x="354215" y="184342"/>
                  </a:lnTo>
                  <a:close/>
                </a:path>
              </a:pathLst>
            </a:custGeom>
            <a:ln w="121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058121" y="5354092"/>
              <a:ext cx="584835" cy="0"/>
            </a:xfrm>
            <a:custGeom>
              <a:avLst/>
              <a:gdLst/>
              <a:ahLst/>
              <a:cxnLst/>
              <a:rect l="l" t="t" r="r" b="b"/>
              <a:pathLst>
                <a:path w="584835">
                  <a:moveTo>
                    <a:pt x="0" y="0"/>
                  </a:moveTo>
                  <a:lnTo>
                    <a:pt x="584525" y="0"/>
                  </a:lnTo>
                </a:path>
              </a:pathLst>
            </a:custGeom>
            <a:ln w="122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642647" y="5224836"/>
              <a:ext cx="266065" cy="270510"/>
            </a:xfrm>
            <a:custGeom>
              <a:avLst/>
              <a:gdLst/>
              <a:ahLst/>
              <a:cxnLst/>
              <a:rect l="l" t="t" r="r" b="b"/>
              <a:pathLst>
                <a:path w="266064" h="270510">
                  <a:moveTo>
                    <a:pt x="0" y="270033"/>
                  </a:moveTo>
                  <a:lnTo>
                    <a:pt x="265661" y="270033"/>
                  </a:lnTo>
                  <a:lnTo>
                    <a:pt x="265661" y="0"/>
                  </a:lnTo>
                  <a:lnTo>
                    <a:pt x="0" y="0"/>
                  </a:lnTo>
                  <a:lnTo>
                    <a:pt x="0" y="270033"/>
                  </a:lnTo>
                  <a:close/>
                </a:path>
              </a:pathLst>
            </a:custGeom>
            <a:ln w="12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81500" y="4090428"/>
              <a:ext cx="1757163" cy="1676387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429505" y="4138421"/>
              <a:ext cx="1600200" cy="1519555"/>
            </a:xfrm>
            <a:custGeom>
              <a:avLst/>
              <a:gdLst/>
              <a:ahLst/>
              <a:cxnLst/>
              <a:rect l="l" t="t" r="r" b="b"/>
              <a:pathLst>
                <a:path w="1600200" h="1519554">
                  <a:moveTo>
                    <a:pt x="0" y="0"/>
                  </a:moveTo>
                  <a:lnTo>
                    <a:pt x="1600200" y="0"/>
                  </a:lnTo>
                  <a:lnTo>
                    <a:pt x="1600200" y="1519428"/>
                  </a:lnTo>
                  <a:lnTo>
                    <a:pt x="0" y="1519428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Slide Number Placeholder 4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99390" y="3836961"/>
            <a:ext cx="2887345" cy="2343150"/>
          </a:xfrm>
          <a:custGeom>
            <a:avLst/>
            <a:gdLst/>
            <a:ahLst/>
            <a:cxnLst/>
            <a:rect l="l" t="t" r="r" b="b"/>
            <a:pathLst>
              <a:path w="2887345" h="2343150">
                <a:moveTo>
                  <a:pt x="0" y="2342654"/>
                </a:moveTo>
                <a:lnTo>
                  <a:pt x="2886831" y="2342654"/>
                </a:lnTo>
                <a:lnTo>
                  <a:pt x="2886831" y="0"/>
                </a:lnTo>
                <a:lnTo>
                  <a:pt x="0" y="0"/>
                </a:lnTo>
                <a:lnTo>
                  <a:pt x="0" y="2342654"/>
                </a:lnTo>
                <a:close/>
              </a:path>
            </a:pathLst>
          </a:custGeom>
          <a:ln w="121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3085" y="3836961"/>
            <a:ext cx="2887345" cy="2343150"/>
          </a:xfrm>
          <a:custGeom>
            <a:avLst/>
            <a:gdLst/>
            <a:ahLst/>
            <a:cxnLst/>
            <a:rect l="l" t="t" r="r" b="b"/>
            <a:pathLst>
              <a:path w="2887345" h="2343150">
                <a:moveTo>
                  <a:pt x="0" y="2342654"/>
                </a:moveTo>
                <a:lnTo>
                  <a:pt x="2886831" y="2342654"/>
                </a:lnTo>
                <a:lnTo>
                  <a:pt x="2886831" y="0"/>
                </a:lnTo>
                <a:lnTo>
                  <a:pt x="0" y="0"/>
                </a:lnTo>
                <a:lnTo>
                  <a:pt x="0" y="2342654"/>
                </a:lnTo>
                <a:close/>
              </a:path>
            </a:pathLst>
          </a:custGeom>
          <a:ln w="121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599390" y="1380523"/>
            <a:ext cx="2887345" cy="1535430"/>
          </a:xfrm>
          <a:custGeom>
            <a:avLst/>
            <a:gdLst/>
            <a:ahLst/>
            <a:cxnLst/>
            <a:rect l="l" t="t" r="r" b="b"/>
            <a:pathLst>
              <a:path w="2887345" h="1535430">
                <a:moveTo>
                  <a:pt x="0" y="1535364"/>
                </a:moveTo>
                <a:lnTo>
                  <a:pt x="2886831" y="1535364"/>
                </a:lnTo>
                <a:lnTo>
                  <a:pt x="2886831" y="0"/>
                </a:lnTo>
                <a:lnTo>
                  <a:pt x="0" y="0"/>
                </a:lnTo>
                <a:lnTo>
                  <a:pt x="0" y="1535364"/>
                </a:lnTo>
                <a:close/>
              </a:path>
            </a:pathLst>
          </a:custGeom>
          <a:ln w="121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3414912" y="4065157"/>
            <a:ext cx="1259840" cy="393700"/>
            <a:chOff x="3414912" y="4065157"/>
            <a:chExt cx="1259840" cy="393700"/>
          </a:xfrm>
        </p:grpSpPr>
        <p:sp>
          <p:nvSpPr>
            <p:cNvPr id="6" name="object 6"/>
            <p:cNvSpPr/>
            <p:nvPr/>
          </p:nvSpPr>
          <p:spPr>
            <a:xfrm>
              <a:off x="4271305" y="4071227"/>
              <a:ext cx="354330" cy="368935"/>
            </a:xfrm>
            <a:custGeom>
              <a:avLst/>
              <a:gdLst/>
              <a:ahLst/>
              <a:cxnLst/>
              <a:rect l="l" t="t" r="r" b="b"/>
              <a:pathLst>
                <a:path w="354329" h="368935">
                  <a:moveTo>
                    <a:pt x="0" y="184358"/>
                  </a:moveTo>
                  <a:lnTo>
                    <a:pt x="6329" y="233522"/>
                  </a:lnTo>
                  <a:lnTo>
                    <a:pt x="24191" y="277605"/>
                  </a:lnTo>
                  <a:lnTo>
                    <a:pt x="51892" y="314886"/>
                  </a:lnTo>
                  <a:lnTo>
                    <a:pt x="87739" y="343645"/>
                  </a:lnTo>
                  <a:lnTo>
                    <a:pt x="130041" y="362163"/>
                  </a:lnTo>
                  <a:lnTo>
                    <a:pt x="177106" y="368717"/>
                  </a:lnTo>
                  <a:lnTo>
                    <a:pt x="224170" y="362163"/>
                  </a:lnTo>
                  <a:lnTo>
                    <a:pt x="266472" y="343645"/>
                  </a:lnTo>
                  <a:lnTo>
                    <a:pt x="302320" y="314886"/>
                  </a:lnTo>
                  <a:lnTo>
                    <a:pt x="330021" y="277605"/>
                  </a:lnTo>
                  <a:lnTo>
                    <a:pt x="347882" y="233522"/>
                  </a:lnTo>
                  <a:lnTo>
                    <a:pt x="354212" y="184358"/>
                  </a:lnTo>
                  <a:lnTo>
                    <a:pt x="347882" y="135195"/>
                  </a:lnTo>
                  <a:lnTo>
                    <a:pt x="330021" y="91112"/>
                  </a:lnTo>
                  <a:lnTo>
                    <a:pt x="302320" y="53831"/>
                  </a:lnTo>
                  <a:lnTo>
                    <a:pt x="266472" y="25071"/>
                  </a:lnTo>
                  <a:lnTo>
                    <a:pt x="224170" y="6554"/>
                  </a:lnTo>
                  <a:lnTo>
                    <a:pt x="177106" y="0"/>
                  </a:lnTo>
                  <a:lnTo>
                    <a:pt x="130041" y="6554"/>
                  </a:lnTo>
                  <a:lnTo>
                    <a:pt x="87739" y="25071"/>
                  </a:lnTo>
                  <a:lnTo>
                    <a:pt x="51892" y="53831"/>
                  </a:lnTo>
                  <a:lnTo>
                    <a:pt x="24191" y="91112"/>
                  </a:lnTo>
                  <a:lnTo>
                    <a:pt x="6329" y="135195"/>
                  </a:lnTo>
                  <a:lnTo>
                    <a:pt x="0" y="184358"/>
                  </a:lnTo>
                  <a:close/>
                </a:path>
              </a:pathLst>
            </a:custGeom>
            <a:ln w="121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687351" y="4268549"/>
              <a:ext cx="584200" cy="0"/>
            </a:xfrm>
            <a:custGeom>
              <a:avLst/>
              <a:gdLst/>
              <a:ahLst/>
              <a:cxnLst/>
              <a:rect l="l" t="t" r="r" b="b"/>
              <a:pathLst>
                <a:path w="584200">
                  <a:moveTo>
                    <a:pt x="0" y="0"/>
                  </a:moveTo>
                  <a:lnTo>
                    <a:pt x="584167" y="0"/>
                  </a:lnTo>
                </a:path>
              </a:pathLst>
            </a:custGeom>
            <a:ln w="12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458117" y="4072451"/>
              <a:ext cx="212725" cy="382905"/>
            </a:xfrm>
            <a:custGeom>
              <a:avLst/>
              <a:gdLst/>
              <a:ahLst/>
              <a:cxnLst/>
              <a:rect l="l" t="t" r="r" b="b"/>
              <a:pathLst>
                <a:path w="212725" h="382904">
                  <a:moveTo>
                    <a:pt x="0" y="0"/>
                  </a:moveTo>
                  <a:lnTo>
                    <a:pt x="212527" y="0"/>
                  </a:lnTo>
                  <a:lnTo>
                    <a:pt x="212527" y="382400"/>
                  </a:lnTo>
                  <a:lnTo>
                    <a:pt x="0" y="38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458117" y="4072451"/>
              <a:ext cx="212725" cy="382905"/>
            </a:xfrm>
            <a:custGeom>
              <a:avLst/>
              <a:gdLst/>
              <a:ahLst/>
              <a:cxnLst/>
              <a:rect l="l" t="t" r="r" b="b"/>
              <a:pathLst>
                <a:path w="212725" h="382904">
                  <a:moveTo>
                    <a:pt x="212527" y="0"/>
                  </a:moveTo>
                  <a:lnTo>
                    <a:pt x="0" y="0"/>
                  </a:lnTo>
                  <a:lnTo>
                    <a:pt x="0" y="382400"/>
                  </a:lnTo>
                  <a:lnTo>
                    <a:pt x="212527" y="382400"/>
                  </a:lnTo>
                  <a:lnTo>
                    <a:pt x="212527" y="0"/>
                  </a:lnTo>
                  <a:close/>
                </a:path>
              </a:pathLst>
            </a:custGeom>
            <a:ln w="71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421691" y="4128623"/>
              <a:ext cx="266065" cy="269875"/>
            </a:xfrm>
            <a:custGeom>
              <a:avLst/>
              <a:gdLst/>
              <a:ahLst/>
              <a:cxnLst/>
              <a:rect l="l" t="t" r="r" b="b"/>
              <a:pathLst>
                <a:path w="266064" h="269875">
                  <a:moveTo>
                    <a:pt x="0" y="0"/>
                  </a:moveTo>
                  <a:lnTo>
                    <a:pt x="265659" y="0"/>
                  </a:lnTo>
                  <a:lnTo>
                    <a:pt x="265659" y="269336"/>
                  </a:lnTo>
                  <a:lnTo>
                    <a:pt x="0" y="269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420983" y="4127903"/>
              <a:ext cx="266065" cy="270510"/>
            </a:xfrm>
            <a:custGeom>
              <a:avLst/>
              <a:gdLst/>
              <a:ahLst/>
              <a:cxnLst/>
              <a:rect l="l" t="t" r="r" b="b"/>
              <a:pathLst>
                <a:path w="266064" h="270510">
                  <a:moveTo>
                    <a:pt x="265659" y="0"/>
                  </a:moveTo>
                  <a:lnTo>
                    <a:pt x="0" y="0"/>
                  </a:lnTo>
                  <a:lnTo>
                    <a:pt x="0" y="270057"/>
                  </a:lnTo>
                  <a:lnTo>
                    <a:pt x="265659" y="270057"/>
                  </a:lnTo>
                  <a:lnTo>
                    <a:pt x="265659" y="0"/>
                  </a:lnTo>
                  <a:close/>
                </a:path>
              </a:pathLst>
            </a:custGeom>
            <a:ln w="121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7700843" y="4013074"/>
            <a:ext cx="614680" cy="372745"/>
            <a:chOff x="7700843" y="4013074"/>
            <a:chExt cx="614680" cy="372745"/>
          </a:xfrm>
        </p:grpSpPr>
        <p:sp>
          <p:nvSpPr>
            <p:cNvPr id="13" name="object 13"/>
            <p:cNvSpPr/>
            <p:nvPr/>
          </p:nvSpPr>
          <p:spPr>
            <a:xfrm>
              <a:off x="7830928" y="4019160"/>
              <a:ext cx="478790" cy="360680"/>
            </a:xfrm>
            <a:custGeom>
              <a:avLst/>
              <a:gdLst/>
              <a:ahLst/>
              <a:cxnLst/>
              <a:rect l="l" t="t" r="r" b="b"/>
              <a:pathLst>
                <a:path w="478790" h="360679">
                  <a:moveTo>
                    <a:pt x="0" y="360076"/>
                  </a:moveTo>
                  <a:lnTo>
                    <a:pt x="478186" y="360076"/>
                  </a:lnTo>
                  <a:lnTo>
                    <a:pt x="478186" y="0"/>
                  </a:lnTo>
                  <a:lnTo>
                    <a:pt x="0" y="0"/>
                  </a:lnTo>
                  <a:lnTo>
                    <a:pt x="0" y="360076"/>
                  </a:lnTo>
                  <a:close/>
                </a:path>
              </a:pathLst>
            </a:custGeom>
            <a:ln w="121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706953" y="4243847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70">
                  <a:moveTo>
                    <a:pt x="247948" y="90019"/>
                  </a:moveTo>
                  <a:lnTo>
                    <a:pt x="0" y="90019"/>
                  </a:lnTo>
                  <a:lnTo>
                    <a:pt x="0" y="0"/>
                  </a:lnTo>
                  <a:lnTo>
                    <a:pt x="247948" y="0"/>
                  </a:lnTo>
                  <a:lnTo>
                    <a:pt x="247948" y="900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706953" y="4243847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70">
                  <a:moveTo>
                    <a:pt x="0" y="90019"/>
                  </a:moveTo>
                  <a:lnTo>
                    <a:pt x="247948" y="90019"/>
                  </a:lnTo>
                  <a:lnTo>
                    <a:pt x="247948" y="0"/>
                  </a:lnTo>
                  <a:lnTo>
                    <a:pt x="0" y="0"/>
                  </a:lnTo>
                  <a:lnTo>
                    <a:pt x="0" y="90019"/>
                  </a:lnTo>
                  <a:close/>
                </a:path>
              </a:pathLst>
            </a:custGeom>
            <a:ln w="122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706953" y="4063809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70">
                  <a:moveTo>
                    <a:pt x="247948" y="90019"/>
                  </a:moveTo>
                  <a:lnTo>
                    <a:pt x="0" y="90019"/>
                  </a:lnTo>
                  <a:lnTo>
                    <a:pt x="0" y="0"/>
                  </a:lnTo>
                  <a:lnTo>
                    <a:pt x="247948" y="0"/>
                  </a:lnTo>
                  <a:lnTo>
                    <a:pt x="247948" y="900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706953" y="4063809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70">
                  <a:moveTo>
                    <a:pt x="0" y="90019"/>
                  </a:moveTo>
                  <a:lnTo>
                    <a:pt x="247948" y="90019"/>
                  </a:lnTo>
                  <a:lnTo>
                    <a:pt x="247948" y="0"/>
                  </a:lnTo>
                  <a:lnTo>
                    <a:pt x="0" y="0"/>
                  </a:lnTo>
                  <a:lnTo>
                    <a:pt x="0" y="90019"/>
                  </a:lnTo>
                  <a:close/>
                </a:path>
              </a:pathLst>
            </a:custGeom>
            <a:ln w="122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6402723" y="4818028"/>
            <a:ext cx="133413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spc="-30" dirty="0">
                <a:latin typeface="Calibri" panose="020F0502020204030204"/>
                <a:cs typeface="Calibri" panose="020F0502020204030204"/>
              </a:rPr>
              <a:t>nlin</a:t>
            </a:r>
            <a:r>
              <a:rPr sz="1600" spc="-2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B</a:t>
            </a:r>
            <a:r>
              <a:rPr sz="1600" spc="-25" dirty="0">
                <a:latin typeface="Calibri" panose="020F0502020204030204"/>
                <a:cs typeface="Calibri" panose="020F0502020204030204"/>
              </a:rPr>
              <a:t>il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l</a:t>
            </a:r>
            <a:r>
              <a:rPr sz="16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20" dirty="0">
                <a:latin typeface="Calibri" panose="020F0502020204030204"/>
                <a:cs typeface="Calibri" panose="020F0502020204030204"/>
              </a:rPr>
              <a:t>Pa</a:t>
            </a:r>
            <a:r>
              <a:rPr sz="1600" spc="-30" dirty="0">
                <a:latin typeface="Calibri" panose="020F0502020204030204"/>
                <a:cs typeface="Calibri" panose="020F0502020204030204"/>
              </a:rPr>
              <a:t>y</a:t>
            </a:r>
            <a:r>
              <a:rPr sz="1600" spc="-5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r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30820" y="3817392"/>
            <a:ext cx="655955" cy="9848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5"/>
              </a:spcBef>
            </a:pPr>
            <a:r>
              <a:rPr sz="1400" spc="-15" dirty="0">
                <a:latin typeface="Calibri" panose="020F0502020204030204"/>
                <a:cs typeface="Calibri" panose="020F0502020204030204"/>
              </a:rPr>
              <a:t>Payment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Calibri" panose="020F0502020204030204"/>
              <a:cs typeface="Calibri" panose="020F0502020204030204"/>
            </a:endParaRPr>
          </a:p>
          <a:p>
            <a:pPr marL="10160" algn="ctr">
              <a:lnSpc>
                <a:spcPct val="100000"/>
              </a:lnSpc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Payee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54552" y="5320888"/>
            <a:ext cx="616585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dirty="0">
                <a:latin typeface="Calibri" panose="020F0502020204030204"/>
                <a:cs typeface="Calibri" panose="020F0502020204030204"/>
              </a:rPr>
              <a:t>A</a:t>
            </a:r>
            <a:r>
              <a:rPr sz="1400" spc="-15" dirty="0">
                <a:latin typeface="Calibri" panose="020F0502020204030204"/>
                <a:cs typeface="Calibri" panose="020F0502020204030204"/>
              </a:rPr>
              <a:t>cc</a:t>
            </a:r>
            <a:r>
              <a:rPr sz="1400" spc="15" dirty="0">
                <a:latin typeface="Calibri" panose="020F0502020204030204"/>
                <a:cs typeface="Calibri" panose="020F0502020204030204"/>
              </a:rPr>
              <a:t>o</a:t>
            </a:r>
            <a:r>
              <a:rPr sz="1400" spc="-45" dirty="0">
                <a:latin typeface="Calibri" panose="020F0502020204030204"/>
                <a:cs typeface="Calibri" panose="020F0502020204030204"/>
              </a:rPr>
              <a:t>u</a:t>
            </a:r>
            <a:r>
              <a:rPr sz="1400" spc="15" dirty="0">
                <a:latin typeface="Calibri" panose="020F0502020204030204"/>
                <a:cs typeface="Calibri" panose="020F0502020204030204"/>
              </a:rPr>
              <a:t>n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t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468906" y="4064508"/>
            <a:ext cx="1261110" cy="372745"/>
            <a:chOff x="4468906" y="4064508"/>
            <a:chExt cx="1261110" cy="372745"/>
          </a:xfrm>
        </p:grpSpPr>
        <p:sp>
          <p:nvSpPr>
            <p:cNvPr id="22" name="object 22"/>
            <p:cNvSpPr/>
            <p:nvPr/>
          </p:nvSpPr>
          <p:spPr>
            <a:xfrm>
              <a:off x="4474978" y="4070579"/>
              <a:ext cx="354330" cy="360680"/>
            </a:xfrm>
            <a:custGeom>
              <a:avLst/>
              <a:gdLst/>
              <a:ahLst/>
              <a:cxnLst/>
              <a:rect l="l" t="t" r="r" b="b"/>
              <a:pathLst>
                <a:path w="354329" h="360679">
                  <a:moveTo>
                    <a:pt x="177106" y="360076"/>
                  </a:moveTo>
                  <a:lnTo>
                    <a:pt x="130041" y="353641"/>
                  </a:lnTo>
                  <a:lnTo>
                    <a:pt x="87739" y="335484"/>
                  </a:lnTo>
                  <a:lnTo>
                    <a:pt x="51892" y="307324"/>
                  </a:lnTo>
                  <a:lnTo>
                    <a:pt x="24191" y="270883"/>
                  </a:lnTo>
                  <a:lnTo>
                    <a:pt x="6329" y="227881"/>
                  </a:lnTo>
                  <a:lnTo>
                    <a:pt x="0" y="180038"/>
                  </a:lnTo>
                  <a:lnTo>
                    <a:pt x="6329" y="132194"/>
                  </a:lnTo>
                  <a:lnTo>
                    <a:pt x="24191" y="89192"/>
                  </a:lnTo>
                  <a:lnTo>
                    <a:pt x="51892" y="52751"/>
                  </a:lnTo>
                  <a:lnTo>
                    <a:pt x="87739" y="24591"/>
                  </a:lnTo>
                  <a:lnTo>
                    <a:pt x="130041" y="6434"/>
                  </a:lnTo>
                  <a:lnTo>
                    <a:pt x="177106" y="0"/>
                  </a:lnTo>
                  <a:lnTo>
                    <a:pt x="224170" y="6434"/>
                  </a:lnTo>
                  <a:lnTo>
                    <a:pt x="266472" y="24591"/>
                  </a:lnTo>
                  <a:lnTo>
                    <a:pt x="302320" y="52751"/>
                  </a:lnTo>
                  <a:lnTo>
                    <a:pt x="330021" y="89192"/>
                  </a:lnTo>
                  <a:lnTo>
                    <a:pt x="347882" y="132194"/>
                  </a:lnTo>
                  <a:lnTo>
                    <a:pt x="354212" y="180038"/>
                  </a:lnTo>
                  <a:lnTo>
                    <a:pt x="347882" y="227881"/>
                  </a:lnTo>
                  <a:lnTo>
                    <a:pt x="330021" y="270883"/>
                  </a:lnTo>
                  <a:lnTo>
                    <a:pt x="302320" y="307324"/>
                  </a:lnTo>
                  <a:lnTo>
                    <a:pt x="266472" y="335484"/>
                  </a:lnTo>
                  <a:lnTo>
                    <a:pt x="224170" y="353641"/>
                  </a:lnTo>
                  <a:lnTo>
                    <a:pt x="177106" y="3600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474978" y="4070579"/>
              <a:ext cx="354330" cy="360680"/>
            </a:xfrm>
            <a:custGeom>
              <a:avLst/>
              <a:gdLst/>
              <a:ahLst/>
              <a:cxnLst/>
              <a:rect l="l" t="t" r="r" b="b"/>
              <a:pathLst>
                <a:path w="354329" h="360679">
                  <a:moveTo>
                    <a:pt x="354212" y="180038"/>
                  </a:moveTo>
                  <a:lnTo>
                    <a:pt x="347882" y="132194"/>
                  </a:lnTo>
                  <a:lnTo>
                    <a:pt x="330021" y="89192"/>
                  </a:lnTo>
                  <a:lnTo>
                    <a:pt x="302320" y="52751"/>
                  </a:lnTo>
                  <a:lnTo>
                    <a:pt x="266472" y="24591"/>
                  </a:lnTo>
                  <a:lnTo>
                    <a:pt x="224170" y="6434"/>
                  </a:lnTo>
                  <a:lnTo>
                    <a:pt x="177106" y="0"/>
                  </a:lnTo>
                  <a:lnTo>
                    <a:pt x="130041" y="6434"/>
                  </a:lnTo>
                  <a:lnTo>
                    <a:pt x="87739" y="24591"/>
                  </a:lnTo>
                  <a:lnTo>
                    <a:pt x="51892" y="52751"/>
                  </a:lnTo>
                  <a:lnTo>
                    <a:pt x="24191" y="89192"/>
                  </a:lnTo>
                  <a:lnTo>
                    <a:pt x="6329" y="132194"/>
                  </a:lnTo>
                  <a:lnTo>
                    <a:pt x="0" y="180038"/>
                  </a:lnTo>
                  <a:lnTo>
                    <a:pt x="6329" y="227881"/>
                  </a:lnTo>
                  <a:lnTo>
                    <a:pt x="24191" y="270883"/>
                  </a:lnTo>
                  <a:lnTo>
                    <a:pt x="51892" y="307324"/>
                  </a:lnTo>
                  <a:lnTo>
                    <a:pt x="87739" y="335484"/>
                  </a:lnTo>
                  <a:lnTo>
                    <a:pt x="130041" y="353641"/>
                  </a:lnTo>
                  <a:lnTo>
                    <a:pt x="177106" y="360076"/>
                  </a:lnTo>
                  <a:lnTo>
                    <a:pt x="224170" y="353641"/>
                  </a:lnTo>
                  <a:lnTo>
                    <a:pt x="266472" y="335484"/>
                  </a:lnTo>
                  <a:lnTo>
                    <a:pt x="302320" y="307324"/>
                  </a:lnTo>
                  <a:lnTo>
                    <a:pt x="330021" y="270883"/>
                  </a:lnTo>
                  <a:lnTo>
                    <a:pt x="347882" y="227881"/>
                  </a:lnTo>
                  <a:lnTo>
                    <a:pt x="354212" y="180038"/>
                  </a:lnTo>
                  <a:close/>
                </a:path>
              </a:pathLst>
            </a:custGeom>
            <a:ln w="121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828978" y="4242263"/>
              <a:ext cx="620395" cy="0"/>
            </a:xfrm>
            <a:custGeom>
              <a:avLst/>
              <a:gdLst/>
              <a:ahLst/>
              <a:cxnLst/>
              <a:rect l="l" t="t" r="r" b="b"/>
              <a:pathLst>
                <a:path w="620395">
                  <a:moveTo>
                    <a:pt x="0" y="0"/>
                  </a:moveTo>
                  <a:lnTo>
                    <a:pt x="619871" y="0"/>
                  </a:lnTo>
                </a:path>
              </a:pathLst>
            </a:custGeom>
            <a:ln w="12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457705" y="4115661"/>
              <a:ext cx="266065" cy="269875"/>
            </a:xfrm>
            <a:custGeom>
              <a:avLst/>
              <a:gdLst/>
              <a:ahLst/>
              <a:cxnLst/>
              <a:rect l="l" t="t" r="r" b="b"/>
              <a:pathLst>
                <a:path w="266064" h="269875">
                  <a:moveTo>
                    <a:pt x="265659" y="269336"/>
                  </a:moveTo>
                  <a:lnTo>
                    <a:pt x="0" y="269336"/>
                  </a:lnTo>
                  <a:lnTo>
                    <a:pt x="0" y="0"/>
                  </a:lnTo>
                  <a:lnTo>
                    <a:pt x="265659" y="0"/>
                  </a:lnTo>
                  <a:lnTo>
                    <a:pt x="265659" y="2693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457705" y="4115661"/>
              <a:ext cx="266065" cy="270510"/>
            </a:xfrm>
            <a:custGeom>
              <a:avLst/>
              <a:gdLst/>
              <a:ahLst/>
              <a:cxnLst/>
              <a:rect l="l" t="t" r="r" b="b"/>
              <a:pathLst>
                <a:path w="266064" h="270510">
                  <a:moveTo>
                    <a:pt x="0" y="270057"/>
                  </a:moveTo>
                  <a:lnTo>
                    <a:pt x="265659" y="270057"/>
                  </a:lnTo>
                  <a:lnTo>
                    <a:pt x="265659" y="0"/>
                  </a:lnTo>
                  <a:lnTo>
                    <a:pt x="0" y="0"/>
                  </a:lnTo>
                  <a:lnTo>
                    <a:pt x="0" y="270057"/>
                  </a:lnTo>
                  <a:close/>
                </a:path>
              </a:pathLst>
            </a:custGeom>
            <a:ln w="121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/>
          <p:cNvGrpSpPr/>
          <p:nvPr/>
        </p:nvGrpSpPr>
        <p:grpSpPr>
          <a:xfrm>
            <a:off x="4470146" y="4812812"/>
            <a:ext cx="1259840" cy="393065"/>
            <a:chOff x="4470146" y="4812812"/>
            <a:chExt cx="1259840" cy="393065"/>
          </a:xfrm>
        </p:grpSpPr>
        <p:sp>
          <p:nvSpPr>
            <p:cNvPr id="28" name="object 28"/>
            <p:cNvSpPr/>
            <p:nvPr/>
          </p:nvSpPr>
          <p:spPr>
            <a:xfrm>
              <a:off x="4519254" y="4831059"/>
              <a:ext cx="354330" cy="368935"/>
            </a:xfrm>
            <a:custGeom>
              <a:avLst/>
              <a:gdLst/>
              <a:ahLst/>
              <a:cxnLst/>
              <a:rect l="l" t="t" r="r" b="b"/>
              <a:pathLst>
                <a:path w="354329" h="368935">
                  <a:moveTo>
                    <a:pt x="354212" y="184358"/>
                  </a:moveTo>
                  <a:lnTo>
                    <a:pt x="347882" y="135195"/>
                  </a:lnTo>
                  <a:lnTo>
                    <a:pt x="330021" y="91112"/>
                  </a:lnTo>
                  <a:lnTo>
                    <a:pt x="302320" y="53831"/>
                  </a:lnTo>
                  <a:lnTo>
                    <a:pt x="266472" y="25071"/>
                  </a:lnTo>
                  <a:lnTo>
                    <a:pt x="224170" y="6554"/>
                  </a:lnTo>
                  <a:lnTo>
                    <a:pt x="177106" y="0"/>
                  </a:lnTo>
                  <a:lnTo>
                    <a:pt x="130041" y="6554"/>
                  </a:lnTo>
                  <a:lnTo>
                    <a:pt x="87739" y="25071"/>
                  </a:lnTo>
                  <a:lnTo>
                    <a:pt x="51892" y="53831"/>
                  </a:lnTo>
                  <a:lnTo>
                    <a:pt x="24191" y="91112"/>
                  </a:lnTo>
                  <a:lnTo>
                    <a:pt x="6329" y="135195"/>
                  </a:lnTo>
                  <a:lnTo>
                    <a:pt x="0" y="184358"/>
                  </a:lnTo>
                  <a:lnTo>
                    <a:pt x="6329" y="233522"/>
                  </a:lnTo>
                  <a:lnTo>
                    <a:pt x="24191" y="277605"/>
                  </a:lnTo>
                  <a:lnTo>
                    <a:pt x="51892" y="314886"/>
                  </a:lnTo>
                  <a:lnTo>
                    <a:pt x="87739" y="343645"/>
                  </a:lnTo>
                  <a:lnTo>
                    <a:pt x="130041" y="362163"/>
                  </a:lnTo>
                  <a:lnTo>
                    <a:pt x="177106" y="368717"/>
                  </a:lnTo>
                  <a:lnTo>
                    <a:pt x="224170" y="362163"/>
                  </a:lnTo>
                  <a:lnTo>
                    <a:pt x="266472" y="343645"/>
                  </a:lnTo>
                  <a:lnTo>
                    <a:pt x="302320" y="314886"/>
                  </a:lnTo>
                  <a:lnTo>
                    <a:pt x="330021" y="277605"/>
                  </a:lnTo>
                  <a:lnTo>
                    <a:pt x="347882" y="233522"/>
                  </a:lnTo>
                  <a:lnTo>
                    <a:pt x="354212" y="184358"/>
                  </a:lnTo>
                  <a:close/>
                </a:path>
              </a:pathLst>
            </a:custGeom>
            <a:ln w="121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873254" y="5002456"/>
              <a:ext cx="584835" cy="0"/>
            </a:xfrm>
            <a:custGeom>
              <a:avLst/>
              <a:gdLst/>
              <a:ahLst/>
              <a:cxnLst/>
              <a:rect l="l" t="t" r="r" b="b"/>
              <a:pathLst>
                <a:path w="584835">
                  <a:moveTo>
                    <a:pt x="0" y="0"/>
                  </a:moveTo>
                  <a:lnTo>
                    <a:pt x="584450" y="0"/>
                  </a:lnTo>
                </a:path>
              </a:pathLst>
            </a:custGeom>
            <a:ln w="12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473702" y="4816368"/>
              <a:ext cx="212725" cy="382905"/>
            </a:xfrm>
            <a:custGeom>
              <a:avLst/>
              <a:gdLst/>
              <a:ahLst/>
              <a:cxnLst/>
              <a:rect l="l" t="t" r="r" b="b"/>
              <a:pathLst>
                <a:path w="212725" h="382904">
                  <a:moveTo>
                    <a:pt x="212527" y="382400"/>
                  </a:moveTo>
                  <a:lnTo>
                    <a:pt x="0" y="382400"/>
                  </a:lnTo>
                  <a:lnTo>
                    <a:pt x="0" y="0"/>
                  </a:lnTo>
                  <a:lnTo>
                    <a:pt x="212527" y="0"/>
                  </a:lnTo>
                  <a:lnTo>
                    <a:pt x="212527" y="382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473702" y="4816368"/>
              <a:ext cx="212725" cy="382905"/>
            </a:xfrm>
            <a:custGeom>
              <a:avLst/>
              <a:gdLst/>
              <a:ahLst/>
              <a:cxnLst/>
              <a:rect l="l" t="t" r="r" b="b"/>
              <a:pathLst>
                <a:path w="212725" h="382904">
                  <a:moveTo>
                    <a:pt x="0" y="382400"/>
                  </a:moveTo>
                  <a:lnTo>
                    <a:pt x="212527" y="382400"/>
                  </a:lnTo>
                  <a:lnTo>
                    <a:pt x="212527" y="0"/>
                  </a:lnTo>
                  <a:lnTo>
                    <a:pt x="0" y="0"/>
                  </a:lnTo>
                  <a:lnTo>
                    <a:pt x="0" y="382400"/>
                  </a:lnTo>
                  <a:close/>
                </a:path>
              </a:pathLst>
            </a:custGeom>
            <a:ln w="71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457704" y="4873260"/>
              <a:ext cx="266065" cy="269875"/>
            </a:xfrm>
            <a:custGeom>
              <a:avLst/>
              <a:gdLst/>
              <a:ahLst/>
              <a:cxnLst/>
              <a:rect l="l" t="t" r="r" b="b"/>
              <a:pathLst>
                <a:path w="266064" h="269875">
                  <a:moveTo>
                    <a:pt x="265659" y="269336"/>
                  </a:moveTo>
                  <a:lnTo>
                    <a:pt x="0" y="269336"/>
                  </a:lnTo>
                  <a:lnTo>
                    <a:pt x="0" y="0"/>
                  </a:lnTo>
                  <a:lnTo>
                    <a:pt x="265659" y="0"/>
                  </a:lnTo>
                  <a:lnTo>
                    <a:pt x="265659" y="2693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457704" y="4873260"/>
              <a:ext cx="266065" cy="270510"/>
            </a:xfrm>
            <a:custGeom>
              <a:avLst/>
              <a:gdLst/>
              <a:ahLst/>
              <a:cxnLst/>
              <a:rect l="l" t="t" r="r" b="b"/>
              <a:pathLst>
                <a:path w="266064" h="270510">
                  <a:moveTo>
                    <a:pt x="0" y="270057"/>
                  </a:moveTo>
                  <a:lnTo>
                    <a:pt x="265659" y="270057"/>
                  </a:lnTo>
                  <a:lnTo>
                    <a:pt x="265659" y="0"/>
                  </a:lnTo>
                  <a:lnTo>
                    <a:pt x="0" y="0"/>
                  </a:lnTo>
                  <a:lnTo>
                    <a:pt x="0" y="270057"/>
                  </a:lnTo>
                  <a:close/>
                </a:path>
              </a:pathLst>
            </a:custGeom>
            <a:ln w="121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4" name="object 34"/>
          <p:cNvGrpSpPr/>
          <p:nvPr/>
        </p:nvGrpSpPr>
        <p:grpSpPr>
          <a:xfrm>
            <a:off x="4470146" y="5564651"/>
            <a:ext cx="1259840" cy="393700"/>
            <a:chOff x="4470146" y="5564651"/>
            <a:chExt cx="1259840" cy="393700"/>
          </a:xfrm>
        </p:grpSpPr>
        <p:sp>
          <p:nvSpPr>
            <p:cNvPr id="35" name="object 35"/>
            <p:cNvSpPr/>
            <p:nvPr/>
          </p:nvSpPr>
          <p:spPr>
            <a:xfrm>
              <a:off x="4519254" y="5583546"/>
              <a:ext cx="354330" cy="368935"/>
            </a:xfrm>
            <a:custGeom>
              <a:avLst/>
              <a:gdLst/>
              <a:ahLst/>
              <a:cxnLst/>
              <a:rect l="l" t="t" r="r" b="b"/>
              <a:pathLst>
                <a:path w="354329" h="368935">
                  <a:moveTo>
                    <a:pt x="354212" y="184358"/>
                  </a:moveTo>
                  <a:lnTo>
                    <a:pt x="347882" y="135195"/>
                  </a:lnTo>
                  <a:lnTo>
                    <a:pt x="330021" y="91112"/>
                  </a:lnTo>
                  <a:lnTo>
                    <a:pt x="302320" y="53831"/>
                  </a:lnTo>
                  <a:lnTo>
                    <a:pt x="266472" y="25071"/>
                  </a:lnTo>
                  <a:lnTo>
                    <a:pt x="224170" y="6554"/>
                  </a:lnTo>
                  <a:lnTo>
                    <a:pt x="177106" y="0"/>
                  </a:lnTo>
                  <a:lnTo>
                    <a:pt x="130041" y="6554"/>
                  </a:lnTo>
                  <a:lnTo>
                    <a:pt x="87739" y="25071"/>
                  </a:lnTo>
                  <a:lnTo>
                    <a:pt x="51892" y="53831"/>
                  </a:lnTo>
                  <a:lnTo>
                    <a:pt x="24191" y="91112"/>
                  </a:lnTo>
                  <a:lnTo>
                    <a:pt x="6329" y="135195"/>
                  </a:lnTo>
                  <a:lnTo>
                    <a:pt x="0" y="184358"/>
                  </a:lnTo>
                  <a:lnTo>
                    <a:pt x="6329" y="233522"/>
                  </a:lnTo>
                  <a:lnTo>
                    <a:pt x="24191" y="277605"/>
                  </a:lnTo>
                  <a:lnTo>
                    <a:pt x="51892" y="314886"/>
                  </a:lnTo>
                  <a:lnTo>
                    <a:pt x="87739" y="343645"/>
                  </a:lnTo>
                  <a:lnTo>
                    <a:pt x="130041" y="362163"/>
                  </a:lnTo>
                  <a:lnTo>
                    <a:pt x="177106" y="368717"/>
                  </a:lnTo>
                  <a:lnTo>
                    <a:pt x="224170" y="362163"/>
                  </a:lnTo>
                  <a:lnTo>
                    <a:pt x="266472" y="343645"/>
                  </a:lnTo>
                  <a:lnTo>
                    <a:pt x="302320" y="314886"/>
                  </a:lnTo>
                  <a:lnTo>
                    <a:pt x="330021" y="277605"/>
                  </a:lnTo>
                  <a:lnTo>
                    <a:pt x="347882" y="233522"/>
                  </a:lnTo>
                  <a:lnTo>
                    <a:pt x="354212" y="184358"/>
                  </a:lnTo>
                  <a:close/>
                </a:path>
              </a:pathLst>
            </a:custGeom>
            <a:ln w="121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873254" y="5754943"/>
              <a:ext cx="584835" cy="0"/>
            </a:xfrm>
            <a:custGeom>
              <a:avLst/>
              <a:gdLst/>
              <a:ahLst/>
              <a:cxnLst/>
              <a:rect l="l" t="t" r="r" b="b"/>
              <a:pathLst>
                <a:path w="584835">
                  <a:moveTo>
                    <a:pt x="0" y="0"/>
                  </a:moveTo>
                  <a:lnTo>
                    <a:pt x="584450" y="0"/>
                  </a:lnTo>
                </a:path>
              </a:pathLst>
            </a:custGeom>
            <a:ln w="12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473702" y="5568927"/>
              <a:ext cx="212725" cy="382905"/>
            </a:xfrm>
            <a:custGeom>
              <a:avLst/>
              <a:gdLst/>
              <a:ahLst/>
              <a:cxnLst/>
              <a:rect l="l" t="t" r="r" b="b"/>
              <a:pathLst>
                <a:path w="212725" h="382904">
                  <a:moveTo>
                    <a:pt x="212527" y="382400"/>
                  </a:moveTo>
                  <a:lnTo>
                    <a:pt x="0" y="382400"/>
                  </a:lnTo>
                  <a:lnTo>
                    <a:pt x="0" y="0"/>
                  </a:lnTo>
                  <a:lnTo>
                    <a:pt x="212527" y="0"/>
                  </a:lnTo>
                  <a:lnTo>
                    <a:pt x="212527" y="382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473702" y="5568207"/>
              <a:ext cx="212725" cy="382905"/>
            </a:xfrm>
            <a:custGeom>
              <a:avLst/>
              <a:gdLst/>
              <a:ahLst/>
              <a:cxnLst/>
              <a:rect l="l" t="t" r="r" b="b"/>
              <a:pathLst>
                <a:path w="212725" h="382904">
                  <a:moveTo>
                    <a:pt x="0" y="382400"/>
                  </a:moveTo>
                  <a:lnTo>
                    <a:pt x="212527" y="382400"/>
                  </a:lnTo>
                  <a:lnTo>
                    <a:pt x="212527" y="0"/>
                  </a:lnTo>
                  <a:lnTo>
                    <a:pt x="0" y="0"/>
                  </a:lnTo>
                  <a:lnTo>
                    <a:pt x="0" y="382400"/>
                  </a:lnTo>
                  <a:close/>
                </a:path>
              </a:pathLst>
            </a:custGeom>
            <a:ln w="71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457704" y="5625819"/>
              <a:ext cx="266065" cy="269875"/>
            </a:xfrm>
            <a:custGeom>
              <a:avLst/>
              <a:gdLst/>
              <a:ahLst/>
              <a:cxnLst/>
              <a:rect l="l" t="t" r="r" b="b"/>
              <a:pathLst>
                <a:path w="266064" h="269875">
                  <a:moveTo>
                    <a:pt x="265659" y="269336"/>
                  </a:moveTo>
                  <a:lnTo>
                    <a:pt x="0" y="269336"/>
                  </a:lnTo>
                  <a:lnTo>
                    <a:pt x="0" y="0"/>
                  </a:lnTo>
                  <a:lnTo>
                    <a:pt x="265659" y="0"/>
                  </a:lnTo>
                  <a:lnTo>
                    <a:pt x="265659" y="2693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457704" y="5625819"/>
              <a:ext cx="266065" cy="270510"/>
            </a:xfrm>
            <a:custGeom>
              <a:avLst/>
              <a:gdLst/>
              <a:ahLst/>
              <a:cxnLst/>
              <a:rect l="l" t="t" r="r" b="b"/>
              <a:pathLst>
                <a:path w="266064" h="270510">
                  <a:moveTo>
                    <a:pt x="0" y="270057"/>
                  </a:moveTo>
                  <a:lnTo>
                    <a:pt x="265659" y="270057"/>
                  </a:lnTo>
                  <a:lnTo>
                    <a:pt x="265659" y="0"/>
                  </a:lnTo>
                  <a:lnTo>
                    <a:pt x="0" y="0"/>
                  </a:lnTo>
                  <a:lnTo>
                    <a:pt x="0" y="270057"/>
                  </a:lnTo>
                  <a:close/>
                </a:path>
              </a:pathLst>
            </a:custGeom>
            <a:ln w="121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1" name="object 41"/>
          <p:cNvGrpSpPr/>
          <p:nvPr/>
        </p:nvGrpSpPr>
        <p:grpSpPr>
          <a:xfrm>
            <a:off x="2764539" y="4013074"/>
            <a:ext cx="614680" cy="372745"/>
            <a:chOff x="2764539" y="4013074"/>
            <a:chExt cx="614680" cy="372745"/>
          </a:xfrm>
        </p:grpSpPr>
        <p:sp>
          <p:nvSpPr>
            <p:cNvPr id="42" name="object 42"/>
            <p:cNvSpPr/>
            <p:nvPr/>
          </p:nvSpPr>
          <p:spPr>
            <a:xfrm>
              <a:off x="2894623" y="4019160"/>
              <a:ext cx="478790" cy="360680"/>
            </a:xfrm>
            <a:custGeom>
              <a:avLst/>
              <a:gdLst/>
              <a:ahLst/>
              <a:cxnLst/>
              <a:rect l="l" t="t" r="r" b="b"/>
              <a:pathLst>
                <a:path w="478789" h="360679">
                  <a:moveTo>
                    <a:pt x="0" y="360076"/>
                  </a:moveTo>
                  <a:lnTo>
                    <a:pt x="478186" y="360076"/>
                  </a:lnTo>
                  <a:lnTo>
                    <a:pt x="478186" y="0"/>
                  </a:lnTo>
                  <a:lnTo>
                    <a:pt x="0" y="0"/>
                  </a:lnTo>
                  <a:lnTo>
                    <a:pt x="0" y="360076"/>
                  </a:lnTo>
                  <a:close/>
                </a:path>
              </a:pathLst>
            </a:custGeom>
            <a:ln w="121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770649" y="4243847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5" h="90170">
                  <a:moveTo>
                    <a:pt x="247948" y="90019"/>
                  </a:moveTo>
                  <a:lnTo>
                    <a:pt x="0" y="90019"/>
                  </a:lnTo>
                  <a:lnTo>
                    <a:pt x="0" y="0"/>
                  </a:lnTo>
                  <a:lnTo>
                    <a:pt x="247948" y="0"/>
                  </a:lnTo>
                  <a:lnTo>
                    <a:pt x="247948" y="900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770649" y="4243847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5" h="90170">
                  <a:moveTo>
                    <a:pt x="0" y="90019"/>
                  </a:moveTo>
                  <a:lnTo>
                    <a:pt x="247948" y="90019"/>
                  </a:lnTo>
                  <a:lnTo>
                    <a:pt x="247948" y="0"/>
                  </a:lnTo>
                  <a:lnTo>
                    <a:pt x="0" y="0"/>
                  </a:lnTo>
                  <a:lnTo>
                    <a:pt x="0" y="90019"/>
                  </a:lnTo>
                  <a:close/>
                </a:path>
              </a:pathLst>
            </a:custGeom>
            <a:ln w="122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770649" y="4063809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5" h="90170">
                  <a:moveTo>
                    <a:pt x="247948" y="90019"/>
                  </a:moveTo>
                  <a:lnTo>
                    <a:pt x="0" y="90019"/>
                  </a:lnTo>
                  <a:lnTo>
                    <a:pt x="0" y="0"/>
                  </a:lnTo>
                  <a:lnTo>
                    <a:pt x="247948" y="0"/>
                  </a:lnTo>
                  <a:lnTo>
                    <a:pt x="247948" y="900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770649" y="4063809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5" h="90170">
                  <a:moveTo>
                    <a:pt x="0" y="90019"/>
                  </a:moveTo>
                  <a:lnTo>
                    <a:pt x="247948" y="90019"/>
                  </a:lnTo>
                  <a:lnTo>
                    <a:pt x="247948" y="0"/>
                  </a:lnTo>
                  <a:lnTo>
                    <a:pt x="0" y="0"/>
                  </a:lnTo>
                  <a:lnTo>
                    <a:pt x="0" y="90019"/>
                  </a:lnTo>
                  <a:close/>
                </a:path>
              </a:pathLst>
            </a:custGeom>
            <a:ln w="122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1358856" y="4818028"/>
            <a:ext cx="154876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0" dirty="0">
                <a:latin typeface="Calibri" panose="020F0502020204030204"/>
                <a:cs typeface="Calibri" panose="020F0502020204030204"/>
              </a:rPr>
              <a:t>Investment</a:t>
            </a:r>
            <a:r>
              <a:rPr sz="16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30" dirty="0">
                <a:latin typeface="Calibri" panose="020F0502020204030204"/>
                <a:cs typeface="Calibri" panose="020F0502020204030204"/>
              </a:rPr>
              <a:t>Service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700843" y="1555915"/>
            <a:ext cx="614680" cy="372745"/>
            <a:chOff x="7700843" y="1555915"/>
            <a:chExt cx="614680" cy="372745"/>
          </a:xfrm>
        </p:grpSpPr>
        <p:sp>
          <p:nvSpPr>
            <p:cNvPr id="49" name="object 49"/>
            <p:cNvSpPr/>
            <p:nvPr/>
          </p:nvSpPr>
          <p:spPr>
            <a:xfrm>
              <a:off x="7830928" y="1562001"/>
              <a:ext cx="478790" cy="360680"/>
            </a:xfrm>
            <a:custGeom>
              <a:avLst/>
              <a:gdLst/>
              <a:ahLst/>
              <a:cxnLst/>
              <a:rect l="l" t="t" r="r" b="b"/>
              <a:pathLst>
                <a:path w="478790" h="360680">
                  <a:moveTo>
                    <a:pt x="0" y="360076"/>
                  </a:moveTo>
                  <a:lnTo>
                    <a:pt x="478186" y="360076"/>
                  </a:lnTo>
                  <a:lnTo>
                    <a:pt x="478186" y="0"/>
                  </a:lnTo>
                  <a:lnTo>
                    <a:pt x="0" y="0"/>
                  </a:lnTo>
                  <a:lnTo>
                    <a:pt x="0" y="360076"/>
                  </a:lnTo>
                  <a:close/>
                </a:path>
              </a:pathLst>
            </a:custGeom>
            <a:ln w="121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7706953" y="1786689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69">
                  <a:moveTo>
                    <a:pt x="247948" y="90019"/>
                  </a:moveTo>
                  <a:lnTo>
                    <a:pt x="0" y="90019"/>
                  </a:lnTo>
                  <a:lnTo>
                    <a:pt x="0" y="0"/>
                  </a:lnTo>
                  <a:lnTo>
                    <a:pt x="247948" y="0"/>
                  </a:lnTo>
                  <a:lnTo>
                    <a:pt x="247948" y="900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7706953" y="1787409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69">
                  <a:moveTo>
                    <a:pt x="0" y="90019"/>
                  </a:moveTo>
                  <a:lnTo>
                    <a:pt x="247948" y="90019"/>
                  </a:lnTo>
                  <a:lnTo>
                    <a:pt x="247948" y="0"/>
                  </a:lnTo>
                  <a:lnTo>
                    <a:pt x="0" y="0"/>
                  </a:lnTo>
                  <a:lnTo>
                    <a:pt x="0" y="90019"/>
                  </a:lnTo>
                  <a:close/>
                </a:path>
              </a:pathLst>
            </a:custGeom>
            <a:ln w="122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7706953" y="1607371"/>
              <a:ext cx="248285" cy="89535"/>
            </a:xfrm>
            <a:custGeom>
              <a:avLst/>
              <a:gdLst/>
              <a:ahLst/>
              <a:cxnLst/>
              <a:rect l="l" t="t" r="r" b="b"/>
              <a:pathLst>
                <a:path w="248284" h="89535">
                  <a:moveTo>
                    <a:pt x="247948" y="89298"/>
                  </a:moveTo>
                  <a:lnTo>
                    <a:pt x="0" y="89298"/>
                  </a:lnTo>
                  <a:lnTo>
                    <a:pt x="0" y="0"/>
                  </a:lnTo>
                  <a:lnTo>
                    <a:pt x="247948" y="0"/>
                  </a:lnTo>
                  <a:lnTo>
                    <a:pt x="247948" y="892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7706953" y="1607371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69">
                  <a:moveTo>
                    <a:pt x="0" y="90019"/>
                  </a:moveTo>
                  <a:lnTo>
                    <a:pt x="247948" y="90019"/>
                  </a:lnTo>
                  <a:lnTo>
                    <a:pt x="247948" y="0"/>
                  </a:lnTo>
                  <a:lnTo>
                    <a:pt x="0" y="0"/>
                  </a:lnTo>
                  <a:lnTo>
                    <a:pt x="0" y="90019"/>
                  </a:lnTo>
                  <a:close/>
                </a:path>
              </a:pathLst>
            </a:custGeom>
            <a:ln w="122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6404499" y="2052908"/>
            <a:ext cx="133286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libri" panose="020F0502020204030204"/>
                <a:cs typeface="Calibri" panose="020F0502020204030204"/>
              </a:rPr>
              <a:t>Instrumentation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2654966" y="446023"/>
            <a:ext cx="3835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C</a:t>
            </a:r>
            <a:r>
              <a:rPr spc="-165" dirty="0"/>
              <a:t>o</a:t>
            </a:r>
            <a:r>
              <a:rPr spc="-165" dirty="0"/>
              <a:t>nn</a:t>
            </a:r>
            <a:r>
              <a:rPr spc="-165" dirty="0"/>
              <a:t>e</a:t>
            </a:r>
            <a:r>
              <a:rPr spc="-225" dirty="0"/>
              <a:t>c</a:t>
            </a:r>
            <a:r>
              <a:rPr spc="-130" dirty="0"/>
              <a:t>t</a:t>
            </a:r>
            <a:r>
              <a:rPr spc="-200" dirty="0"/>
              <a:t>e</a:t>
            </a:r>
            <a:r>
              <a:rPr spc="-100" dirty="0"/>
              <a:t>d</a:t>
            </a:r>
            <a:r>
              <a:rPr spc="-270" dirty="0"/>
              <a:t> </a:t>
            </a:r>
            <a:r>
              <a:rPr spc="-165" dirty="0"/>
              <a:t>C</a:t>
            </a:r>
            <a:r>
              <a:rPr spc="-165" dirty="0"/>
              <a:t>o</a:t>
            </a:r>
            <a:r>
              <a:rPr spc="-275" dirty="0"/>
              <a:t>m</a:t>
            </a:r>
            <a:r>
              <a:rPr spc="-100" dirty="0"/>
              <a:t>p</a:t>
            </a:r>
            <a:r>
              <a:rPr spc="-125" dirty="0"/>
              <a:t>o</a:t>
            </a:r>
            <a:r>
              <a:rPr spc="-175" dirty="0"/>
              <a:t>n</a:t>
            </a:r>
            <a:r>
              <a:rPr spc="-170" dirty="0"/>
              <a:t>e</a:t>
            </a:r>
            <a:r>
              <a:rPr spc="-170" dirty="0"/>
              <a:t>nts</a:t>
            </a:r>
            <a:endParaRPr spc="-170" dirty="0"/>
          </a:p>
        </p:txBody>
      </p:sp>
      <p:sp>
        <p:nvSpPr>
          <p:cNvPr id="56" name="object 56"/>
          <p:cNvSpPr txBox="1"/>
          <p:nvPr/>
        </p:nvSpPr>
        <p:spPr>
          <a:xfrm>
            <a:off x="535940" y="1332077"/>
            <a:ext cx="2461260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oo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ed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35" dirty="0">
                <a:latin typeface="Tahoma" panose="020B0604030504040204"/>
                <a:cs typeface="Tahoma" panose="020B0604030504040204"/>
              </a:rPr>
              <a:t>Ti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tl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3160776" y="3707891"/>
            <a:ext cx="2822575" cy="1004569"/>
            <a:chOff x="3160776" y="3707891"/>
            <a:chExt cx="2822575" cy="1004569"/>
          </a:xfrm>
        </p:grpSpPr>
        <p:pic>
          <p:nvPicPr>
            <p:cNvPr id="58" name="object 5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160776" y="3707891"/>
              <a:ext cx="2822447" cy="1004303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3208782" y="3755897"/>
              <a:ext cx="2665730" cy="847725"/>
            </a:xfrm>
            <a:custGeom>
              <a:avLst/>
              <a:gdLst/>
              <a:ahLst/>
              <a:cxnLst/>
              <a:rect l="l" t="t" r="r" b="b"/>
              <a:pathLst>
                <a:path w="2665729" h="847725">
                  <a:moveTo>
                    <a:pt x="0" y="0"/>
                  </a:moveTo>
                  <a:lnTo>
                    <a:pt x="2665475" y="0"/>
                  </a:lnTo>
                  <a:lnTo>
                    <a:pt x="2665475" y="847344"/>
                  </a:lnTo>
                  <a:lnTo>
                    <a:pt x="0" y="847344"/>
                  </a:lnTo>
                  <a:lnTo>
                    <a:pt x="0" y="0"/>
                  </a:lnTo>
                  <a:close/>
                </a:path>
              </a:pathLst>
            </a:custGeom>
            <a:ln w="5029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0" name="object 60"/>
          <p:cNvGrpSpPr/>
          <p:nvPr/>
        </p:nvGrpSpPr>
        <p:grpSpPr>
          <a:xfrm>
            <a:off x="6662915" y="2555739"/>
            <a:ext cx="885825" cy="1732914"/>
            <a:chOff x="6662915" y="2555739"/>
            <a:chExt cx="885825" cy="1732914"/>
          </a:xfrm>
        </p:grpSpPr>
        <p:sp>
          <p:nvSpPr>
            <p:cNvPr id="61" name="object 61"/>
            <p:cNvSpPr/>
            <p:nvPr/>
          </p:nvSpPr>
          <p:spPr>
            <a:xfrm>
              <a:off x="7104367" y="3053292"/>
              <a:ext cx="0" cy="630555"/>
            </a:xfrm>
            <a:custGeom>
              <a:avLst/>
              <a:gdLst/>
              <a:ahLst/>
              <a:cxnLst/>
              <a:rect l="l" t="t" r="r" b="b"/>
              <a:pathLst>
                <a:path h="630554">
                  <a:moveTo>
                    <a:pt x="0" y="0"/>
                  </a:moveTo>
                  <a:lnTo>
                    <a:pt x="0" y="630133"/>
                  </a:lnTo>
                </a:path>
              </a:pathLst>
            </a:custGeom>
            <a:ln w="12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6963107" y="3692211"/>
              <a:ext cx="266065" cy="270510"/>
            </a:xfrm>
            <a:custGeom>
              <a:avLst/>
              <a:gdLst/>
              <a:ahLst/>
              <a:cxnLst/>
              <a:rect l="l" t="t" r="r" b="b"/>
              <a:pathLst>
                <a:path w="266065" h="270510">
                  <a:moveTo>
                    <a:pt x="0" y="270057"/>
                  </a:moveTo>
                  <a:lnTo>
                    <a:pt x="0" y="0"/>
                  </a:lnTo>
                  <a:lnTo>
                    <a:pt x="265659" y="0"/>
                  </a:lnTo>
                  <a:lnTo>
                    <a:pt x="265659" y="270057"/>
                  </a:lnTo>
                  <a:lnTo>
                    <a:pt x="0" y="2700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6963107" y="3692931"/>
              <a:ext cx="266065" cy="270510"/>
            </a:xfrm>
            <a:custGeom>
              <a:avLst/>
              <a:gdLst/>
              <a:ahLst/>
              <a:cxnLst/>
              <a:rect l="l" t="t" r="r" b="b"/>
              <a:pathLst>
                <a:path w="266065" h="270510">
                  <a:moveTo>
                    <a:pt x="0" y="0"/>
                  </a:moveTo>
                  <a:lnTo>
                    <a:pt x="0" y="270057"/>
                  </a:lnTo>
                  <a:lnTo>
                    <a:pt x="265659" y="270057"/>
                  </a:lnTo>
                  <a:lnTo>
                    <a:pt x="265659" y="0"/>
                  </a:lnTo>
                  <a:lnTo>
                    <a:pt x="0" y="0"/>
                  </a:lnTo>
                  <a:close/>
                </a:path>
              </a:pathLst>
            </a:custGeom>
            <a:ln w="12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6963107" y="2781939"/>
              <a:ext cx="266065" cy="270510"/>
            </a:xfrm>
            <a:custGeom>
              <a:avLst/>
              <a:gdLst/>
              <a:ahLst/>
              <a:cxnLst/>
              <a:rect l="l" t="t" r="r" b="b"/>
              <a:pathLst>
                <a:path w="266065" h="270510">
                  <a:moveTo>
                    <a:pt x="0" y="270057"/>
                  </a:moveTo>
                  <a:lnTo>
                    <a:pt x="0" y="0"/>
                  </a:lnTo>
                  <a:lnTo>
                    <a:pt x="265659" y="0"/>
                  </a:lnTo>
                  <a:lnTo>
                    <a:pt x="265659" y="270057"/>
                  </a:lnTo>
                  <a:lnTo>
                    <a:pt x="0" y="2700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6963107" y="2781939"/>
              <a:ext cx="266065" cy="270510"/>
            </a:xfrm>
            <a:custGeom>
              <a:avLst/>
              <a:gdLst/>
              <a:ahLst/>
              <a:cxnLst/>
              <a:rect l="l" t="t" r="r" b="b"/>
              <a:pathLst>
                <a:path w="266065" h="270510">
                  <a:moveTo>
                    <a:pt x="0" y="0"/>
                  </a:moveTo>
                  <a:lnTo>
                    <a:pt x="0" y="270057"/>
                  </a:lnTo>
                  <a:lnTo>
                    <a:pt x="265659" y="270057"/>
                  </a:lnTo>
                  <a:lnTo>
                    <a:pt x="265659" y="0"/>
                  </a:lnTo>
                  <a:lnTo>
                    <a:pt x="0" y="0"/>
                  </a:lnTo>
                  <a:close/>
                </a:path>
              </a:pathLst>
            </a:custGeom>
            <a:ln w="12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2915" y="2555739"/>
              <a:ext cx="885431" cy="1732783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6710933" y="2603753"/>
              <a:ext cx="728980" cy="1576070"/>
            </a:xfrm>
            <a:custGeom>
              <a:avLst/>
              <a:gdLst/>
              <a:ahLst/>
              <a:cxnLst/>
              <a:rect l="l" t="t" r="r" b="b"/>
              <a:pathLst>
                <a:path w="728979" h="1576070">
                  <a:moveTo>
                    <a:pt x="0" y="0"/>
                  </a:moveTo>
                  <a:lnTo>
                    <a:pt x="728472" y="0"/>
                  </a:lnTo>
                  <a:lnTo>
                    <a:pt x="728472" y="1575815"/>
                  </a:lnTo>
                  <a:lnTo>
                    <a:pt x="0" y="1575815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Slide Number Placeholder 6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1386" y="446023"/>
            <a:ext cx="4222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B</a:t>
            </a:r>
            <a:r>
              <a:rPr spc="-229" dirty="0"/>
              <a:t>a</a:t>
            </a:r>
            <a:r>
              <a:rPr spc="-204" dirty="0"/>
              <a:t>s</a:t>
            </a:r>
            <a:r>
              <a:rPr spc="-80" dirty="0"/>
              <a:t>i</a:t>
            </a:r>
            <a:r>
              <a:rPr spc="-220" dirty="0"/>
              <a:t>c</a:t>
            </a:r>
            <a:r>
              <a:rPr spc="-270" dirty="0"/>
              <a:t> </a:t>
            </a:r>
            <a:r>
              <a:rPr spc="-210" dirty="0"/>
              <a:t>C</a:t>
            </a:r>
            <a:r>
              <a:rPr spc="-125" dirty="0"/>
              <a:t>o</a:t>
            </a:r>
            <a:r>
              <a:rPr spc="-275" dirty="0"/>
              <a:t>m</a:t>
            </a:r>
            <a:r>
              <a:rPr spc="-100" dirty="0"/>
              <a:t>p</a:t>
            </a:r>
            <a:r>
              <a:rPr spc="-125" dirty="0"/>
              <a:t>o</a:t>
            </a:r>
            <a:r>
              <a:rPr spc="-150" dirty="0"/>
              <a:t>n</a:t>
            </a:r>
            <a:r>
              <a:rPr spc="-165" dirty="0"/>
              <a:t>e</a:t>
            </a:r>
            <a:r>
              <a:rPr spc="-175" dirty="0"/>
              <a:t>n</a:t>
            </a:r>
            <a:r>
              <a:rPr spc="-140" dirty="0"/>
              <a:t>t</a:t>
            </a:r>
            <a:r>
              <a:rPr spc="-254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50" dirty="0"/>
              <a:t>r</a:t>
            </a:r>
            <a:r>
              <a:rPr spc="-235" dirty="0"/>
              <a:t>am</a:t>
            </a:r>
            <a:endParaRPr spc="-235" dirty="0"/>
          </a:p>
        </p:txBody>
      </p:sp>
      <p:grpSp>
        <p:nvGrpSpPr>
          <p:cNvPr id="3" name="object 3"/>
          <p:cNvGrpSpPr/>
          <p:nvPr/>
        </p:nvGrpSpPr>
        <p:grpSpPr>
          <a:xfrm>
            <a:off x="1052715" y="1222473"/>
            <a:ext cx="7324725" cy="4994910"/>
            <a:chOff x="1052715" y="1222473"/>
            <a:chExt cx="7324725" cy="4994910"/>
          </a:xfrm>
        </p:grpSpPr>
        <p:sp>
          <p:nvSpPr>
            <p:cNvPr id="4" name="object 4"/>
            <p:cNvSpPr/>
            <p:nvPr/>
          </p:nvSpPr>
          <p:spPr>
            <a:xfrm>
              <a:off x="1059065" y="1228823"/>
              <a:ext cx="7312025" cy="4982210"/>
            </a:xfrm>
            <a:custGeom>
              <a:avLst/>
              <a:gdLst/>
              <a:ahLst/>
              <a:cxnLst/>
              <a:rect l="l" t="t" r="r" b="b"/>
              <a:pathLst>
                <a:path w="7312025" h="4982210">
                  <a:moveTo>
                    <a:pt x="0" y="4981954"/>
                  </a:moveTo>
                  <a:lnTo>
                    <a:pt x="7311451" y="4981954"/>
                  </a:lnTo>
                  <a:lnTo>
                    <a:pt x="7311451" y="0"/>
                  </a:lnTo>
                  <a:lnTo>
                    <a:pt x="0" y="0"/>
                  </a:lnTo>
                  <a:lnTo>
                    <a:pt x="0" y="4981954"/>
                  </a:lnTo>
                  <a:close/>
                </a:path>
                <a:path w="7312025" h="4982210">
                  <a:moveTo>
                    <a:pt x="650316" y="2324671"/>
                  </a:moveTo>
                  <a:lnTo>
                    <a:pt x="3245204" y="2324671"/>
                  </a:lnTo>
                  <a:lnTo>
                    <a:pt x="3245204" y="1082783"/>
                  </a:lnTo>
                  <a:lnTo>
                    <a:pt x="650316" y="1082783"/>
                  </a:lnTo>
                  <a:lnTo>
                    <a:pt x="650316" y="2324671"/>
                  </a:lnTo>
                  <a:close/>
                </a:path>
                <a:path w="7312025" h="4982210">
                  <a:moveTo>
                    <a:pt x="4817156" y="4268497"/>
                  </a:moveTo>
                  <a:lnTo>
                    <a:pt x="7084053" y="4268497"/>
                  </a:lnTo>
                  <a:lnTo>
                    <a:pt x="7084053" y="3026609"/>
                  </a:lnTo>
                  <a:lnTo>
                    <a:pt x="4817156" y="3026609"/>
                  </a:lnTo>
                  <a:lnTo>
                    <a:pt x="4817156" y="4268497"/>
                  </a:lnTo>
                  <a:close/>
                </a:path>
                <a:path w="7312025" h="4982210">
                  <a:moveTo>
                    <a:pt x="664484" y="4322493"/>
                  </a:moveTo>
                  <a:lnTo>
                    <a:pt x="3259372" y="4322493"/>
                  </a:lnTo>
                  <a:lnTo>
                    <a:pt x="3259372" y="3048207"/>
                  </a:lnTo>
                  <a:lnTo>
                    <a:pt x="664484" y="3048207"/>
                  </a:lnTo>
                  <a:lnTo>
                    <a:pt x="664484" y="4322493"/>
                  </a:lnTo>
                  <a:close/>
                </a:path>
              </a:pathLst>
            </a:custGeom>
            <a:ln w="12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51159" y="4924828"/>
              <a:ext cx="270510" cy="282575"/>
            </a:xfrm>
            <a:custGeom>
              <a:avLst/>
              <a:gdLst/>
              <a:ahLst/>
              <a:cxnLst/>
              <a:rect l="l" t="t" r="r" b="b"/>
              <a:pathLst>
                <a:path w="270510" h="282575">
                  <a:moveTo>
                    <a:pt x="0" y="141107"/>
                  </a:moveTo>
                  <a:lnTo>
                    <a:pt x="6863" y="185639"/>
                  </a:lnTo>
                  <a:lnTo>
                    <a:pt x="26001" y="224366"/>
                  </a:lnTo>
                  <a:lnTo>
                    <a:pt x="55238" y="254937"/>
                  </a:lnTo>
                  <a:lnTo>
                    <a:pt x="92398" y="275003"/>
                  </a:lnTo>
                  <a:lnTo>
                    <a:pt x="135305" y="282214"/>
                  </a:lnTo>
                  <a:lnTo>
                    <a:pt x="177866" y="275003"/>
                  </a:lnTo>
                  <a:lnTo>
                    <a:pt x="214816" y="254937"/>
                  </a:lnTo>
                  <a:lnTo>
                    <a:pt x="243946" y="224366"/>
                  </a:lnTo>
                  <a:lnTo>
                    <a:pt x="263045" y="185639"/>
                  </a:lnTo>
                  <a:lnTo>
                    <a:pt x="269902" y="141107"/>
                  </a:lnTo>
                  <a:lnTo>
                    <a:pt x="263045" y="96575"/>
                  </a:lnTo>
                  <a:lnTo>
                    <a:pt x="243946" y="57848"/>
                  </a:lnTo>
                  <a:lnTo>
                    <a:pt x="214816" y="27276"/>
                  </a:lnTo>
                  <a:lnTo>
                    <a:pt x="177866" y="7210"/>
                  </a:lnTo>
                  <a:lnTo>
                    <a:pt x="135305" y="0"/>
                  </a:lnTo>
                  <a:lnTo>
                    <a:pt x="92398" y="7210"/>
                  </a:lnTo>
                  <a:lnTo>
                    <a:pt x="55238" y="27276"/>
                  </a:lnTo>
                  <a:lnTo>
                    <a:pt x="26001" y="57848"/>
                  </a:lnTo>
                  <a:lnTo>
                    <a:pt x="6863" y="96575"/>
                  </a:lnTo>
                  <a:lnTo>
                    <a:pt x="0" y="141107"/>
                  </a:lnTo>
                  <a:close/>
                </a:path>
              </a:pathLst>
            </a:custGeom>
            <a:ln w="121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405572" y="5075871"/>
              <a:ext cx="445770" cy="0"/>
            </a:xfrm>
            <a:custGeom>
              <a:avLst/>
              <a:gdLst/>
              <a:ahLst/>
              <a:cxnLst/>
              <a:rect l="l" t="t" r="r" b="b"/>
              <a:pathLst>
                <a:path w="445770">
                  <a:moveTo>
                    <a:pt x="0" y="0"/>
                  </a:moveTo>
                  <a:lnTo>
                    <a:pt x="445728" y="0"/>
                  </a:lnTo>
                </a:path>
              </a:pathLst>
            </a:custGeom>
            <a:ln w="122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993549" y="4926412"/>
              <a:ext cx="162560" cy="292100"/>
            </a:xfrm>
            <a:custGeom>
              <a:avLst/>
              <a:gdLst/>
              <a:ahLst/>
              <a:cxnLst/>
              <a:rect l="l" t="t" r="r" b="b"/>
              <a:pathLst>
                <a:path w="162560" h="292100">
                  <a:moveTo>
                    <a:pt x="0" y="0"/>
                  </a:moveTo>
                  <a:lnTo>
                    <a:pt x="162224" y="0"/>
                  </a:lnTo>
                  <a:lnTo>
                    <a:pt x="162224" y="291573"/>
                  </a:lnTo>
                  <a:lnTo>
                    <a:pt x="0" y="2915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993549" y="4926412"/>
              <a:ext cx="162560" cy="292100"/>
            </a:xfrm>
            <a:custGeom>
              <a:avLst/>
              <a:gdLst/>
              <a:ahLst/>
              <a:cxnLst/>
              <a:rect l="l" t="t" r="r" b="b"/>
              <a:pathLst>
                <a:path w="162560" h="292100">
                  <a:moveTo>
                    <a:pt x="162224" y="0"/>
                  </a:moveTo>
                  <a:lnTo>
                    <a:pt x="0" y="0"/>
                  </a:lnTo>
                  <a:lnTo>
                    <a:pt x="0" y="291573"/>
                  </a:lnTo>
                  <a:lnTo>
                    <a:pt x="162224" y="291573"/>
                  </a:lnTo>
                  <a:lnTo>
                    <a:pt x="162224" y="0"/>
                  </a:lnTo>
                  <a:close/>
                </a:path>
              </a:pathLst>
            </a:custGeom>
            <a:ln w="71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202968" y="4968888"/>
              <a:ext cx="203200" cy="206375"/>
            </a:xfrm>
            <a:custGeom>
              <a:avLst/>
              <a:gdLst/>
              <a:ahLst/>
              <a:cxnLst/>
              <a:rect l="l" t="t" r="r" b="b"/>
              <a:pathLst>
                <a:path w="203200" h="206375">
                  <a:moveTo>
                    <a:pt x="0" y="0"/>
                  </a:moveTo>
                  <a:lnTo>
                    <a:pt x="202603" y="0"/>
                  </a:lnTo>
                  <a:lnTo>
                    <a:pt x="202603" y="205901"/>
                  </a:lnTo>
                  <a:lnTo>
                    <a:pt x="0" y="2059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202968" y="4968888"/>
              <a:ext cx="203200" cy="206375"/>
            </a:xfrm>
            <a:custGeom>
              <a:avLst/>
              <a:gdLst/>
              <a:ahLst/>
              <a:cxnLst/>
              <a:rect l="l" t="t" r="r" b="b"/>
              <a:pathLst>
                <a:path w="203200" h="206375">
                  <a:moveTo>
                    <a:pt x="202603" y="0"/>
                  </a:moveTo>
                  <a:lnTo>
                    <a:pt x="0" y="0"/>
                  </a:lnTo>
                  <a:lnTo>
                    <a:pt x="0" y="205901"/>
                  </a:lnTo>
                  <a:lnTo>
                    <a:pt x="202603" y="205901"/>
                  </a:lnTo>
                  <a:lnTo>
                    <a:pt x="202603" y="0"/>
                  </a:lnTo>
                  <a:close/>
                </a:path>
              </a:pathLst>
            </a:custGeom>
            <a:ln w="121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700366" y="1395128"/>
              <a:ext cx="478790" cy="360045"/>
            </a:xfrm>
            <a:custGeom>
              <a:avLst/>
              <a:gdLst/>
              <a:ahLst/>
              <a:cxnLst/>
              <a:rect l="l" t="t" r="r" b="b"/>
              <a:pathLst>
                <a:path w="478790" h="360044">
                  <a:moveTo>
                    <a:pt x="0" y="359967"/>
                  </a:moveTo>
                  <a:lnTo>
                    <a:pt x="478173" y="359967"/>
                  </a:lnTo>
                  <a:lnTo>
                    <a:pt x="478173" y="0"/>
                  </a:lnTo>
                  <a:lnTo>
                    <a:pt x="0" y="0"/>
                  </a:lnTo>
                  <a:lnTo>
                    <a:pt x="0" y="359967"/>
                  </a:lnTo>
                  <a:close/>
                </a:path>
              </a:pathLst>
            </a:custGeom>
            <a:ln w="121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576394" y="1619748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69">
                  <a:moveTo>
                    <a:pt x="247941" y="89991"/>
                  </a:moveTo>
                  <a:lnTo>
                    <a:pt x="0" y="89991"/>
                  </a:lnTo>
                  <a:lnTo>
                    <a:pt x="0" y="0"/>
                  </a:lnTo>
                  <a:lnTo>
                    <a:pt x="247941" y="0"/>
                  </a:lnTo>
                  <a:lnTo>
                    <a:pt x="247941" y="899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576394" y="1620468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69">
                  <a:moveTo>
                    <a:pt x="0" y="89991"/>
                  </a:moveTo>
                  <a:lnTo>
                    <a:pt x="247941" y="89991"/>
                  </a:lnTo>
                  <a:lnTo>
                    <a:pt x="247941" y="0"/>
                  </a:lnTo>
                  <a:lnTo>
                    <a:pt x="0" y="0"/>
                  </a:lnTo>
                  <a:lnTo>
                    <a:pt x="0" y="89991"/>
                  </a:lnTo>
                  <a:close/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576394" y="1439764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69">
                  <a:moveTo>
                    <a:pt x="247941" y="89991"/>
                  </a:moveTo>
                  <a:lnTo>
                    <a:pt x="0" y="89991"/>
                  </a:lnTo>
                  <a:lnTo>
                    <a:pt x="0" y="0"/>
                  </a:lnTo>
                  <a:lnTo>
                    <a:pt x="247941" y="0"/>
                  </a:lnTo>
                  <a:lnTo>
                    <a:pt x="247941" y="899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576394" y="1440484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69">
                  <a:moveTo>
                    <a:pt x="0" y="89991"/>
                  </a:moveTo>
                  <a:lnTo>
                    <a:pt x="247941" y="89991"/>
                  </a:lnTo>
                  <a:lnTo>
                    <a:pt x="247941" y="0"/>
                  </a:lnTo>
                  <a:lnTo>
                    <a:pt x="0" y="0"/>
                  </a:lnTo>
                  <a:lnTo>
                    <a:pt x="0" y="89991"/>
                  </a:lnTo>
                  <a:close/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088695" y="1535680"/>
            <a:ext cx="158813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libri" panose="020F0502020204030204"/>
                <a:cs typeface="Calibri" panose="020F0502020204030204"/>
              </a:rPr>
              <a:t>Online</a:t>
            </a:r>
            <a:r>
              <a:rPr sz="16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Bill</a:t>
            </a:r>
            <a:r>
              <a:rPr sz="16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35" dirty="0">
                <a:latin typeface="Calibri" panose="020F0502020204030204"/>
                <a:cs typeface="Calibri" panose="020F0502020204030204"/>
              </a:rPr>
              <a:t>Payment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37644" y="4655327"/>
            <a:ext cx="574040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spc="-15" dirty="0">
                <a:latin typeface="Calibri" panose="020F0502020204030204"/>
                <a:cs typeface="Calibri" panose="020F0502020204030204"/>
              </a:rPr>
              <a:t>L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o</a:t>
            </a:r>
            <a:r>
              <a:rPr sz="1400" spc="-25" dirty="0">
                <a:latin typeface="Calibri" panose="020F0502020204030204"/>
                <a:cs typeface="Calibri" panose="020F0502020204030204"/>
              </a:rPr>
              <a:t>gg</a:t>
            </a:r>
            <a:r>
              <a:rPr sz="1400" spc="20" dirty="0">
                <a:latin typeface="Calibri" panose="020F0502020204030204"/>
                <a:cs typeface="Calibri" panose="020F0502020204030204"/>
              </a:rPr>
              <a:t>i</a:t>
            </a:r>
            <a:r>
              <a:rPr sz="1400" spc="-45" dirty="0">
                <a:latin typeface="Calibri" panose="020F0502020204030204"/>
                <a:cs typeface="Calibri" panose="020F0502020204030204"/>
              </a:rPr>
              <a:t>n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g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518674" y="2487400"/>
            <a:ext cx="2453005" cy="2719070"/>
            <a:chOff x="3518674" y="2487400"/>
            <a:chExt cx="2453005" cy="2719070"/>
          </a:xfrm>
        </p:grpSpPr>
        <p:sp>
          <p:nvSpPr>
            <p:cNvPr id="19" name="object 19"/>
            <p:cNvSpPr/>
            <p:nvPr/>
          </p:nvSpPr>
          <p:spPr>
            <a:xfrm>
              <a:off x="5012605" y="4924972"/>
              <a:ext cx="270510" cy="275590"/>
            </a:xfrm>
            <a:custGeom>
              <a:avLst/>
              <a:gdLst/>
              <a:ahLst/>
              <a:cxnLst/>
              <a:rect l="l" t="t" r="r" b="b"/>
              <a:pathLst>
                <a:path w="270510" h="275589">
                  <a:moveTo>
                    <a:pt x="134597" y="275015"/>
                  </a:moveTo>
                  <a:lnTo>
                    <a:pt x="92036" y="267971"/>
                  </a:lnTo>
                  <a:lnTo>
                    <a:pt x="55085" y="248383"/>
                  </a:lnTo>
                  <a:lnTo>
                    <a:pt x="25955" y="218566"/>
                  </a:lnTo>
                  <a:lnTo>
                    <a:pt x="6857" y="180836"/>
                  </a:lnTo>
                  <a:lnTo>
                    <a:pt x="0" y="137507"/>
                  </a:lnTo>
                  <a:lnTo>
                    <a:pt x="6857" y="94179"/>
                  </a:lnTo>
                  <a:lnTo>
                    <a:pt x="25955" y="56448"/>
                  </a:lnTo>
                  <a:lnTo>
                    <a:pt x="55085" y="26631"/>
                  </a:lnTo>
                  <a:lnTo>
                    <a:pt x="92036" y="7043"/>
                  </a:lnTo>
                  <a:lnTo>
                    <a:pt x="134597" y="0"/>
                  </a:lnTo>
                  <a:lnTo>
                    <a:pt x="177503" y="7043"/>
                  </a:lnTo>
                  <a:lnTo>
                    <a:pt x="214663" y="26631"/>
                  </a:lnTo>
                  <a:lnTo>
                    <a:pt x="243901" y="56448"/>
                  </a:lnTo>
                  <a:lnTo>
                    <a:pt x="263039" y="94179"/>
                  </a:lnTo>
                  <a:lnTo>
                    <a:pt x="269902" y="137507"/>
                  </a:lnTo>
                  <a:lnTo>
                    <a:pt x="263039" y="180836"/>
                  </a:lnTo>
                  <a:lnTo>
                    <a:pt x="243901" y="218566"/>
                  </a:lnTo>
                  <a:lnTo>
                    <a:pt x="214663" y="248383"/>
                  </a:lnTo>
                  <a:lnTo>
                    <a:pt x="177503" y="267971"/>
                  </a:lnTo>
                  <a:lnTo>
                    <a:pt x="134597" y="2750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012605" y="4924972"/>
              <a:ext cx="270510" cy="275590"/>
            </a:xfrm>
            <a:custGeom>
              <a:avLst/>
              <a:gdLst/>
              <a:ahLst/>
              <a:cxnLst/>
              <a:rect l="l" t="t" r="r" b="b"/>
              <a:pathLst>
                <a:path w="270510" h="275589">
                  <a:moveTo>
                    <a:pt x="269902" y="137507"/>
                  </a:moveTo>
                  <a:lnTo>
                    <a:pt x="263039" y="94179"/>
                  </a:lnTo>
                  <a:lnTo>
                    <a:pt x="243901" y="56448"/>
                  </a:lnTo>
                  <a:lnTo>
                    <a:pt x="214663" y="26631"/>
                  </a:lnTo>
                  <a:lnTo>
                    <a:pt x="177503" y="7043"/>
                  </a:lnTo>
                  <a:lnTo>
                    <a:pt x="134597" y="0"/>
                  </a:lnTo>
                  <a:lnTo>
                    <a:pt x="92036" y="7043"/>
                  </a:lnTo>
                  <a:lnTo>
                    <a:pt x="55085" y="26631"/>
                  </a:lnTo>
                  <a:lnTo>
                    <a:pt x="25955" y="56448"/>
                  </a:lnTo>
                  <a:lnTo>
                    <a:pt x="6857" y="94179"/>
                  </a:lnTo>
                  <a:lnTo>
                    <a:pt x="0" y="137507"/>
                  </a:lnTo>
                  <a:lnTo>
                    <a:pt x="6857" y="180836"/>
                  </a:lnTo>
                  <a:lnTo>
                    <a:pt x="25955" y="218566"/>
                  </a:lnTo>
                  <a:lnTo>
                    <a:pt x="55085" y="248383"/>
                  </a:lnTo>
                  <a:lnTo>
                    <a:pt x="92036" y="267971"/>
                  </a:lnTo>
                  <a:lnTo>
                    <a:pt x="134597" y="275015"/>
                  </a:lnTo>
                  <a:lnTo>
                    <a:pt x="177503" y="267971"/>
                  </a:lnTo>
                  <a:lnTo>
                    <a:pt x="214663" y="248383"/>
                  </a:lnTo>
                  <a:lnTo>
                    <a:pt x="243901" y="218566"/>
                  </a:lnTo>
                  <a:lnTo>
                    <a:pt x="263039" y="180836"/>
                  </a:lnTo>
                  <a:lnTo>
                    <a:pt x="269902" y="137507"/>
                  </a:lnTo>
                  <a:close/>
                </a:path>
              </a:pathLst>
            </a:custGeom>
            <a:ln w="121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282365" y="5056072"/>
              <a:ext cx="473709" cy="0"/>
            </a:xfrm>
            <a:custGeom>
              <a:avLst/>
              <a:gdLst/>
              <a:ahLst/>
              <a:cxnLst/>
              <a:rect l="l" t="t" r="r" b="b"/>
              <a:pathLst>
                <a:path w="473710">
                  <a:moveTo>
                    <a:pt x="0" y="0"/>
                  </a:moveTo>
                  <a:lnTo>
                    <a:pt x="473214" y="0"/>
                  </a:lnTo>
                </a:path>
              </a:pathLst>
            </a:custGeom>
            <a:ln w="122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762168" y="4959529"/>
              <a:ext cx="203200" cy="206375"/>
            </a:xfrm>
            <a:custGeom>
              <a:avLst/>
              <a:gdLst/>
              <a:ahLst/>
              <a:cxnLst/>
              <a:rect l="l" t="t" r="r" b="b"/>
              <a:pathLst>
                <a:path w="203200" h="206375">
                  <a:moveTo>
                    <a:pt x="202603" y="205901"/>
                  </a:moveTo>
                  <a:lnTo>
                    <a:pt x="0" y="205901"/>
                  </a:lnTo>
                  <a:lnTo>
                    <a:pt x="0" y="0"/>
                  </a:lnTo>
                  <a:lnTo>
                    <a:pt x="202603" y="0"/>
                  </a:lnTo>
                  <a:lnTo>
                    <a:pt x="202603" y="2059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762168" y="4959529"/>
              <a:ext cx="203200" cy="206375"/>
            </a:xfrm>
            <a:custGeom>
              <a:avLst/>
              <a:gdLst/>
              <a:ahLst/>
              <a:cxnLst/>
              <a:rect l="l" t="t" r="r" b="b"/>
              <a:pathLst>
                <a:path w="203200" h="206375">
                  <a:moveTo>
                    <a:pt x="0" y="205901"/>
                  </a:moveTo>
                  <a:lnTo>
                    <a:pt x="202603" y="205901"/>
                  </a:lnTo>
                  <a:lnTo>
                    <a:pt x="202603" y="0"/>
                  </a:lnTo>
                  <a:lnTo>
                    <a:pt x="0" y="0"/>
                  </a:lnTo>
                  <a:lnTo>
                    <a:pt x="0" y="205901"/>
                  </a:lnTo>
                  <a:close/>
                </a:path>
              </a:pathLst>
            </a:custGeom>
            <a:ln w="121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648995" y="2493750"/>
              <a:ext cx="478790" cy="360045"/>
            </a:xfrm>
            <a:custGeom>
              <a:avLst/>
              <a:gdLst/>
              <a:ahLst/>
              <a:cxnLst/>
              <a:rect l="l" t="t" r="r" b="b"/>
              <a:pathLst>
                <a:path w="478789" h="360044">
                  <a:moveTo>
                    <a:pt x="0" y="359967"/>
                  </a:moveTo>
                  <a:lnTo>
                    <a:pt x="478173" y="359967"/>
                  </a:lnTo>
                  <a:lnTo>
                    <a:pt x="478173" y="0"/>
                  </a:lnTo>
                  <a:lnTo>
                    <a:pt x="0" y="0"/>
                  </a:lnTo>
                  <a:lnTo>
                    <a:pt x="0" y="359967"/>
                  </a:lnTo>
                  <a:close/>
                </a:path>
              </a:pathLst>
            </a:custGeom>
            <a:ln w="121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524316" y="2719090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5" h="90169">
                  <a:moveTo>
                    <a:pt x="247941" y="89991"/>
                  </a:moveTo>
                  <a:lnTo>
                    <a:pt x="0" y="89991"/>
                  </a:lnTo>
                  <a:lnTo>
                    <a:pt x="0" y="0"/>
                  </a:lnTo>
                  <a:lnTo>
                    <a:pt x="247941" y="0"/>
                  </a:lnTo>
                  <a:lnTo>
                    <a:pt x="247941" y="899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525024" y="2719090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5" h="90169">
                  <a:moveTo>
                    <a:pt x="0" y="89991"/>
                  </a:moveTo>
                  <a:lnTo>
                    <a:pt x="247941" y="89991"/>
                  </a:lnTo>
                  <a:lnTo>
                    <a:pt x="247941" y="0"/>
                  </a:lnTo>
                  <a:lnTo>
                    <a:pt x="0" y="0"/>
                  </a:lnTo>
                  <a:lnTo>
                    <a:pt x="0" y="89991"/>
                  </a:lnTo>
                  <a:close/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524316" y="2539106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5" h="90169">
                  <a:moveTo>
                    <a:pt x="247941" y="89991"/>
                  </a:moveTo>
                  <a:lnTo>
                    <a:pt x="0" y="89991"/>
                  </a:lnTo>
                  <a:lnTo>
                    <a:pt x="0" y="0"/>
                  </a:lnTo>
                  <a:lnTo>
                    <a:pt x="247941" y="0"/>
                  </a:lnTo>
                  <a:lnTo>
                    <a:pt x="247941" y="899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525024" y="2539106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5" h="90169">
                  <a:moveTo>
                    <a:pt x="0" y="89991"/>
                  </a:moveTo>
                  <a:lnTo>
                    <a:pt x="247941" y="89991"/>
                  </a:lnTo>
                  <a:lnTo>
                    <a:pt x="247941" y="0"/>
                  </a:lnTo>
                  <a:lnTo>
                    <a:pt x="0" y="0"/>
                  </a:lnTo>
                  <a:lnTo>
                    <a:pt x="0" y="89991"/>
                  </a:lnTo>
                  <a:close/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2437184" y="2818536"/>
            <a:ext cx="111696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0" dirty="0">
                <a:latin typeface="Calibri" panose="020F0502020204030204"/>
                <a:cs typeface="Calibri" panose="020F0502020204030204"/>
              </a:rPr>
              <a:t>Configuration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894569" y="3460753"/>
            <a:ext cx="5078095" cy="1365885"/>
            <a:chOff x="2894569" y="3460753"/>
            <a:chExt cx="5078095" cy="1365885"/>
          </a:xfrm>
        </p:grpSpPr>
        <p:sp>
          <p:nvSpPr>
            <p:cNvPr id="31" name="object 31"/>
            <p:cNvSpPr/>
            <p:nvPr/>
          </p:nvSpPr>
          <p:spPr>
            <a:xfrm>
              <a:off x="7487844" y="4437576"/>
              <a:ext cx="478790" cy="360045"/>
            </a:xfrm>
            <a:custGeom>
              <a:avLst/>
              <a:gdLst/>
              <a:ahLst/>
              <a:cxnLst/>
              <a:rect l="l" t="t" r="r" b="b"/>
              <a:pathLst>
                <a:path w="478790" h="360045">
                  <a:moveTo>
                    <a:pt x="0" y="359967"/>
                  </a:moveTo>
                  <a:lnTo>
                    <a:pt x="478173" y="359967"/>
                  </a:lnTo>
                  <a:lnTo>
                    <a:pt x="478173" y="0"/>
                  </a:lnTo>
                  <a:lnTo>
                    <a:pt x="0" y="0"/>
                  </a:lnTo>
                  <a:lnTo>
                    <a:pt x="0" y="359967"/>
                  </a:lnTo>
                  <a:close/>
                </a:path>
              </a:pathLst>
            </a:custGeom>
            <a:ln w="121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363873" y="4662916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70">
                  <a:moveTo>
                    <a:pt x="247941" y="89991"/>
                  </a:moveTo>
                  <a:lnTo>
                    <a:pt x="0" y="89991"/>
                  </a:lnTo>
                  <a:lnTo>
                    <a:pt x="0" y="0"/>
                  </a:lnTo>
                  <a:lnTo>
                    <a:pt x="247941" y="0"/>
                  </a:lnTo>
                  <a:lnTo>
                    <a:pt x="247941" y="899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363873" y="4662916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70">
                  <a:moveTo>
                    <a:pt x="0" y="89991"/>
                  </a:moveTo>
                  <a:lnTo>
                    <a:pt x="247941" y="89991"/>
                  </a:lnTo>
                  <a:lnTo>
                    <a:pt x="247941" y="0"/>
                  </a:lnTo>
                  <a:lnTo>
                    <a:pt x="0" y="0"/>
                  </a:lnTo>
                  <a:lnTo>
                    <a:pt x="0" y="89991"/>
                  </a:lnTo>
                  <a:close/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363873" y="4482932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70">
                  <a:moveTo>
                    <a:pt x="247941" y="89991"/>
                  </a:moveTo>
                  <a:lnTo>
                    <a:pt x="0" y="89991"/>
                  </a:lnTo>
                  <a:lnTo>
                    <a:pt x="0" y="0"/>
                  </a:lnTo>
                  <a:lnTo>
                    <a:pt x="247941" y="0"/>
                  </a:lnTo>
                  <a:lnTo>
                    <a:pt x="247941" y="899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363873" y="4482932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70">
                  <a:moveTo>
                    <a:pt x="0" y="89991"/>
                  </a:moveTo>
                  <a:lnTo>
                    <a:pt x="247941" y="89991"/>
                  </a:lnTo>
                  <a:lnTo>
                    <a:pt x="247941" y="0"/>
                  </a:lnTo>
                  <a:lnTo>
                    <a:pt x="0" y="0"/>
                  </a:lnTo>
                  <a:lnTo>
                    <a:pt x="0" y="89991"/>
                  </a:lnTo>
                  <a:close/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008526" y="3673940"/>
              <a:ext cx="0" cy="481330"/>
            </a:xfrm>
            <a:custGeom>
              <a:avLst/>
              <a:gdLst/>
              <a:ahLst/>
              <a:cxnLst/>
              <a:rect l="l" t="t" r="r" b="b"/>
              <a:pathLst>
                <a:path h="481329">
                  <a:moveTo>
                    <a:pt x="0" y="0"/>
                  </a:moveTo>
                  <a:lnTo>
                    <a:pt x="0" y="480916"/>
                  </a:lnTo>
                </a:path>
              </a:pathLst>
            </a:custGeom>
            <a:ln w="122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900919" y="4161120"/>
              <a:ext cx="203200" cy="206375"/>
            </a:xfrm>
            <a:custGeom>
              <a:avLst/>
              <a:gdLst/>
              <a:ahLst/>
              <a:cxnLst/>
              <a:rect l="l" t="t" r="r" b="b"/>
              <a:pathLst>
                <a:path w="203200" h="206375">
                  <a:moveTo>
                    <a:pt x="0" y="205901"/>
                  </a:moveTo>
                  <a:lnTo>
                    <a:pt x="0" y="0"/>
                  </a:lnTo>
                  <a:lnTo>
                    <a:pt x="202603" y="0"/>
                  </a:lnTo>
                  <a:lnTo>
                    <a:pt x="202603" y="205901"/>
                  </a:lnTo>
                  <a:lnTo>
                    <a:pt x="0" y="2059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900919" y="4161840"/>
              <a:ext cx="203200" cy="206375"/>
            </a:xfrm>
            <a:custGeom>
              <a:avLst/>
              <a:gdLst/>
              <a:ahLst/>
              <a:cxnLst/>
              <a:rect l="l" t="t" r="r" b="b"/>
              <a:pathLst>
                <a:path w="203200" h="206375">
                  <a:moveTo>
                    <a:pt x="0" y="0"/>
                  </a:moveTo>
                  <a:lnTo>
                    <a:pt x="0" y="205901"/>
                  </a:lnTo>
                  <a:lnTo>
                    <a:pt x="202603" y="205901"/>
                  </a:lnTo>
                  <a:lnTo>
                    <a:pt x="202603" y="0"/>
                  </a:lnTo>
                  <a:lnTo>
                    <a:pt x="0" y="0"/>
                  </a:lnTo>
                  <a:close/>
                </a:path>
              </a:pathLst>
            </a:custGeom>
            <a:ln w="12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900919" y="3467103"/>
              <a:ext cx="203200" cy="206375"/>
            </a:xfrm>
            <a:custGeom>
              <a:avLst/>
              <a:gdLst/>
              <a:ahLst/>
              <a:cxnLst/>
              <a:rect l="l" t="t" r="r" b="b"/>
              <a:pathLst>
                <a:path w="203200" h="206375">
                  <a:moveTo>
                    <a:pt x="0" y="205901"/>
                  </a:moveTo>
                  <a:lnTo>
                    <a:pt x="0" y="0"/>
                  </a:lnTo>
                  <a:lnTo>
                    <a:pt x="202603" y="0"/>
                  </a:lnTo>
                  <a:lnTo>
                    <a:pt x="202603" y="205901"/>
                  </a:lnTo>
                  <a:lnTo>
                    <a:pt x="0" y="2059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900919" y="3467103"/>
              <a:ext cx="203200" cy="206375"/>
            </a:xfrm>
            <a:custGeom>
              <a:avLst/>
              <a:gdLst/>
              <a:ahLst/>
              <a:cxnLst/>
              <a:rect l="l" t="t" r="r" b="b"/>
              <a:pathLst>
                <a:path w="203200" h="206375">
                  <a:moveTo>
                    <a:pt x="0" y="0"/>
                  </a:moveTo>
                  <a:lnTo>
                    <a:pt x="0" y="205901"/>
                  </a:lnTo>
                  <a:lnTo>
                    <a:pt x="202603" y="205901"/>
                  </a:lnTo>
                  <a:lnTo>
                    <a:pt x="202603" y="0"/>
                  </a:lnTo>
                  <a:lnTo>
                    <a:pt x="0" y="0"/>
                  </a:lnTo>
                  <a:close/>
                </a:path>
              </a:pathLst>
            </a:custGeom>
            <a:ln w="12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3662455" y="4459894"/>
              <a:ext cx="478790" cy="360045"/>
            </a:xfrm>
            <a:custGeom>
              <a:avLst/>
              <a:gdLst/>
              <a:ahLst/>
              <a:cxnLst/>
              <a:rect l="l" t="t" r="r" b="b"/>
              <a:pathLst>
                <a:path w="478789" h="360045">
                  <a:moveTo>
                    <a:pt x="0" y="359967"/>
                  </a:moveTo>
                  <a:lnTo>
                    <a:pt x="478173" y="359967"/>
                  </a:lnTo>
                  <a:lnTo>
                    <a:pt x="478173" y="0"/>
                  </a:lnTo>
                  <a:lnTo>
                    <a:pt x="0" y="0"/>
                  </a:lnTo>
                  <a:lnTo>
                    <a:pt x="0" y="359967"/>
                  </a:lnTo>
                  <a:close/>
                </a:path>
              </a:pathLst>
            </a:custGeom>
            <a:ln w="121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3538484" y="4684514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5" h="90170">
                  <a:moveTo>
                    <a:pt x="247941" y="89991"/>
                  </a:moveTo>
                  <a:lnTo>
                    <a:pt x="0" y="89991"/>
                  </a:lnTo>
                  <a:lnTo>
                    <a:pt x="0" y="0"/>
                  </a:lnTo>
                  <a:lnTo>
                    <a:pt x="247941" y="0"/>
                  </a:lnTo>
                  <a:lnTo>
                    <a:pt x="247941" y="899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3538484" y="4684514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5" h="90170">
                  <a:moveTo>
                    <a:pt x="0" y="89991"/>
                  </a:moveTo>
                  <a:lnTo>
                    <a:pt x="247941" y="89991"/>
                  </a:lnTo>
                  <a:lnTo>
                    <a:pt x="247941" y="0"/>
                  </a:lnTo>
                  <a:lnTo>
                    <a:pt x="0" y="0"/>
                  </a:lnTo>
                  <a:lnTo>
                    <a:pt x="0" y="89991"/>
                  </a:lnTo>
                  <a:close/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3538484" y="4504530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5" h="90170">
                  <a:moveTo>
                    <a:pt x="247941" y="89991"/>
                  </a:moveTo>
                  <a:lnTo>
                    <a:pt x="0" y="89991"/>
                  </a:lnTo>
                  <a:lnTo>
                    <a:pt x="0" y="0"/>
                  </a:lnTo>
                  <a:lnTo>
                    <a:pt x="247941" y="0"/>
                  </a:lnTo>
                  <a:lnTo>
                    <a:pt x="247941" y="899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3538484" y="4504530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5" h="90170">
                  <a:moveTo>
                    <a:pt x="0" y="89991"/>
                  </a:moveTo>
                  <a:lnTo>
                    <a:pt x="247941" y="89991"/>
                  </a:lnTo>
                  <a:lnTo>
                    <a:pt x="247941" y="0"/>
                  </a:lnTo>
                  <a:lnTo>
                    <a:pt x="0" y="0"/>
                  </a:lnTo>
                  <a:lnTo>
                    <a:pt x="0" y="89991"/>
                  </a:lnTo>
                  <a:close/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6727859" y="4759792"/>
            <a:ext cx="56769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libri" panose="020F0502020204030204"/>
                <a:cs typeface="Calibri" panose="020F0502020204030204"/>
              </a:rPr>
              <a:t>Logger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229370" y="4784225"/>
            <a:ext cx="156337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libri" panose="020F0502020204030204"/>
                <a:cs typeface="Calibri" panose="020F0502020204030204"/>
              </a:rPr>
              <a:t>Pa</a:t>
            </a:r>
            <a:r>
              <a:rPr sz="1600" spc="-30" dirty="0">
                <a:latin typeface="Calibri" panose="020F0502020204030204"/>
                <a:cs typeface="Calibri" panose="020F0502020204030204"/>
              </a:rPr>
              <a:t>y</a:t>
            </a:r>
            <a:r>
              <a:rPr sz="1600" spc="-60" dirty="0">
                <a:latin typeface="Calibri" panose="020F0502020204030204"/>
                <a:cs typeface="Calibri" panose="020F0502020204030204"/>
              </a:rPr>
              <a:t>m</a:t>
            </a:r>
            <a:r>
              <a:rPr sz="1600" spc="-5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35" dirty="0">
                <a:latin typeface="Calibri" panose="020F0502020204030204"/>
                <a:cs typeface="Calibri" panose="020F0502020204030204"/>
              </a:rPr>
              <a:t>n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6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20" dirty="0">
                <a:latin typeface="Calibri" panose="020F0502020204030204"/>
                <a:cs typeface="Calibri" panose="020F0502020204030204"/>
              </a:rPr>
              <a:t>P</a:t>
            </a:r>
            <a:r>
              <a:rPr sz="1600" spc="-4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35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spc="15" dirty="0">
                <a:latin typeface="Calibri" panose="020F0502020204030204"/>
                <a:cs typeface="Calibri" panose="020F0502020204030204"/>
              </a:rPr>
              <a:t>c</a:t>
            </a:r>
            <a:r>
              <a:rPr sz="1600" spc="-5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50" dirty="0">
                <a:latin typeface="Calibri" panose="020F0502020204030204"/>
                <a:cs typeface="Calibri" panose="020F0502020204030204"/>
              </a:rPr>
              <a:t>s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600" spc="-35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r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64444" y="4772035"/>
            <a:ext cx="1189990" cy="1550670"/>
            <a:chOff x="964444" y="4772035"/>
            <a:chExt cx="1189990" cy="1550670"/>
          </a:xfrm>
        </p:grpSpPr>
        <p:sp>
          <p:nvSpPr>
            <p:cNvPr id="49" name="object 49"/>
            <p:cNvSpPr/>
            <p:nvPr/>
          </p:nvSpPr>
          <p:spPr>
            <a:xfrm>
              <a:off x="2044811" y="5656571"/>
              <a:ext cx="0" cy="461645"/>
            </a:xfrm>
            <a:custGeom>
              <a:avLst/>
              <a:gdLst/>
              <a:ahLst/>
              <a:cxnLst/>
              <a:rect l="l" t="t" r="r" b="b"/>
              <a:pathLst>
                <a:path h="461645">
                  <a:moveTo>
                    <a:pt x="0" y="461478"/>
                  </a:moveTo>
                  <a:lnTo>
                    <a:pt x="0" y="0"/>
                  </a:lnTo>
                </a:path>
              </a:pathLst>
            </a:custGeom>
            <a:ln w="122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1944005" y="6015603"/>
              <a:ext cx="201930" cy="102235"/>
            </a:xfrm>
            <a:custGeom>
              <a:avLst/>
              <a:gdLst/>
              <a:ahLst/>
              <a:cxnLst/>
              <a:rect l="l" t="t" r="r" b="b"/>
              <a:pathLst>
                <a:path w="201930" h="102235">
                  <a:moveTo>
                    <a:pt x="0" y="0"/>
                  </a:moveTo>
                  <a:lnTo>
                    <a:pt x="100593" y="102230"/>
                  </a:lnTo>
                  <a:lnTo>
                    <a:pt x="201895" y="0"/>
                  </a:lnTo>
                </a:path>
              </a:pathLst>
            </a:custGeom>
            <a:ln w="120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1953781" y="5451965"/>
              <a:ext cx="194945" cy="198120"/>
            </a:xfrm>
            <a:custGeom>
              <a:avLst/>
              <a:gdLst/>
              <a:ahLst/>
              <a:cxnLst/>
              <a:rect l="l" t="t" r="r" b="b"/>
              <a:pathLst>
                <a:path w="194944" h="198120">
                  <a:moveTo>
                    <a:pt x="194811" y="0"/>
                  </a:moveTo>
                  <a:lnTo>
                    <a:pt x="194811" y="197982"/>
                  </a:lnTo>
                  <a:lnTo>
                    <a:pt x="0" y="197982"/>
                  </a:lnTo>
                  <a:lnTo>
                    <a:pt x="0" y="0"/>
                  </a:lnTo>
                  <a:lnTo>
                    <a:pt x="1948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953073" y="5451965"/>
              <a:ext cx="194945" cy="198120"/>
            </a:xfrm>
            <a:custGeom>
              <a:avLst/>
              <a:gdLst/>
              <a:ahLst/>
              <a:cxnLst/>
              <a:rect l="l" t="t" r="r" b="b"/>
              <a:pathLst>
                <a:path w="194944" h="198120">
                  <a:moveTo>
                    <a:pt x="194811" y="197982"/>
                  </a:moveTo>
                  <a:lnTo>
                    <a:pt x="194811" y="0"/>
                  </a:lnTo>
                  <a:lnTo>
                    <a:pt x="0" y="0"/>
                  </a:lnTo>
                  <a:lnTo>
                    <a:pt x="0" y="197982"/>
                  </a:lnTo>
                  <a:lnTo>
                    <a:pt x="194811" y="197982"/>
                  </a:lnTo>
                  <a:close/>
                </a:path>
              </a:pathLst>
            </a:custGeom>
            <a:ln w="12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953781" y="6118625"/>
              <a:ext cx="194945" cy="198120"/>
            </a:xfrm>
            <a:custGeom>
              <a:avLst/>
              <a:gdLst/>
              <a:ahLst/>
              <a:cxnLst/>
              <a:rect l="l" t="t" r="r" b="b"/>
              <a:pathLst>
                <a:path w="194944" h="198120">
                  <a:moveTo>
                    <a:pt x="194811" y="0"/>
                  </a:moveTo>
                  <a:lnTo>
                    <a:pt x="194811" y="197982"/>
                  </a:lnTo>
                  <a:lnTo>
                    <a:pt x="0" y="197982"/>
                  </a:lnTo>
                  <a:lnTo>
                    <a:pt x="0" y="0"/>
                  </a:lnTo>
                  <a:lnTo>
                    <a:pt x="1948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1953073" y="6118625"/>
              <a:ext cx="194945" cy="198120"/>
            </a:xfrm>
            <a:custGeom>
              <a:avLst/>
              <a:gdLst/>
              <a:ahLst/>
              <a:cxnLst/>
              <a:rect l="l" t="t" r="r" b="b"/>
              <a:pathLst>
                <a:path w="194944" h="198120">
                  <a:moveTo>
                    <a:pt x="194811" y="197982"/>
                  </a:moveTo>
                  <a:lnTo>
                    <a:pt x="194811" y="0"/>
                  </a:lnTo>
                  <a:lnTo>
                    <a:pt x="0" y="0"/>
                  </a:lnTo>
                  <a:lnTo>
                    <a:pt x="0" y="197982"/>
                  </a:lnTo>
                  <a:lnTo>
                    <a:pt x="194811" y="197982"/>
                  </a:lnTo>
                  <a:close/>
                </a:path>
              </a:pathLst>
            </a:custGeom>
            <a:ln w="12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1171348" y="4882712"/>
              <a:ext cx="454659" cy="0"/>
            </a:xfrm>
            <a:custGeom>
              <a:avLst/>
              <a:gdLst/>
              <a:ahLst/>
              <a:cxnLst/>
              <a:rect l="l" t="t" r="r" b="b"/>
              <a:pathLst>
                <a:path w="454660">
                  <a:moveTo>
                    <a:pt x="454087" y="0"/>
                  </a:moveTo>
                  <a:lnTo>
                    <a:pt x="0" y="0"/>
                  </a:lnTo>
                </a:path>
              </a:pathLst>
            </a:custGeom>
            <a:ln w="122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1524559" y="4780049"/>
              <a:ext cx="100965" cy="205740"/>
            </a:xfrm>
            <a:custGeom>
              <a:avLst/>
              <a:gdLst/>
              <a:ahLst/>
              <a:cxnLst/>
              <a:rect l="l" t="t" r="r" b="b"/>
              <a:pathLst>
                <a:path w="100965" h="205739">
                  <a:moveTo>
                    <a:pt x="0" y="205181"/>
                  </a:moveTo>
                  <a:lnTo>
                    <a:pt x="100593" y="102950"/>
                  </a:lnTo>
                  <a:lnTo>
                    <a:pt x="0" y="0"/>
                  </a:lnTo>
                </a:path>
              </a:pathLst>
            </a:custGeom>
            <a:ln w="12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969806" y="4777385"/>
              <a:ext cx="194945" cy="198120"/>
            </a:xfrm>
            <a:custGeom>
              <a:avLst/>
              <a:gdLst/>
              <a:ahLst/>
              <a:cxnLst/>
              <a:rect l="l" t="t" r="r" b="b"/>
              <a:pathLst>
                <a:path w="194944" h="198120">
                  <a:moveTo>
                    <a:pt x="0" y="0"/>
                  </a:moveTo>
                  <a:lnTo>
                    <a:pt x="194811" y="0"/>
                  </a:lnTo>
                  <a:lnTo>
                    <a:pt x="194811" y="197982"/>
                  </a:lnTo>
                  <a:lnTo>
                    <a:pt x="0" y="1979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970515" y="4778105"/>
              <a:ext cx="194945" cy="198120"/>
            </a:xfrm>
            <a:custGeom>
              <a:avLst/>
              <a:gdLst/>
              <a:ahLst/>
              <a:cxnLst/>
              <a:rect l="l" t="t" r="r" b="b"/>
              <a:pathLst>
                <a:path w="194944" h="198120">
                  <a:moveTo>
                    <a:pt x="194811" y="0"/>
                  </a:moveTo>
                  <a:lnTo>
                    <a:pt x="0" y="0"/>
                  </a:lnTo>
                  <a:lnTo>
                    <a:pt x="0" y="197982"/>
                  </a:lnTo>
                  <a:lnTo>
                    <a:pt x="194811" y="197982"/>
                  </a:lnTo>
                  <a:lnTo>
                    <a:pt x="194811" y="0"/>
                  </a:lnTo>
                  <a:close/>
                </a:path>
              </a:pathLst>
            </a:custGeom>
            <a:ln w="121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1625790" y="4777385"/>
              <a:ext cx="194945" cy="198120"/>
            </a:xfrm>
            <a:custGeom>
              <a:avLst/>
              <a:gdLst/>
              <a:ahLst/>
              <a:cxnLst/>
              <a:rect l="l" t="t" r="r" b="b"/>
              <a:pathLst>
                <a:path w="194944" h="198120">
                  <a:moveTo>
                    <a:pt x="0" y="0"/>
                  </a:moveTo>
                  <a:lnTo>
                    <a:pt x="194811" y="0"/>
                  </a:lnTo>
                  <a:lnTo>
                    <a:pt x="194811" y="197982"/>
                  </a:lnTo>
                  <a:lnTo>
                    <a:pt x="0" y="1979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1625790" y="4778105"/>
              <a:ext cx="194945" cy="198120"/>
            </a:xfrm>
            <a:custGeom>
              <a:avLst/>
              <a:gdLst/>
              <a:ahLst/>
              <a:cxnLst/>
              <a:rect l="l" t="t" r="r" b="b"/>
              <a:pathLst>
                <a:path w="194944" h="198120">
                  <a:moveTo>
                    <a:pt x="194811" y="0"/>
                  </a:moveTo>
                  <a:lnTo>
                    <a:pt x="0" y="0"/>
                  </a:lnTo>
                  <a:lnTo>
                    <a:pt x="0" y="197982"/>
                  </a:lnTo>
                  <a:lnTo>
                    <a:pt x="194811" y="197982"/>
                  </a:lnTo>
                  <a:lnTo>
                    <a:pt x="194811" y="0"/>
                  </a:lnTo>
                  <a:close/>
                </a:path>
              </a:pathLst>
            </a:custGeom>
            <a:ln w="121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/>
          <p:cNvSpPr txBox="1"/>
          <p:nvPr/>
        </p:nvSpPr>
        <p:spPr>
          <a:xfrm>
            <a:off x="196648" y="4737891"/>
            <a:ext cx="736600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Payments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451058" y="6365669"/>
            <a:ext cx="1203325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Instrumentation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45715" y="2107692"/>
            <a:ext cx="8324215" cy="4651375"/>
            <a:chOff x="45715" y="2107692"/>
            <a:chExt cx="8324215" cy="4651375"/>
          </a:xfrm>
        </p:grpSpPr>
        <p:pic>
          <p:nvPicPr>
            <p:cNvPr id="64" name="object 6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17903" y="2107692"/>
              <a:ext cx="6851903" cy="3628631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1565909" y="2155698"/>
              <a:ext cx="6695440" cy="3472179"/>
            </a:xfrm>
            <a:custGeom>
              <a:avLst/>
              <a:gdLst/>
              <a:ahLst/>
              <a:cxnLst/>
              <a:rect l="l" t="t" r="r" b="b"/>
              <a:pathLst>
                <a:path w="6695440" h="3472179">
                  <a:moveTo>
                    <a:pt x="0" y="0"/>
                  </a:moveTo>
                  <a:lnTo>
                    <a:pt x="6694932" y="0"/>
                  </a:lnTo>
                  <a:lnTo>
                    <a:pt x="6694932" y="3471672"/>
                  </a:lnTo>
                  <a:lnTo>
                    <a:pt x="0" y="3471672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15" y="4539995"/>
              <a:ext cx="2854451" cy="2218943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93726" y="4588002"/>
              <a:ext cx="2697480" cy="2062480"/>
            </a:xfrm>
            <a:custGeom>
              <a:avLst/>
              <a:gdLst/>
              <a:ahLst/>
              <a:cxnLst/>
              <a:rect l="l" t="t" r="r" b="b"/>
              <a:pathLst>
                <a:path w="2697480" h="2062479">
                  <a:moveTo>
                    <a:pt x="0" y="0"/>
                  </a:moveTo>
                  <a:lnTo>
                    <a:pt x="2697480" y="0"/>
                  </a:lnTo>
                  <a:lnTo>
                    <a:pt x="2697480" y="2061972"/>
                  </a:lnTo>
                  <a:lnTo>
                    <a:pt x="0" y="2061972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Slide Number Placeholder 6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4619" y="446023"/>
            <a:ext cx="2794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90" dirty="0"/>
              <a:t>e</a:t>
            </a:r>
            <a:r>
              <a:rPr spc="-245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50" dirty="0"/>
              <a:t>r</a:t>
            </a:r>
            <a:r>
              <a:rPr spc="-235" dirty="0"/>
              <a:t>am</a:t>
            </a:r>
            <a:endParaRPr spc="-23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2797175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er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29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pp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Mod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09778" y="2529395"/>
            <a:ext cx="2627630" cy="2025650"/>
            <a:chOff x="3909778" y="2529395"/>
            <a:chExt cx="2627630" cy="2025650"/>
          </a:xfrm>
        </p:grpSpPr>
        <p:sp>
          <p:nvSpPr>
            <p:cNvPr id="5" name="object 5"/>
            <p:cNvSpPr/>
            <p:nvPr/>
          </p:nvSpPr>
          <p:spPr>
            <a:xfrm>
              <a:off x="3913906" y="2534006"/>
              <a:ext cx="1101725" cy="241935"/>
            </a:xfrm>
            <a:custGeom>
              <a:avLst/>
              <a:gdLst/>
              <a:ahLst/>
              <a:cxnLst/>
              <a:rect l="l" t="t" r="r" b="b"/>
              <a:pathLst>
                <a:path w="1101725" h="241935">
                  <a:moveTo>
                    <a:pt x="1101455" y="241539"/>
                  </a:moveTo>
                  <a:lnTo>
                    <a:pt x="0" y="241539"/>
                  </a:lnTo>
                  <a:lnTo>
                    <a:pt x="0" y="0"/>
                  </a:lnTo>
                  <a:lnTo>
                    <a:pt x="1101455" y="0"/>
                  </a:lnTo>
                  <a:lnTo>
                    <a:pt x="1101455" y="241539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913906" y="2533522"/>
              <a:ext cx="1101725" cy="242570"/>
            </a:xfrm>
            <a:custGeom>
              <a:avLst/>
              <a:gdLst/>
              <a:ahLst/>
              <a:cxnLst/>
              <a:rect l="l" t="t" r="r" b="b"/>
              <a:pathLst>
                <a:path w="1101725" h="242569">
                  <a:moveTo>
                    <a:pt x="0" y="242023"/>
                  </a:moveTo>
                  <a:lnTo>
                    <a:pt x="1101455" y="242023"/>
                  </a:lnTo>
                  <a:lnTo>
                    <a:pt x="1101455" y="0"/>
                  </a:lnTo>
                  <a:lnTo>
                    <a:pt x="0" y="0"/>
                  </a:lnTo>
                  <a:lnTo>
                    <a:pt x="0" y="242023"/>
                  </a:lnTo>
                  <a:close/>
                </a:path>
              </a:pathLst>
            </a:custGeom>
            <a:ln w="8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956231" y="2607927"/>
              <a:ext cx="956310" cy="88900"/>
            </a:xfrm>
            <a:custGeom>
              <a:avLst/>
              <a:gdLst/>
              <a:ahLst/>
              <a:cxnLst/>
              <a:rect l="l" t="t" r="r" b="b"/>
              <a:pathLst>
                <a:path w="956310" h="88900">
                  <a:moveTo>
                    <a:pt x="7019" y="87511"/>
                  </a:moveTo>
                  <a:lnTo>
                    <a:pt x="4320" y="87511"/>
                  </a:lnTo>
                  <a:lnTo>
                    <a:pt x="3194" y="87461"/>
                  </a:lnTo>
                  <a:lnTo>
                    <a:pt x="1443" y="87239"/>
                  </a:lnTo>
                  <a:lnTo>
                    <a:pt x="828" y="87032"/>
                  </a:lnTo>
                  <a:lnTo>
                    <a:pt x="119" y="86417"/>
                  </a:lnTo>
                  <a:lnTo>
                    <a:pt x="0" y="84788"/>
                  </a:lnTo>
                  <a:lnTo>
                    <a:pt x="198" y="84012"/>
                  </a:lnTo>
                  <a:lnTo>
                    <a:pt x="31602" y="3650"/>
                  </a:lnTo>
                  <a:lnTo>
                    <a:pt x="37877" y="1769"/>
                  </a:lnTo>
                  <a:lnTo>
                    <a:pt x="40814" y="1769"/>
                  </a:lnTo>
                  <a:lnTo>
                    <a:pt x="51302" y="13457"/>
                  </a:lnTo>
                  <a:lnTo>
                    <a:pt x="38874" y="13457"/>
                  </a:lnTo>
                  <a:lnTo>
                    <a:pt x="23031" y="55801"/>
                  </a:lnTo>
                  <a:lnTo>
                    <a:pt x="67846" y="55801"/>
                  </a:lnTo>
                  <a:lnTo>
                    <a:pt x="71361" y="64796"/>
                  </a:lnTo>
                  <a:lnTo>
                    <a:pt x="19975" y="64796"/>
                  </a:lnTo>
                  <a:lnTo>
                    <a:pt x="12301" y="85610"/>
                  </a:lnTo>
                  <a:lnTo>
                    <a:pt x="8100" y="87471"/>
                  </a:lnTo>
                  <a:lnTo>
                    <a:pt x="7019" y="87511"/>
                  </a:lnTo>
                  <a:close/>
                </a:path>
                <a:path w="956310" h="88900">
                  <a:moveTo>
                    <a:pt x="67846" y="55801"/>
                  </a:moveTo>
                  <a:lnTo>
                    <a:pt x="55001" y="55801"/>
                  </a:lnTo>
                  <a:lnTo>
                    <a:pt x="38944" y="13457"/>
                  </a:lnTo>
                  <a:lnTo>
                    <a:pt x="51302" y="13457"/>
                  </a:lnTo>
                  <a:lnTo>
                    <a:pt x="67846" y="55801"/>
                  </a:lnTo>
                  <a:close/>
                </a:path>
                <a:path w="956310" h="88900">
                  <a:moveTo>
                    <a:pt x="74659" y="87511"/>
                  </a:moveTo>
                  <a:lnTo>
                    <a:pt x="71723" y="87511"/>
                  </a:lnTo>
                  <a:lnTo>
                    <a:pt x="70547" y="87481"/>
                  </a:lnTo>
                  <a:lnTo>
                    <a:pt x="58200" y="64796"/>
                  </a:lnTo>
                  <a:lnTo>
                    <a:pt x="71361" y="64796"/>
                  </a:lnTo>
                  <a:lnTo>
                    <a:pt x="78895" y="84077"/>
                  </a:lnTo>
                  <a:lnTo>
                    <a:pt x="79082" y="84788"/>
                  </a:lnTo>
                  <a:lnTo>
                    <a:pt x="78970" y="86483"/>
                  </a:lnTo>
                  <a:lnTo>
                    <a:pt x="78211" y="87098"/>
                  </a:lnTo>
                  <a:lnTo>
                    <a:pt x="77581" y="87294"/>
                  </a:lnTo>
                  <a:lnTo>
                    <a:pt x="75830" y="87471"/>
                  </a:lnTo>
                  <a:lnTo>
                    <a:pt x="74659" y="87511"/>
                  </a:lnTo>
                  <a:close/>
                </a:path>
                <a:path w="956310" h="88900">
                  <a:moveTo>
                    <a:pt x="118891" y="88368"/>
                  </a:moveTo>
                  <a:lnTo>
                    <a:pt x="112071" y="88368"/>
                  </a:lnTo>
                  <a:lnTo>
                    <a:pt x="107998" y="87667"/>
                  </a:lnTo>
                  <a:lnTo>
                    <a:pt x="88176" y="61776"/>
                  </a:lnTo>
                  <a:lnTo>
                    <a:pt x="88176" y="50835"/>
                  </a:lnTo>
                  <a:lnTo>
                    <a:pt x="113797" y="23501"/>
                  </a:lnTo>
                  <a:lnTo>
                    <a:pt x="120052" y="23501"/>
                  </a:lnTo>
                  <a:lnTo>
                    <a:pt x="138229" y="32627"/>
                  </a:lnTo>
                  <a:lnTo>
                    <a:pt x="112234" y="32627"/>
                  </a:lnTo>
                  <a:lnTo>
                    <a:pt x="107914" y="34629"/>
                  </a:lnTo>
                  <a:lnTo>
                    <a:pt x="101897" y="42641"/>
                  </a:lnTo>
                  <a:lnTo>
                    <a:pt x="100394" y="48450"/>
                  </a:lnTo>
                  <a:lnTo>
                    <a:pt x="100394" y="59875"/>
                  </a:lnTo>
                  <a:lnTo>
                    <a:pt x="115315" y="78980"/>
                  </a:lnTo>
                  <a:lnTo>
                    <a:pt x="138497" y="78980"/>
                  </a:lnTo>
                  <a:lnTo>
                    <a:pt x="138416" y="79429"/>
                  </a:lnTo>
                  <a:lnTo>
                    <a:pt x="121044" y="88172"/>
                  </a:lnTo>
                  <a:lnTo>
                    <a:pt x="118891" y="88368"/>
                  </a:lnTo>
                  <a:close/>
                </a:path>
                <a:path w="956310" h="88900">
                  <a:moveTo>
                    <a:pt x="136749" y="39585"/>
                  </a:moveTo>
                  <a:lnTo>
                    <a:pt x="135420" y="39585"/>
                  </a:lnTo>
                  <a:lnTo>
                    <a:pt x="134606" y="39227"/>
                  </a:lnTo>
                  <a:lnTo>
                    <a:pt x="132756" y="37780"/>
                  </a:lnTo>
                  <a:lnTo>
                    <a:pt x="131585" y="36984"/>
                  </a:lnTo>
                  <a:lnTo>
                    <a:pt x="128743" y="35229"/>
                  </a:lnTo>
                  <a:lnTo>
                    <a:pt x="127026" y="34432"/>
                  </a:lnTo>
                  <a:lnTo>
                    <a:pt x="122999" y="32990"/>
                  </a:lnTo>
                  <a:lnTo>
                    <a:pt x="120618" y="32627"/>
                  </a:lnTo>
                  <a:lnTo>
                    <a:pt x="138229" y="32627"/>
                  </a:lnTo>
                  <a:lnTo>
                    <a:pt x="138123" y="37891"/>
                  </a:lnTo>
                  <a:lnTo>
                    <a:pt x="137270" y="39248"/>
                  </a:lnTo>
                  <a:lnTo>
                    <a:pt x="136749" y="39585"/>
                  </a:lnTo>
                  <a:close/>
                </a:path>
                <a:path w="956310" h="88900">
                  <a:moveTo>
                    <a:pt x="138497" y="78980"/>
                  </a:moveTo>
                  <a:lnTo>
                    <a:pt x="120856" y="78980"/>
                  </a:lnTo>
                  <a:lnTo>
                    <a:pt x="123227" y="78587"/>
                  </a:lnTo>
                  <a:lnTo>
                    <a:pt x="127299" y="77008"/>
                  </a:lnTo>
                  <a:lnTo>
                    <a:pt x="129060" y="76146"/>
                  </a:lnTo>
                  <a:lnTo>
                    <a:pt x="132046" y="74260"/>
                  </a:lnTo>
                  <a:lnTo>
                    <a:pt x="133301" y="73408"/>
                  </a:lnTo>
                  <a:lnTo>
                    <a:pt x="135340" y="71875"/>
                  </a:lnTo>
                  <a:lnTo>
                    <a:pt x="136134" y="71492"/>
                  </a:lnTo>
                  <a:lnTo>
                    <a:pt x="137032" y="71492"/>
                  </a:lnTo>
                  <a:lnTo>
                    <a:pt x="137314" y="71583"/>
                  </a:lnTo>
                  <a:lnTo>
                    <a:pt x="138517" y="74260"/>
                  </a:lnTo>
                  <a:lnTo>
                    <a:pt x="138497" y="78980"/>
                  </a:lnTo>
                  <a:close/>
                </a:path>
                <a:path w="956310" h="88900">
                  <a:moveTo>
                    <a:pt x="178417" y="88368"/>
                  </a:moveTo>
                  <a:lnTo>
                    <a:pt x="171596" y="88368"/>
                  </a:lnTo>
                  <a:lnTo>
                    <a:pt x="167523" y="87667"/>
                  </a:lnTo>
                  <a:lnTo>
                    <a:pt x="147702" y="61776"/>
                  </a:lnTo>
                  <a:lnTo>
                    <a:pt x="147702" y="50835"/>
                  </a:lnTo>
                  <a:lnTo>
                    <a:pt x="173322" y="23501"/>
                  </a:lnTo>
                  <a:lnTo>
                    <a:pt x="179577" y="23501"/>
                  </a:lnTo>
                  <a:lnTo>
                    <a:pt x="197754" y="32627"/>
                  </a:lnTo>
                  <a:lnTo>
                    <a:pt x="171760" y="32627"/>
                  </a:lnTo>
                  <a:lnTo>
                    <a:pt x="167439" y="34629"/>
                  </a:lnTo>
                  <a:lnTo>
                    <a:pt x="161422" y="42641"/>
                  </a:lnTo>
                  <a:lnTo>
                    <a:pt x="159919" y="48450"/>
                  </a:lnTo>
                  <a:lnTo>
                    <a:pt x="159919" y="59875"/>
                  </a:lnTo>
                  <a:lnTo>
                    <a:pt x="174840" y="78980"/>
                  </a:lnTo>
                  <a:lnTo>
                    <a:pt x="198022" y="78980"/>
                  </a:lnTo>
                  <a:lnTo>
                    <a:pt x="197941" y="79429"/>
                  </a:lnTo>
                  <a:lnTo>
                    <a:pt x="180569" y="88172"/>
                  </a:lnTo>
                  <a:lnTo>
                    <a:pt x="178417" y="88368"/>
                  </a:lnTo>
                  <a:close/>
                </a:path>
                <a:path w="956310" h="88900">
                  <a:moveTo>
                    <a:pt x="196274" y="39585"/>
                  </a:moveTo>
                  <a:lnTo>
                    <a:pt x="194945" y="39585"/>
                  </a:lnTo>
                  <a:lnTo>
                    <a:pt x="194131" y="39227"/>
                  </a:lnTo>
                  <a:lnTo>
                    <a:pt x="192281" y="37780"/>
                  </a:lnTo>
                  <a:lnTo>
                    <a:pt x="191110" y="36984"/>
                  </a:lnTo>
                  <a:lnTo>
                    <a:pt x="188268" y="35229"/>
                  </a:lnTo>
                  <a:lnTo>
                    <a:pt x="186552" y="34432"/>
                  </a:lnTo>
                  <a:lnTo>
                    <a:pt x="182524" y="32990"/>
                  </a:lnTo>
                  <a:lnTo>
                    <a:pt x="180143" y="32627"/>
                  </a:lnTo>
                  <a:lnTo>
                    <a:pt x="197754" y="32627"/>
                  </a:lnTo>
                  <a:lnTo>
                    <a:pt x="197648" y="37891"/>
                  </a:lnTo>
                  <a:lnTo>
                    <a:pt x="196795" y="39248"/>
                  </a:lnTo>
                  <a:lnTo>
                    <a:pt x="196274" y="39585"/>
                  </a:lnTo>
                  <a:close/>
                </a:path>
                <a:path w="956310" h="88900">
                  <a:moveTo>
                    <a:pt x="198022" y="78980"/>
                  </a:moveTo>
                  <a:lnTo>
                    <a:pt x="180381" y="78980"/>
                  </a:lnTo>
                  <a:lnTo>
                    <a:pt x="182752" y="78587"/>
                  </a:lnTo>
                  <a:lnTo>
                    <a:pt x="186825" y="77008"/>
                  </a:lnTo>
                  <a:lnTo>
                    <a:pt x="188586" y="76146"/>
                  </a:lnTo>
                  <a:lnTo>
                    <a:pt x="191572" y="74260"/>
                  </a:lnTo>
                  <a:lnTo>
                    <a:pt x="192827" y="73408"/>
                  </a:lnTo>
                  <a:lnTo>
                    <a:pt x="194865" y="71875"/>
                  </a:lnTo>
                  <a:lnTo>
                    <a:pt x="195659" y="71492"/>
                  </a:lnTo>
                  <a:lnTo>
                    <a:pt x="196557" y="71492"/>
                  </a:lnTo>
                  <a:lnTo>
                    <a:pt x="196840" y="71583"/>
                  </a:lnTo>
                  <a:lnTo>
                    <a:pt x="198042" y="74260"/>
                  </a:lnTo>
                  <a:lnTo>
                    <a:pt x="198022" y="78980"/>
                  </a:lnTo>
                  <a:close/>
                </a:path>
                <a:path w="956310" h="88900">
                  <a:moveTo>
                    <a:pt x="248845" y="88368"/>
                  </a:moveTo>
                  <a:lnTo>
                    <a:pt x="238190" y="88368"/>
                  </a:lnTo>
                  <a:lnTo>
                    <a:pt x="233606" y="87642"/>
                  </a:lnTo>
                  <a:lnTo>
                    <a:pt x="212187" y="51646"/>
                  </a:lnTo>
                  <a:lnTo>
                    <a:pt x="212862" y="47214"/>
                  </a:lnTo>
                  <a:lnTo>
                    <a:pt x="239351" y="23435"/>
                  </a:lnTo>
                  <a:lnTo>
                    <a:pt x="250055" y="23435"/>
                  </a:lnTo>
                  <a:lnTo>
                    <a:pt x="254639" y="24156"/>
                  </a:lnTo>
                  <a:lnTo>
                    <a:pt x="262451" y="27046"/>
                  </a:lnTo>
                  <a:lnTo>
                    <a:pt x="265710" y="29148"/>
                  </a:lnTo>
                  <a:lnTo>
                    <a:pt x="268872" y="32496"/>
                  </a:lnTo>
                  <a:lnTo>
                    <a:pt x="240849" y="32496"/>
                  </a:lnTo>
                  <a:lnTo>
                    <a:pt x="237848" y="33066"/>
                  </a:lnTo>
                  <a:lnTo>
                    <a:pt x="224426" y="51646"/>
                  </a:lnTo>
                  <a:lnTo>
                    <a:pt x="224454" y="60092"/>
                  </a:lnTo>
                  <a:lnTo>
                    <a:pt x="240273" y="79242"/>
                  </a:lnTo>
                  <a:lnTo>
                    <a:pt x="267738" y="79242"/>
                  </a:lnTo>
                  <a:lnTo>
                    <a:pt x="265200" y="81975"/>
                  </a:lnTo>
                  <a:lnTo>
                    <a:pt x="261787" y="84264"/>
                  </a:lnTo>
                  <a:lnTo>
                    <a:pt x="253592" y="87546"/>
                  </a:lnTo>
                  <a:lnTo>
                    <a:pt x="248845" y="88368"/>
                  </a:lnTo>
                  <a:close/>
                </a:path>
                <a:path w="956310" h="88900">
                  <a:moveTo>
                    <a:pt x="267738" y="79242"/>
                  </a:moveTo>
                  <a:lnTo>
                    <a:pt x="247491" y="79242"/>
                  </a:lnTo>
                  <a:lnTo>
                    <a:pt x="250477" y="78672"/>
                  </a:lnTo>
                  <a:lnTo>
                    <a:pt x="255542" y="76393"/>
                  </a:lnTo>
                  <a:lnTo>
                    <a:pt x="263855" y="51646"/>
                  </a:lnTo>
                  <a:lnTo>
                    <a:pt x="263657" y="49786"/>
                  </a:lnTo>
                  <a:lnTo>
                    <a:pt x="248111" y="32496"/>
                  </a:lnTo>
                  <a:lnTo>
                    <a:pt x="268872" y="32496"/>
                  </a:lnTo>
                  <a:lnTo>
                    <a:pt x="276127" y="60092"/>
                  </a:lnTo>
                  <a:lnTo>
                    <a:pt x="275443" y="64524"/>
                  </a:lnTo>
                  <a:lnTo>
                    <a:pt x="272695" y="72622"/>
                  </a:lnTo>
                  <a:lnTo>
                    <a:pt x="270637" y="76121"/>
                  </a:lnTo>
                  <a:lnTo>
                    <a:pt x="267738" y="79242"/>
                  </a:lnTo>
                  <a:close/>
                </a:path>
                <a:path w="956310" h="88900">
                  <a:moveTo>
                    <a:pt x="317239" y="88368"/>
                  </a:moveTo>
                  <a:lnTo>
                    <a:pt x="309328" y="88368"/>
                  </a:lnTo>
                  <a:lnTo>
                    <a:pt x="305741" y="87708"/>
                  </a:lnTo>
                  <a:lnTo>
                    <a:pt x="290795" y="25745"/>
                  </a:lnTo>
                  <a:lnTo>
                    <a:pt x="291128" y="25261"/>
                  </a:lnTo>
                  <a:lnTo>
                    <a:pt x="295473" y="24353"/>
                  </a:lnTo>
                  <a:lnTo>
                    <a:pt x="297745" y="24353"/>
                  </a:lnTo>
                  <a:lnTo>
                    <a:pt x="302507" y="64252"/>
                  </a:lnTo>
                  <a:lnTo>
                    <a:pt x="302780" y="67020"/>
                  </a:lnTo>
                  <a:lnTo>
                    <a:pt x="313732" y="79045"/>
                  </a:lnTo>
                  <a:lnTo>
                    <a:pt x="333836" y="79045"/>
                  </a:lnTo>
                  <a:lnTo>
                    <a:pt x="331540" y="81385"/>
                  </a:lnTo>
                  <a:lnTo>
                    <a:pt x="327944" y="84098"/>
                  </a:lnTo>
                  <a:lnTo>
                    <a:pt x="320836" y="87511"/>
                  </a:lnTo>
                  <a:lnTo>
                    <a:pt x="317239" y="88368"/>
                  </a:lnTo>
                  <a:close/>
                </a:path>
                <a:path w="956310" h="88900">
                  <a:moveTo>
                    <a:pt x="333836" y="79045"/>
                  </a:moveTo>
                  <a:lnTo>
                    <a:pt x="318941" y="79045"/>
                  </a:lnTo>
                  <a:lnTo>
                    <a:pt x="321868" y="78082"/>
                  </a:lnTo>
                  <a:lnTo>
                    <a:pt x="327691" y="74230"/>
                  </a:lnTo>
                  <a:lnTo>
                    <a:pt x="330781" y="71407"/>
                  </a:lnTo>
                  <a:lnTo>
                    <a:pt x="334050" y="67685"/>
                  </a:lnTo>
                  <a:lnTo>
                    <a:pt x="334135" y="25745"/>
                  </a:lnTo>
                  <a:lnTo>
                    <a:pt x="334467" y="25261"/>
                  </a:lnTo>
                  <a:lnTo>
                    <a:pt x="338763" y="24353"/>
                  </a:lnTo>
                  <a:lnTo>
                    <a:pt x="341084" y="24353"/>
                  </a:lnTo>
                  <a:lnTo>
                    <a:pt x="345846" y="77664"/>
                  </a:lnTo>
                  <a:lnTo>
                    <a:pt x="335191" y="77664"/>
                  </a:lnTo>
                  <a:lnTo>
                    <a:pt x="333836" y="79045"/>
                  </a:lnTo>
                  <a:close/>
                </a:path>
                <a:path w="956310" h="88900">
                  <a:moveTo>
                    <a:pt x="341511" y="87511"/>
                  </a:moveTo>
                  <a:lnTo>
                    <a:pt x="339428" y="87511"/>
                  </a:lnTo>
                  <a:lnTo>
                    <a:pt x="338540" y="87471"/>
                  </a:lnTo>
                  <a:lnTo>
                    <a:pt x="335191" y="77664"/>
                  </a:lnTo>
                  <a:lnTo>
                    <a:pt x="345846" y="77664"/>
                  </a:lnTo>
                  <a:lnTo>
                    <a:pt x="341511" y="87511"/>
                  </a:lnTo>
                  <a:close/>
                </a:path>
                <a:path w="956310" h="88900">
                  <a:moveTo>
                    <a:pt x="393699" y="34200"/>
                  </a:moveTo>
                  <a:lnTo>
                    <a:pt x="381021" y="34200"/>
                  </a:lnTo>
                  <a:lnTo>
                    <a:pt x="384622" y="30484"/>
                  </a:lnTo>
                  <a:lnTo>
                    <a:pt x="388208" y="27757"/>
                  </a:lnTo>
                  <a:lnTo>
                    <a:pt x="395361" y="24298"/>
                  </a:lnTo>
                  <a:lnTo>
                    <a:pt x="398973" y="23435"/>
                  </a:lnTo>
                  <a:lnTo>
                    <a:pt x="406885" y="23435"/>
                  </a:lnTo>
                  <a:lnTo>
                    <a:pt x="410471" y="24101"/>
                  </a:lnTo>
                  <a:lnTo>
                    <a:pt x="416295" y="26773"/>
                  </a:lnTo>
                  <a:lnTo>
                    <a:pt x="418651" y="28558"/>
                  </a:lnTo>
                  <a:lnTo>
                    <a:pt x="422093" y="32824"/>
                  </a:lnTo>
                  <a:lnTo>
                    <a:pt x="397266" y="32824"/>
                  </a:lnTo>
                  <a:lnTo>
                    <a:pt x="394330" y="33787"/>
                  </a:lnTo>
                  <a:lnTo>
                    <a:pt x="393699" y="34200"/>
                  </a:lnTo>
                  <a:close/>
                </a:path>
                <a:path w="956310" h="88900">
                  <a:moveTo>
                    <a:pt x="377444" y="87511"/>
                  </a:moveTo>
                  <a:lnTo>
                    <a:pt x="375123" y="87511"/>
                  </a:lnTo>
                  <a:lnTo>
                    <a:pt x="374175" y="87471"/>
                  </a:lnTo>
                  <a:lnTo>
                    <a:pt x="370505" y="25745"/>
                  </a:lnTo>
                  <a:lnTo>
                    <a:pt x="370792" y="25261"/>
                  </a:lnTo>
                  <a:lnTo>
                    <a:pt x="374676" y="24353"/>
                  </a:lnTo>
                  <a:lnTo>
                    <a:pt x="376804" y="24353"/>
                  </a:lnTo>
                  <a:lnTo>
                    <a:pt x="381021" y="34200"/>
                  </a:lnTo>
                  <a:lnTo>
                    <a:pt x="393699" y="34200"/>
                  </a:lnTo>
                  <a:lnTo>
                    <a:pt x="388457" y="37639"/>
                  </a:lnTo>
                  <a:lnTo>
                    <a:pt x="385381" y="40463"/>
                  </a:lnTo>
                  <a:lnTo>
                    <a:pt x="382157" y="44184"/>
                  </a:lnTo>
                  <a:lnTo>
                    <a:pt x="382063" y="86125"/>
                  </a:lnTo>
                  <a:lnTo>
                    <a:pt x="381686" y="86604"/>
                  </a:lnTo>
                  <a:lnTo>
                    <a:pt x="381378" y="86810"/>
                  </a:lnTo>
                  <a:lnTo>
                    <a:pt x="380525" y="87163"/>
                  </a:lnTo>
                  <a:lnTo>
                    <a:pt x="379930" y="87294"/>
                  </a:lnTo>
                  <a:lnTo>
                    <a:pt x="378417" y="87471"/>
                  </a:lnTo>
                  <a:lnTo>
                    <a:pt x="377444" y="87511"/>
                  </a:lnTo>
                  <a:close/>
                </a:path>
                <a:path w="956310" h="88900">
                  <a:moveTo>
                    <a:pt x="420809" y="87511"/>
                  </a:moveTo>
                  <a:lnTo>
                    <a:pt x="418487" y="87511"/>
                  </a:lnTo>
                  <a:lnTo>
                    <a:pt x="417515" y="87471"/>
                  </a:lnTo>
                  <a:lnTo>
                    <a:pt x="413775" y="47507"/>
                  </a:lnTo>
                  <a:lnTo>
                    <a:pt x="413492" y="44794"/>
                  </a:lnTo>
                  <a:lnTo>
                    <a:pt x="402480" y="32824"/>
                  </a:lnTo>
                  <a:lnTo>
                    <a:pt x="422093" y="32824"/>
                  </a:lnTo>
                  <a:lnTo>
                    <a:pt x="425402" y="86125"/>
                  </a:lnTo>
                  <a:lnTo>
                    <a:pt x="425025" y="86604"/>
                  </a:lnTo>
                  <a:lnTo>
                    <a:pt x="424717" y="86810"/>
                  </a:lnTo>
                  <a:lnTo>
                    <a:pt x="423864" y="87163"/>
                  </a:lnTo>
                  <a:lnTo>
                    <a:pt x="423269" y="87294"/>
                  </a:lnTo>
                  <a:lnTo>
                    <a:pt x="421756" y="87471"/>
                  </a:lnTo>
                  <a:lnTo>
                    <a:pt x="420809" y="87511"/>
                  </a:lnTo>
                  <a:close/>
                </a:path>
                <a:path w="956310" h="88900">
                  <a:moveTo>
                    <a:pt x="459336" y="24681"/>
                  </a:moveTo>
                  <a:lnTo>
                    <a:pt x="447615" y="24681"/>
                  </a:lnTo>
                  <a:lnTo>
                    <a:pt x="447694" y="10043"/>
                  </a:lnTo>
                  <a:lnTo>
                    <a:pt x="452302" y="8531"/>
                  </a:lnTo>
                  <a:lnTo>
                    <a:pt x="454624" y="8531"/>
                  </a:lnTo>
                  <a:lnTo>
                    <a:pt x="459336" y="24681"/>
                  </a:lnTo>
                  <a:close/>
                </a:path>
                <a:path w="956310" h="88900">
                  <a:moveTo>
                    <a:pt x="476460" y="33676"/>
                  </a:moveTo>
                  <a:lnTo>
                    <a:pt x="437952" y="33676"/>
                  </a:lnTo>
                  <a:lnTo>
                    <a:pt x="437381" y="33328"/>
                  </a:lnTo>
                  <a:lnTo>
                    <a:pt x="436528" y="31926"/>
                  </a:lnTo>
                  <a:lnTo>
                    <a:pt x="436315" y="30787"/>
                  </a:lnTo>
                  <a:lnTo>
                    <a:pt x="436374" y="27681"/>
                  </a:lnTo>
                  <a:lnTo>
                    <a:pt x="438354" y="24681"/>
                  </a:lnTo>
                  <a:lnTo>
                    <a:pt x="476127" y="24681"/>
                  </a:lnTo>
                  <a:lnTo>
                    <a:pt x="478092" y="30787"/>
                  </a:lnTo>
                  <a:lnTo>
                    <a:pt x="477878" y="31926"/>
                  </a:lnTo>
                  <a:lnTo>
                    <a:pt x="477025" y="33328"/>
                  </a:lnTo>
                  <a:lnTo>
                    <a:pt x="476460" y="33676"/>
                  </a:lnTo>
                  <a:close/>
                </a:path>
                <a:path w="956310" h="88900">
                  <a:moveTo>
                    <a:pt x="467387" y="88237"/>
                  </a:moveTo>
                  <a:lnTo>
                    <a:pt x="462982" y="88237"/>
                  </a:lnTo>
                  <a:lnTo>
                    <a:pt x="460140" y="87829"/>
                  </a:lnTo>
                  <a:lnTo>
                    <a:pt x="447615" y="71623"/>
                  </a:lnTo>
                  <a:lnTo>
                    <a:pt x="447615" y="33676"/>
                  </a:lnTo>
                  <a:lnTo>
                    <a:pt x="459336" y="33676"/>
                  </a:lnTo>
                  <a:lnTo>
                    <a:pt x="459336" y="70706"/>
                  </a:lnTo>
                  <a:lnTo>
                    <a:pt x="459986" y="73781"/>
                  </a:lnTo>
                  <a:lnTo>
                    <a:pt x="462590" y="77941"/>
                  </a:lnTo>
                  <a:lnTo>
                    <a:pt x="464927" y="78980"/>
                  </a:lnTo>
                  <a:lnTo>
                    <a:pt x="477914" y="78980"/>
                  </a:lnTo>
                  <a:lnTo>
                    <a:pt x="478033" y="79625"/>
                  </a:lnTo>
                  <a:lnTo>
                    <a:pt x="468478" y="88172"/>
                  </a:lnTo>
                  <a:lnTo>
                    <a:pt x="467387" y="88237"/>
                  </a:lnTo>
                  <a:close/>
                </a:path>
                <a:path w="956310" h="88900">
                  <a:moveTo>
                    <a:pt x="477914" y="78980"/>
                  </a:moveTo>
                  <a:lnTo>
                    <a:pt x="469376" y="78980"/>
                  </a:lnTo>
                  <a:lnTo>
                    <a:pt x="470348" y="78879"/>
                  </a:lnTo>
                  <a:lnTo>
                    <a:pt x="472055" y="78486"/>
                  </a:lnTo>
                  <a:lnTo>
                    <a:pt x="472809" y="78279"/>
                  </a:lnTo>
                  <a:lnTo>
                    <a:pt x="474138" y="77840"/>
                  </a:lnTo>
                  <a:lnTo>
                    <a:pt x="475651" y="77240"/>
                  </a:lnTo>
                  <a:lnTo>
                    <a:pt x="476078" y="77139"/>
                  </a:lnTo>
                  <a:lnTo>
                    <a:pt x="476693" y="77139"/>
                  </a:lnTo>
                  <a:lnTo>
                    <a:pt x="476921" y="77195"/>
                  </a:lnTo>
                  <a:lnTo>
                    <a:pt x="477348" y="77412"/>
                  </a:lnTo>
                  <a:lnTo>
                    <a:pt x="477511" y="77624"/>
                  </a:lnTo>
                  <a:lnTo>
                    <a:pt x="477761" y="78279"/>
                  </a:lnTo>
                  <a:lnTo>
                    <a:pt x="477914" y="78980"/>
                  </a:lnTo>
                  <a:close/>
                </a:path>
                <a:path w="956310" h="88900">
                  <a:moveTo>
                    <a:pt x="539798" y="78718"/>
                  </a:moveTo>
                  <a:lnTo>
                    <a:pt x="517135" y="78718"/>
                  </a:lnTo>
                  <a:lnTo>
                    <a:pt x="519561" y="78390"/>
                  </a:lnTo>
                  <a:lnTo>
                    <a:pt x="523966" y="77074"/>
                  </a:lnTo>
                  <a:lnTo>
                    <a:pt x="532384" y="62129"/>
                  </a:lnTo>
                  <a:lnTo>
                    <a:pt x="531793" y="60072"/>
                  </a:lnTo>
                  <a:lnTo>
                    <a:pt x="509035" y="45923"/>
                  </a:lnTo>
                  <a:lnTo>
                    <a:pt x="506500" y="44683"/>
                  </a:lnTo>
                  <a:lnTo>
                    <a:pt x="490895" y="26632"/>
                  </a:lnTo>
                  <a:lnTo>
                    <a:pt x="490895" y="19629"/>
                  </a:lnTo>
                  <a:lnTo>
                    <a:pt x="514839" y="917"/>
                  </a:lnTo>
                  <a:lnTo>
                    <a:pt x="520851" y="917"/>
                  </a:lnTo>
                  <a:lnTo>
                    <a:pt x="539975" y="10306"/>
                  </a:lnTo>
                  <a:lnTo>
                    <a:pt x="515831" y="10306"/>
                  </a:lnTo>
                  <a:lnTo>
                    <a:pt x="513603" y="10623"/>
                  </a:lnTo>
                  <a:lnTo>
                    <a:pt x="503325" y="20501"/>
                  </a:lnTo>
                  <a:lnTo>
                    <a:pt x="503325" y="24484"/>
                  </a:lnTo>
                  <a:lnTo>
                    <a:pt x="526818" y="40801"/>
                  </a:lnTo>
                  <a:lnTo>
                    <a:pt x="529378" y="42026"/>
                  </a:lnTo>
                  <a:lnTo>
                    <a:pt x="545177" y="59915"/>
                  </a:lnTo>
                  <a:lnTo>
                    <a:pt x="545177" y="67272"/>
                  </a:lnTo>
                  <a:lnTo>
                    <a:pt x="544383" y="70817"/>
                  </a:lnTo>
                  <a:lnTo>
                    <a:pt x="541208" y="77029"/>
                  </a:lnTo>
                  <a:lnTo>
                    <a:pt x="539798" y="78718"/>
                  </a:lnTo>
                  <a:close/>
                </a:path>
                <a:path w="956310" h="88900">
                  <a:moveTo>
                    <a:pt x="538401" y="16346"/>
                  </a:moveTo>
                  <a:lnTo>
                    <a:pt x="537547" y="16346"/>
                  </a:lnTo>
                  <a:lnTo>
                    <a:pt x="536729" y="16039"/>
                  </a:lnTo>
                  <a:lnTo>
                    <a:pt x="534507" y="14813"/>
                  </a:lnTo>
                  <a:lnTo>
                    <a:pt x="533143" y="14123"/>
                  </a:lnTo>
                  <a:lnTo>
                    <a:pt x="529923" y="12590"/>
                  </a:lnTo>
                  <a:lnTo>
                    <a:pt x="528018" y="11894"/>
                  </a:lnTo>
                  <a:lnTo>
                    <a:pt x="523614" y="10623"/>
                  </a:lnTo>
                  <a:lnTo>
                    <a:pt x="521138" y="10306"/>
                  </a:lnTo>
                  <a:lnTo>
                    <a:pt x="539975" y="10306"/>
                  </a:lnTo>
                  <a:lnTo>
                    <a:pt x="538698" y="16245"/>
                  </a:lnTo>
                  <a:lnTo>
                    <a:pt x="538401" y="16346"/>
                  </a:lnTo>
                  <a:close/>
                </a:path>
                <a:path w="956310" h="88900">
                  <a:moveTo>
                    <a:pt x="518316" y="88368"/>
                  </a:moveTo>
                  <a:lnTo>
                    <a:pt x="510836" y="88368"/>
                  </a:lnTo>
                  <a:lnTo>
                    <a:pt x="507978" y="88126"/>
                  </a:lnTo>
                  <a:lnTo>
                    <a:pt x="488667" y="74790"/>
                  </a:lnTo>
                  <a:lnTo>
                    <a:pt x="488884" y="73418"/>
                  </a:lnTo>
                  <a:lnTo>
                    <a:pt x="490513" y="71558"/>
                  </a:lnTo>
                  <a:lnTo>
                    <a:pt x="491554" y="71558"/>
                  </a:lnTo>
                  <a:lnTo>
                    <a:pt x="492508" y="71941"/>
                  </a:lnTo>
                  <a:lnTo>
                    <a:pt x="494908" y="73418"/>
                  </a:lnTo>
                  <a:lnTo>
                    <a:pt x="496460" y="74230"/>
                  </a:lnTo>
                  <a:lnTo>
                    <a:pt x="500250" y="75980"/>
                  </a:lnTo>
                  <a:lnTo>
                    <a:pt x="502532" y="76802"/>
                  </a:lnTo>
                  <a:lnTo>
                    <a:pt x="507884" y="78334"/>
                  </a:lnTo>
                  <a:lnTo>
                    <a:pt x="510974" y="78718"/>
                  </a:lnTo>
                  <a:lnTo>
                    <a:pt x="539798" y="78718"/>
                  </a:lnTo>
                  <a:lnTo>
                    <a:pt x="539006" y="79666"/>
                  </a:lnTo>
                  <a:lnTo>
                    <a:pt x="533371" y="84002"/>
                  </a:lnTo>
                  <a:lnTo>
                    <a:pt x="530052" y="85630"/>
                  </a:lnTo>
                  <a:lnTo>
                    <a:pt x="522428" y="87819"/>
                  </a:lnTo>
                  <a:lnTo>
                    <a:pt x="518316" y="88368"/>
                  </a:lnTo>
                  <a:close/>
                </a:path>
                <a:path w="956310" h="88900">
                  <a:moveTo>
                    <a:pt x="589672" y="88368"/>
                  </a:moveTo>
                  <a:lnTo>
                    <a:pt x="581383" y="88368"/>
                  </a:lnTo>
                  <a:lnTo>
                    <a:pt x="576775" y="87688"/>
                  </a:lnTo>
                  <a:lnTo>
                    <a:pt x="554671" y="61534"/>
                  </a:lnTo>
                  <a:lnTo>
                    <a:pt x="554671" y="51117"/>
                  </a:lnTo>
                  <a:lnTo>
                    <a:pt x="580674" y="23435"/>
                  </a:lnTo>
                  <a:lnTo>
                    <a:pt x="590381" y="23435"/>
                  </a:lnTo>
                  <a:lnTo>
                    <a:pt x="594681" y="24192"/>
                  </a:lnTo>
                  <a:lnTo>
                    <a:pt x="601716" y="27157"/>
                  </a:lnTo>
                  <a:lnTo>
                    <a:pt x="604618" y="29158"/>
                  </a:lnTo>
                  <a:lnTo>
                    <a:pt x="607099" y="31906"/>
                  </a:lnTo>
                  <a:lnTo>
                    <a:pt x="581854" y="31906"/>
                  </a:lnTo>
                  <a:lnTo>
                    <a:pt x="579304" y="32410"/>
                  </a:lnTo>
                  <a:lnTo>
                    <a:pt x="566819" y="50159"/>
                  </a:lnTo>
                  <a:lnTo>
                    <a:pt x="613497" y="50159"/>
                  </a:lnTo>
                  <a:lnTo>
                    <a:pt x="613497" y="55080"/>
                  </a:lnTo>
                  <a:lnTo>
                    <a:pt x="613031" y="56295"/>
                  </a:lnTo>
                  <a:lnTo>
                    <a:pt x="611175" y="57737"/>
                  </a:lnTo>
                  <a:lnTo>
                    <a:pt x="610119" y="58100"/>
                  </a:lnTo>
                  <a:lnTo>
                    <a:pt x="566819" y="58100"/>
                  </a:lnTo>
                  <a:lnTo>
                    <a:pt x="566837" y="61534"/>
                  </a:lnTo>
                  <a:lnTo>
                    <a:pt x="583883" y="79570"/>
                  </a:lnTo>
                  <a:lnTo>
                    <a:pt x="610798" y="79570"/>
                  </a:lnTo>
                  <a:lnTo>
                    <a:pt x="610774" y="80366"/>
                  </a:lnTo>
                  <a:lnTo>
                    <a:pt x="592524" y="88157"/>
                  </a:lnTo>
                  <a:lnTo>
                    <a:pt x="589672" y="88368"/>
                  </a:lnTo>
                  <a:close/>
                </a:path>
                <a:path w="956310" h="88900">
                  <a:moveTo>
                    <a:pt x="613497" y="50159"/>
                  </a:moveTo>
                  <a:lnTo>
                    <a:pt x="601701" y="50159"/>
                  </a:lnTo>
                  <a:lnTo>
                    <a:pt x="601845" y="44466"/>
                  </a:lnTo>
                  <a:lnTo>
                    <a:pt x="600476" y="40004"/>
                  </a:lnTo>
                  <a:lnTo>
                    <a:pt x="594712" y="33525"/>
                  </a:lnTo>
                  <a:lnTo>
                    <a:pt x="590431" y="31906"/>
                  </a:lnTo>
                  <a:lnTo>
                    <a:pt x="607099" y="31906"/>
                  </a:lnTo>
                  <a:lnTo>
                    <a:pt x="609161" y="34190"/>
                  </a:lnTo>
                  <a:lnTo>
                    <a:pt x="610833" y="37145"/>
                  </a:lnTo>
                  <a:lnTo>
                    <a:pt x="612966" y="43932"/>
                  </a:lnTo>
                  <a:lnTo>
                    <a:pt x="613497" y="47552"/>
                  </a:lnTo>
                  <a:lnTo>
                    <a:pt x="613497" y="50159"/>
                  </a:lnTo>
                  <a:close/>
                </a:path>
                <a:path w="956310" h="88900">
                  <a:moveTo>
                    <a:pt x="610798" y="79570"/>
                  </a:moveTo>
                  <a:lnTo>
                    <a:pt x="590783" y="79570"/>
                  </a:lnTo>
                  <a:lnTo>
                    <a:pt x="593496" y="79338"/>
                  </a:lnTo>
                  <a:lnTo>
                    <a:pt x="598253" y="78420"/>
                  </a:lnTo>
                  <a:lnTo>
                    <a:pt x="600312" y="77906"/>
                  </a:lnTo>
                  <a:lnTo>
                    <a:pt x="603817" y="76756"/>
                  </a:lnTo>
                  <a:lnTo>
                    <a:pt x="605218" y="76252"/>
                  </a:lnTo>
                  <a:lnTo>
                    <a:pt x="607455" y="75334"/>
                  </a:lnTo>
                  <a:lnTo>
                    <a:pt x="608298" y="75102"/>
                  </a:lnTo>
                  <a:lnTo>
                    <a:pt x="609201" y="75102"/>
                  </a:lnTo>
                  <a:lnTo>
                    <a:pt x="609499" y="75183"/>
                  </a:lnTo>
                  <a:lnTo>
                    <a:pt x="610730" y="77624"/>
                  </a:lnTo>
                  <a:lnTo>
                    <a:pt x="610798" y="79570"/>
                  </a:lnTo>
                  <a:close/>
                </a:path>
                <a:path w="956310" h="88900">
                  <a:moveTo>
                    <a:pt x="655635" y="34992"/>
                  </a:moveTo>
                  <a:lnTo>
                    <a:pt x="643924" y="34992"/>
                  </a:lnTo>
                  <a:lnTo>
                    <a:pt x="645675" y="32627"/>
                  </a:lnTo>
                  <a:lnTo>
                    <a:pt x="660031" y="23435"/>
                  </a:lnTo>
                  <a:lnTo>
                    <a:pt x="662020" y="23435"/>
                  </a:lnTo>
                  <a:lnTo>
                    <a:pt x="670664" y="27726"/>
                  </a:lnTo>
                  <a:lnTo>
                    <a:pt x="670591" y="33348"/>
                  </a:lnTo>
                  <a:lnTo>
                    <a:pt x="670531" y="33676"/>
                  </a:lnTo>
                  <a:lnTo>
                    <a:pt x="659435" y="33676"/>
                  </a:lnTo>
                  <a:lnTo>
                    <a:pt x="658275" y="33898"/>
                  </a:lnTo>
                  <a:lnTo>
                    <a:pt x="656003" y="34770"/>
                  </a:lnTo>
                  <a:lnTo>
                    <a:pt x="655635" y="34992"/>
                  </a:lnTo>
                  <a:close/>
                </a:path>
                <a:path w="956310" h="88900">
                  <a:moveTo>
                    <a:pt x="640348" y="87511"/>
                  </a:moveTo>
                  <a:lnTo>
                    <a:pt x="638026" y="87511"/>
                  </a:lnTo>
                  <a:lnTo>
                    <a:pt x="637079" y="87471"/>
                  </a:lnTo>
                  <a:lnTo>
                    <a:pt x="633408" y="25745"/>
                  </a:lnTo>
                  <a:lnTo>
                    <a:pt x="633696" y="25261"/>
                  </a:lnTo>
                  <a:lnTo>
                    <a:pt x="637580" y="24353"/>
                  </a:lnTo>
                  <a:lnTo>
                    <a:pt x="639708" y="24353"/>
                  </a:lnTo>
                  <a:lnTo>
                    <a:pt x="643924" y="34992"/>
                  </a:lnTo>
                  <a:lnTo>
                    <a:pt x="655635" y="34992"/>
                  </a:lnTo>
                  <a:lnTo>
                    <a:pt x="644966" y="86125"/>
                  </a:lnTo>
                  <a:lnTo>
                    <a:pt x="644589" y="86604"/>
                  </a:lnTo>
                  <a:lnTo>
                    <a:pt x="644281" y="86810"/>
                  </a:lnTo>
                  <a:lnTo>
                    <a:pt x="643428" y="87163"/>
                  </a:lnTo>
                  <a:lnTo>
                    <a:pt x="642833" y="87294"/>
                  </a:lnTo>
                  <a:lnTo>
                    <a:pt x="641320" y="87471"/>
                  </a:lnTo>
                  <a:lnTo>
                    <a:pt x="640348" y="87511"/>
                  </a:lnTo>
                  <a:close/>
                </a:path>
                <a:path w="956310" h="88900">
                  <a:moveTo>
                    <a:pt x="669312" y="35385"/>
                  </a:moveTo>
                  <a:lnTo>
                    <a:pt x="668553" y="35385"/>
                  </a:lnTo>
                  <a:lnTo>
                    <a:pt x="668091" y="35285"/>
                  </a:lnTo>
                  <a:lnTo>
                    <a:pt x="667005" y="34891"/>
                  </a:lnTo>
                  <a:lnTo>
                    <a:pt x="665016" y="34301"/>
                  </a:lnTo>
                  <a:lnTo>
                    <a:pt x="664242" y="34115"/>
                  </a:lnTo>
                  <a:lnTo>
                    <a:pt x="662541" y="33767"/>
                  </a:lnTo>
                  <a:lnTo>
                    <a:pt x="661613" y="33676"/>
                  </a:lnTo>
                  <a:lnTo>
                    <a:pt x="670531" y="33676"/>
                  </a:lnTo>
                  <a:lnTo>
                    <a:pt x="670484" y="33898"/>
                  </a:lnTo>
                  <a:lnTo>
                    <a:pt x="670214" y="34609"/>
                  </a:lnTo>
                  <a:lnTo>
                    <a:pt x="670036" y="34891"/>
                  </a:lnTo>
                  <a:lnTo>
                    <a:pt x="669609" y="35285"/>
                  </a:lnTo>
                  <a:lnTo>
                    <a:pt x="669312" y="35385"/>
                  </a:lnTo>
                  <a:close/>
                </a:path>
                <a:path w="956310" h="88900">
                  <a:moveTo>
                    <a:pt x="706391" y="87511"/>
                  </a:moveTo>
                  <a:lnTo>
                    <a:pt x="703549" y="87511"/>
                  </a:lnTo>
                  <a:lnTo>
                    <a:pt x="702363" y="87471"/>
                  </a:lnTo>
                  <a:lnTo>
                    <a:pt x="675200" y="29017"/>
                  </a:lnTo>
                  <a:lnTo>
                    <a:pt x="674585" y="25604"/>
                  </a:lnTo>
                  <a:lnTo>
                    <a:pt x="674962" y="25079"/>
                  </a:lnTo>
                  <a:lnTo>
                    <a:pt x="679153" y="24353"/>
                  </a:lnTo>
                  <a:lnTo>
                    <a:pt x="681619" y="24353"/>
                  </a:lnTo>
                  <a:lnTo>
                    <a:pt x="705394" y="75960"/>
                  </a:lnTo>
                  <a:lnTo>
                    <a:pt x="716564" y="75960"/>
                  </a:lnTo>
                  <a:lnTo>
                    <a:pt x="707572" y="87481"/>
                  </a:lnTo>
                  <a:lnTo>
                    <a:pt x="706391" y="87511"/>
                  </a:lnTo>
                  <a:close/>
                </a:path>
                <a:path w="956310" h="88900">
                  <a:moveTo>
                    <a:pt x="716564" y="75960"/>
                  </a:moveTo>
                  <a:lnTo>
                    <a:pt x="705394" y="75960"/>
                  </a:lnTo>
                  <a:lnTo>
                    <a:pt x="705607" y="75168"/>
                  </a:lnTo>
                  <a:lnTo>
                    <a:pt x="723440" y="26456"/>
                  </a:lnTo>
                  <a:lnTo>
                    <a:pt x="723534" y="26062"/>
                  </a:lnTo>
                  <a:lnTo>
                    <a:pt x="728629" y="24353"/>
                  </a:lnTo>
                  <a:lnTo>
                    <a:pt x="730995" y="24353"/>
                  </a:lnTo>
                  <a:lnTo>
                    <a:pt x="735289" y="25604"/>
                  </a:lnTo>
                  <a:lnTo>
                    <a:pt x="735263" y="27242"/>
                  </a:lnTo>
                  <a:lnTo>
                    <a:pt x="734988" y="28427"/>
                  </a:lnTo>
                  <a:lnTo>
                    <a:pt x="734809" y="29017"/>
                  </a:lnTo>
                  <a:lnTo>
                    <a:pt x="716564" y="75960"/>
                  </a:lnTo>
                  <a:close/>
                </a:path>
                <a:path w="956310" h="88900">
                  <a:moveTo>
                    <a:pt x="754438" y="87511"/>
                  </a:moveTo>
                  <a:lnTo>
                    <a:pt x="752116" y="87511"/>
                  </a:lnTo>
                  <a:lnTo>
                    <a:pt x="751169" y="87471"/>
                  </a:lnTo>
                  <a:lnTo>
                    <a:pt x="747513" y="86125"/>
                  </a:lnTo>
                  <a:lnTo>
                    <a:pt x="747513" y="25800"/>
                  </a:lnTo>
                  <a:lnTo>
                    <a:pt x="752116" y="24353"/>
                  </a:lnTo>
                  <a:lnTo>
                    <a:pt x="754438" y="24353"/>
                  </a:lnTo>
                  <a:lnTo>
                    <a:pt x="759056" y="25800"/>
                  </a:lnTo>
                  <a:lnTo>
                    <a:pt x="759056" y="86125"/>
                  </a:lnTo>
                  <a:lnTo>
                    <a:pt x="754438" y="87511"/>
                  </a:lnTo>
                  <a:close/>
                </a:path>
                <a:path w="956310" h="88900">
                  <a:moveTo>
                    <a:pt x="755980" y="12998"/>
                  </a:moveTo>
                  <a:lnTo>
                    <a:pt x="750435" y="12998"/>
                  </a:lnTo>
                  <a:lnTo>
                    <a:pt x="748543" y="12539"/>
                  </a:lnTo>
                  <a:lnTo>
                    <a:pt x="746516" y="10754"/>
                  </a:lnTo>
                  <a:lnTo>
                    <a:pt x="746005" y="9055"/>
                  </a:lnTo>
                  <a:lnTo>
                    <a:pt x="746031" y="3937"/>
                  </a:lnTo>
                  <a:lnTo>
                    <a:pt x="746531" y="2294"/>
                  </a:lnTo>
                  <a:lnTo>
                    <a:pt x="748614" y="458"/>
                  </a:lnTo>
                  <a:lnTo>
                    <a:pt x="750529" y="0"/>
                  </a:lnTo>
                  <a:lnTo>
                    <a:pt x="756075" y="0"/>
                  </a:lnTo>
                  <a:lnTo>
                    <a:pt x="757966" y="458"/>
                  </a:lnTo>
                  <a:lnTo>
                    <a:pt x="759993" y="2238"/>
                  </a:lnTo>
                  <a:lnTo>
                    <a:pt x="760499" y="3937"/>
                  </a:lnTo>
                  <a:lnTo>
                    <a:pt x="760474" y="9055"/>
                  </a:lnTo>
                  <a:lnTo>
                    <a:pt x="759979" y="10699"/>
                  </a:lnTo>
                  <a:lnTo>
                    <a:pt x="757895" y="12539"/>
                  </a:lnTo>
                  <a:lnTo>
                    <a:pt x="755980" y="12998"/>
                  </a:lnTo>
                  <a:close/>
                </a:path>
                <a:path w="956310" h="88900">
                  <a:moveTo>
                    <a:pt x="808392" y="88368"/>
                  </a:moveTo>
                  <a:lnTo>
                    <a:pt x="801572" y="88368"/>
                  </a:lnTo>
                  <a:lnTo>
                    <a:pt x="797499" y="87667"/>
                  </a:lnTo>
                  <a:lnTo>
                    <a:pt x="777677" y="61776"/>
                  </a:lnTo>
                  <a:lnTo>
                    <a:pt x="777677" y="50835"/>
                  </a:lnTo>
                  <a:lnTo>
                    <a:pt x="803298" y="23501"/>
                  </a:lnTo>
                  <a:lnTo>
                    <a:pt x="809553" y="23501"/>
                  </a:lnTo>
                  <a:lnTo>
                    <a:pt x="827730" y="32627"/>
                  </a:lnTo>
                  <a:lnTo>
                    <a:pt x="801736" y="32627"/>
                  </a:lnTo>
                  <a:lnTo>
                    <a:pt x="797415" y="34629"/>
                  </a:lnTo>
                  <a:lnTo>
                    <a:pt x="791398" y="42641"/>
                  </a:lnTo>
                  <a:lnTo>
                    <a:pt x="789895" y="48450"/>
                  </a:lnTo>
                  <a:lnTo>
                    <a:pt x="789895" y="59875"/>
                  </a:lnTo>
                  <a:lnTo>
                    <a:pt x="804816" y="78980"/>
                  </a:lnTo>
                  <a:lnTo>
                    <a:pt x="827998" y="78980"/>
                  </a:lnTo>
                  <a:lnTo>
                    <a:pt x="827917" y="79429"/>
                  </a:lnTo>
                  <a:lnTo>
                    <a:pt x="810545" y="88172"/>
                  </a:lnTo>
                  <a:lnTo>
                    <a:pt x="808392" y="88368"/>
                  </a:lnTo>
                  <a:close/>
                </a:path>
                <a:path w="956310" h="88900">
                  <a:moveTo>
                    <a:pt x="826250" y="39585"/>
                  </a:moveTo>
                  <a:lnTo>
                    <a:pt x="824921" y="39585"/>
                  </a:lnTo>
                  <a:lnTo>
                    <a:pt x="824107" y="39227"/>
                  </a:lnTo>
                  <a:lnTo>
                    <a:pt x="822257" y="37780"/>
                  </a:lnTo>
                  <a:lnTo>
                    <a:pt x="821086" y="36984"/>
                  </a:lnTo>
                  <a:lnTo>
                    <a:pt x="818244" y="35229"/>
                  </a:lnTo>
                  <a:lnTo>
                    <a:pt x="816528" y="34432"/>
                  </a:lnTo>
                  <a:lnTo>
                    <a:pt x="812500" y="32990"/>
                  </a:lnTo>
                  <a:lnTo>
                    <a:pt x="810119" y="32627"/>
                  </a:lnTo>
                  <a:lnTo>
                    <a:pt x="827730" y="32627"/>
                  </a:lnTo>
                  <a:lnTo>
                    <a:pt x="827624" y="37891"/>
                  </a:lnTo>
                  <a:lnTo>
                    <a:pt x="826771" y="39248"/>
                  </a:lnTo>
                  <a:lnTo>
                    <a:pt x="826250" y="39585"/>
                  </a:lnTo>
                  <a:close/>
                </a:path>
                <a:path w="956310" h="88900">
                  <a:moveTo>
                    <a:pt x="827998" y="78980"/>
                  </a:moveTo>
                  <a:lnTo>
                    <a:pt x="810357" y="78980"/>
                  </a:lnTo>
                  <a:lnTo>
                    <a:pt x="812728" y="78587"/>
                  </a:lnTo>
                  <a:lnTo>
                    <a:pt x="816800" y="77008"/>
                  </a:lnTo>
                  <a:lnTo>
                    <a:pt x="818561" y="76146"/>
                  </a:lnTo>
                  <a:lnTo>
                    <a:pt x="821548" y="74260"/>
                  </a:lnTo>
                  <a:lnTo>
                    <a:pt x="822803" y="73408"/>
                  </a:lnTo>
                  <a:lnTo>
                    <a:pt x="824841" y="71875"/>
                  </a:lnTo>
                  <a:lnTo>
                    <a:pt x="825635" y="71492"/>
                  </a:lnTo>
                  <a:lnTo>
                    <a:pt x="826533" y="71492"/>
                  </a:lnTo>
                  <a:lnTo>
                    <a:pt x="826816" y="71583"/>
                  </a:lnTo>
                  <a:lnTo>
                    <a:pt x="828018" y="74260"/>
                  </a:lnTo>
                  <a:lnTo>
                    <a:pt x="827998" y="78980"/>
                  </a:lnTo>
                  <a:close/>
                </a:path>
                <a:path w="956310" h="88900">
                  <a:moveTo>
                    <a:pt x="877377" y="88368"/>
                  </a:moveTo>
                  <a:lnTo>
                    <a:pt x="869088" y="88368"/>
                  </a:lnTo>
                  <a:lnTo>
                    <a:pt x="864480" y="87688"/>
                  </a:lnTo>
                  <a:lnTo>
                    <a:pt x="842376" y="61534"/>
                  </a:lnTo>
                  <a:lnTo>
                    <a:pt x="842376" y="51117"/>
                  </a:lnTo>
                  <a:lnTo>
                    <a:pt x="868379" y="23435"/>
                  </a:lnTo>
                  <a:lnTo>
                    <a:pt x="878087" y="23435"/>
                  </a:lnTo>
                  <a:lnTo>
                    <a:pt x="882386" y="24192"/>
                  </a:lnTo>
                  <a:lnTo>
                    <a:pt x="889421" y="27157"/>
                  </a:lnTo>
                  <a:lnTo>
                    <a:pt x="892323" y="29158"/>
                  </a:lnTo>
                  <a:lnTo>
                    <a:pt x="894804" y="31906"/>
                  </a:lnTo>
                  <a:lnTo>
                    <a:pt x="869560" y="31906"/>
                  </a:lnTo>
                  <a:lnTo>
                    <a:pt x="867010" y="32410"/>
                  </a:lnTo>
                  <a:lnTo>
                    <a:pt x="854525" y="50159"/>
                  </a:lnTo>
                  <a:lnTo>
                    <a:pt x="901202" y="50159"/>
                  </a:lnTo>
                  <a:lnTo>
                    <a:pt x="901202" y="55080"/>
                  </a:lnTo>
                  <a:lnTo>
                    <a:pt x="900736" y="56295"/>
                  </a:lnTo>
                  <a:lnTo>
                    <a:pt x="898881" y="57737"/>
                  </a:lnTo>
                  <a:lnTo>
                    <a:pt x="897824" y="58100"/>
                  </a:lnTo>
                  <a:lnTo>
                    <a:pt x="854525" y="58100"/>
                  </a:lnTo>
                  <a:lnTo>
                    <a:pt x="854543" y="61534"/>
                  </a:lnTo>
                  <a:lnTo>
                    <a:pt x="871588" y="79570"/>
                  </a:lnTo>
                  <a:lnTo>
                    <a:pt x="898504" y="79570"/>
                  </a:lnTo>
                  <a:lnTo>
                    <a:pt x="898479" y="80366"/>
                  </a:lnTo>
                  <a:lnTo>
                    <a:pt x="880230" y="88157"/>
                  </a:lnTo>
                  <a:lnTo>
                    <a:pt x="877377" y="88368"/>
                  </a:lnTo>
                  <a:close/>
                </a:path>
                <a:path w="956310" h="88900">
                  <a:moveTo>
                    <a:pt x="901202" y="50159"/>
                  </a:moveTo>
                  <a:lnTo>
                    <a:pt x="889406" y="50159"/>
                  </a:lnTo>
                  <a:lnTo>
                    <a:pt x="889550" y="44466"/>
                  </a:lnTo>
                  <a:lnTo>
                    <a:pt x="888181" y="40004"/>
                  </a:lnTo>
                  <a:lnTo>
                    <a:pt x="882417" y="33525"/>
                  </a:lnTo>
                  <a:lnTo>
                    <a:pt x="878136" y="31906"/>
                  </a:lnTo>
                  <a:lnTo>
                    <a:pt x="894804" y="31906"/>
                  </a:lnTo>
                  <a:lnTo>
                    <a:pt x="896867" y="34190"/>
                  </a:lnTo>
                  <a:lnTo>
                    <a:pt x="898539" y="37145"/>
                  </a:lnTo>
                  <a:lnTo>
                    <a:pt x="900672" y="43932"/>
                  </a:lnTo>
                  <a:lnTo>
                    <a:pt x="901202" y="47552"/>
                  </a:lnTo>
                  <a:lnTo>
                    <a:pt x="901202" y="50159"/>
                  </a:lnTo>
                  <a:close/>
                </a:path>
                <a:path w="956310" h="88900">
                  <a:moveTo>
                    <a:pt x="898504" y="79570"/>
                  </a:moveTo>
                  <a:lnTo>
                    <a:pt x="878488" y="79570"/>
                  </a:lnTo>
                  <a:lnTo>
                    <a:pt x="881202" y="79338"/>
                  </a:lnTo>
                  <a:lnTo>
                    <a:pt x="885959" y="78420"/>
                  </a:lnTo>
                  <a:lnTo>
                    <a:pt x="888017" y="77906"/>
                  </a:lnTo>
                  <a:lnTo>
                    <a:pt x="891523" y="76756"/>
                  </a:lnTo>
                  <a:lnTo>
                    <a:pt x="892923" y="76252"/>
                  </a:lnTo>
                  <a:lnTo>
                    <a:pt x="895160" y="75334"/>
                  </a:lnTo>
                  <a:lnTo>
                    <a:pt x="896004" y="75102"/>
                  </a:lnTo>
                  <a:lnTo>
                    <a:pt x="896907" y="75102"/>
                  </a:lnTo>
                  <a:lnTo>
                    <a:pt x="897204" y="75183"/>
                  </a:lnTo>
                  <a:lnTo>
                    <a:pt x="898435" y="77624"/>
                  </a:lnTo>
                  <a:lnTo>
                    <a:pt x="898504" y="79570"/>
                  </a:lnTo>
                  <a:close/>
                </a:path>
                <a:path w="956310" h="88900">
                  <a:moveTo>
                    <a:pt x="953275" y="79701"/>
                  </a:moveTo>
                  <a:lnTo>
                    <a:pt x="933346" y="79701"/>
                  </a:lnTo>
                  <a:lnTo>
                    <a:pt x="935147" y="79504"/>
                  </a:lnTo>
                  <a:lnTo>
                    <a:pt x="938371" y="78718"/>
                  </a:lnTo>
                  <a:lnTo>
                    <a:pt x="944646" y="68583"/>
                  </a:lnTo>
                  <a:lnTo>
                    <a:pt x="944185" y="67181"/>
                  </a:lnTo>
                  <a:lnTo>
                    <a:pt x="926610" y="57818"/>
                  </a:lnTo>
                  <a:lnTo>
                    <a:pt x="924645" y="56971"/>
                  </a:lnTo>
                  <a:lnTo>
                    <a:pt x="912532" y="43589"/>
                  </a:lnTo>
                  <a:lnTo>
                    <a:pt x="912532" y="38643"/>
                  </a:lnTo>
                  <a:lnTo>
                    <a:pt x="931952" y="23435"/>
                  </a:lnTo>
                  <a:lnTo>
                    <a:pt x="937538" y="23435"/>
                  </a:lnTo>
                  <a:lnTo>
                    <a:pt x="952960" y="31841"/>
                  </a:lnTo>
                  <a:lnTo>
                    <a:pt x="933703" y="31841"/>
                  </a:lnTo>
                  <a:lnTo>
                    <a:pt x="931952" y="32047"/>
                  </a:lnTo>
                  <a:lnTo>
                    <a:pt x="923757" y="42081"/>
                  </a:lnTo>
                  <a:lnTo>
                    <a:pt x="924229" y="43513"/>
                  </a:lnTo>
                  <a:lnTo>
                    <a:pt x="942002" y="53003"/>
                  </a:lnTo>
                  <a:lnTo>
                    <a:pt x="943991" y="53835"/>
                  </a:lnTo>
                  <a:lnTo>
                    <a:pt x="956224" y="66853"/>
                  </a:lnTo>
                  <a:lnTo>
                    <a:pt x="956224" y="72415"/>
                  </a:lnTo>
                  <a:lnTo>
                    <a:pt x="955623" y="75102"/>
                  </a:lnTo>
                  <a:lnTo>
                    <a:pt x="953275" y="79701"/>
                  </a:lnTo>
                  <a:close/>
                </a:path>
                <a:path w="956310" h="88900">
                  <a:moveTo>
                    <a:pt x="951392" y="36369"/>
                  </a:moveTo>
                  <a:lnTo>
                    <a:pt x="950683" y="36369"/>
                  </a:lnTo>
                  <a:lnTo>
                    <a:pt x="950068" y="36127"/>
                  </a:lnTo>
                  <a:lnTo>
                    <a:pt x="948455" y="35164"/>
                  </a:lnTo>
                  <a:lnTo>
                    <a:pt x="947414" y="34649"/>
                  </a:lnTo>
                  <a:lnTo>
                    <a:pt x="944859" y="33555"/>
                  </a:lnTo>
                  <a:lnTo>
                    <a:pt x="943356" y="33041"/>
                  </a:lnTo>
                  <a:lnTo>
                    <a:pt x="939899" y="32078"/>
                  </a:lnTo>
                  <a:lnTo>
                    <a:pt x="937919" y="31841"/>
                  </a:lnTo>
                  <a:lnTo>
                    <a:pt x="952960" y="31841"/>
                  </a:lnTo>
                  <a:lnTo>
                    <a:pt x="951655" y="36293"/>
                  </a:lnTo>
                  <a:lnTo>
                    <a:pt x="951392" y="36369"/>
                  </a:lnTo>
                  <a:close/>
                </a:path>
                <a:path w="956310" h="88900">
                  <a:moveTo>
                    <a:pt x="934839" y="88368"/>
                  </a:moveTo>
                  <a:lnTo>
                    <a:pt x="928872" y="88368"/>
                  </a:lnTo>
                  <a:lnTo>
                    <a:pt x="926704" y="88202"/>
                  </a:lnTo>
                  <a:lnTo>
                    <a:pt x="911077" y="76605"/>
                  </a:lnTo>
                  <a:lnTo>
                    <a:pt x="911203" y="75849"/>
                  </a:lnTo>
                  <a:lnTo>
                    <a:pt x="912626" y="74054"/>
                  </a:lnTo>
                  <a:lnTo>
                    <a:pt x="913479" y="74054"/>
                  </a:lnTo>
                  <a:lnTo>
                    <a:pt x="914248" y="74351"/>
                  </a:lnTo>
                  <a:lnTo>
                    <a:pt x="916287" y="75531"/>
                  </a:lnTo>
                  <a:lnTo>
                    <a:pt x="917542" y="76176"/>
                  </a:lnTo>
                  <a:lnTo>
                    <a:pt x="920523" y="77578"/>
                  </a:lnTo>
                  <a:lnTo>
                    <a:pt x="922289" y="78224"/>
                  </a:lnTo>
                  <a:lnTo>
                    <a:pt x="926362" y="79403"/>
                  </a:lnTo>
                  <a:lnTo>
                    <a:pt x="928708" y="79701"/>
                  </a:lnTo>
                  <a:lnTo>
                    <a:pt x="953275" y="79701"/>
                  </a:lnTo>
                  <a:lnTo>
                    <a:pt x="953168" y="79877"/>
                  </a:lnTo>
                  <a:lnTo>
                    <a:pt x="951491" y="81824"/>
                  </a:lnTo>
                  <a:lnTo>
                    <a:pt x="947037" y="85061"/>
                  </a:lnTo>
                  <a:lnTo>
                    <a:pt x="944383" y="86286"/>
                  </a:lnTo>
                  <a:lnTo>
                    <a:pt x="938227" y="87950"/>
                  </a:lnTo>
                  <a:lnTo>
                    <a:pt x="934839" y="883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913906" y="2775546"/>
              <a:ext cx="2619375" cy="1775460"/>
            </a:xfrm>
            <a:custGeom>
              <a:avLst/>
              <a:gdLst/>
              <a:ahLst/>
              <a:cxnLst/>
              <a:rect l="l" t="t" r="r" b="b"/>
              <a:pathLst>
                <a:path w="2619375" h="1775460">
                  <a:moveTo>
                    <a:pt x="0" y="1775000"/>
                  </a:moveTo>
                  <a:lnTo>
                    <a:pt x="2619112" y="1775000"/>
                  </a:lnTo>
                  <a:lnTo>
                    <a:pt x="2619112" y="0"/>
                  </a:lnTo>
                  <a:lnTo>
                    <a:pt x="0" y="0"/>
                  </a:lnTo>
                  <a:lnTo>
                    <a:pt x="0" y="1775000"/>
                  </a:lnTo>
                  <a:close/>
                </a:path>
              </a:pathLst>
            </a:custGeom>
            <a:ln w="8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386323" y="3048064"/>
              <a:ext cx="321945" cy="242570"/>
            </a:xfrm>
            <a:custGeom>
              <a:avLst/>
              <a:gdLst/>
              <a:ahLst/>
              <a:cxnLst/>
              <a:rect l="l" t="t" r="r" b="b"/>
              <a:pathLst>
                <a:path w="321945" h="242570">
                  <a:moveTo>
                    <a:pt x="0" y="242023"/>
                  </a:moveTo>
                  <a:lnTo>
                    <a:pt x="321436" y="242023"/>
                  </a:lnTo>
                  <a:lnTo>
                    <a:pt x="321436" y="0"/>
                  </a:lnTo>
                  <a:lnTo>
                    <a:pt x="0" y="0"/>
                  </a:lnTo>
                  <a:lnTo>
                    <a:pt x="0" y="242023"/>
                  </a:lnTo>
                  <a:close/>
                </a:path>
              </a:pathLst>
            </a:custGeom>
            <a:ln w="81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302988" y="3199087"/>
              <a:ext cx="167005" cy="60960"/>
            </a:xfrm>
            <a:custGeom>
              <a:avLst/>
              <a:gdLst/>
              <a:ahLst/>
              <a:cxnLst/>
              <a:rect l="l" t="t" r="r" b="b"/>
              <a:pathLst>
                <a:path w="167004" h="60960">
                  <a:moveTo>
                    <a:pt x="166670" y="60505"/>
                  </a:moveTo>
                  <a:lnTo>
                    <a:pt x="0" y="60505"/>
                  </a:lnTo>
                  <a:lnTo>
                    <a:pt x="0" y="0"/>
                  </a:lnTo>
                  <a:lnTo>
                    <a:pt x="166670" y="0"/>
                  </a:lnTo>
                  <a:lnTo>
                    <a:pt x="166670" y="605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302988" y="3199087"/>
              <a:ext cx="167005" cy="60960"/>
            </a:xfrm>
            <a:custGeom>
              <a:avLst/>
              <a:gdLst/>
              <a:ahLst/>
              <a:cxnLst/>
              <a:rect l="l" t="t" r="r" b="b"/>
              <a:pathLst>
                <a:path w="167004" h="60960">
                  <a:moveTo>
                    <a:pt x="0" y="60505"/>
                  </a:moveTo>
                  <a:lnTo>
                    <a:pt x="166670" y="60505"/>
                  </a:lnTo>
                  <a:lnTo>
                    <a:pt x="166670" y="0"/>
                  </a:lnTo>
                  <a:lnTo>
                    <a:pt x="0" y="0"/>
                  </a:lnTo>
                  <a:lnTo>
                    <a:pt x="0" y="60505"/>
                  </a:lnTo>
                  <a:close/>
                </a:path>
              </a:pathLst>
            </a:custGeom>
            <a:ln w="82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302988" y="3078075"/>
              <a:ext cx="167005" cy="60960"/>
            </a:xfrm>
            <a:custGeom>
              <a:avLst/>
              <a:gdLst/>
              <a:ahLst/>
              <a:cxnLst/>
              <a:rect l="l" t="t" r="r" b="b"/>
              <a:pathLst>
                <a:path w="167004" h="60960">
                  <a:moveTo>
                    <a:pt x="166670" y="60505"/>
                  </a:moveTo>
                  <a:lnTo>
                    <a:pt x="0" y="60505"/>
                  </a:lnTo>
                  <a:lnTo>
                    <a:pt x="0" y="0"/>
                  </a:lnTo>
                  <a:lnTo>
                    <a:pt x="166670" y="0"/>
                  </a:lnTo>
                  <a:lnTo>
                    <a:pt x="166670" y="605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302988" y="3078075"/>
              <a:ext cx="167005" cy="60960"/>
            </a:xfrm>
            <a:custGeom>
              <a:avLst/>
              <a:gdLst/>
              <a:ahLst/>
              <a:cxnLst/>
              <a:rect l="l" t="t" r="r" b="b"/>
              <a:pathLst>
                <a:path w="167004" h="60960">
                  <a:moveTo>
                    <a:pt x="0" y="60505"/>
                  </a:moveTo>
                  <a:lnTo>
                    <a:pt x="166670" y="60505"/>
                  </a:lnTo>
                  <a:lnTo>
                    <a:pt x="166670" y="0"/>
                  </a:lnTo>
                  <a:lnTo>
                    <a:pt x="0" y="0"/>
                  </a:lnTo>
                  <a:lnTo>
                    <a:pt x="0" y="60505"/>
                  </a:lnTo>
                  <a:close/>
                </a:path>
              </a:pathLst>
            </a:custGeom>
            <a:ln w="82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6826536" y="1379318"/>
            <a:ext cx="484505" cy="159385"/>
            <a:chOff x="6826536" y="1379318"/>
            <a:chExt cx="484505" cy="159385"/>
          </a:xfrm>
        </p:grpSpPr>
        <p:sp>
          <p:nvSpPr>
            <p:cNvPr id="15" name="object 15"/>
            <p:cNvSpPr/>
            <p:nvPr/>
          </p:nvSpPr>
          <p:spPr>
            <a:xfrm>
              <a:off x="6830644" y="1383426"/>
              <a:ext cx="476250" cy="151130"/>
            </a:xfrm>
            <a:custGeom>
              <a:avLst/>
              <a:gdLst/>
              <a:ahLst/>
              <a:cxnLst/>
              <a:rect l="l" t="t" r="r" b="b"/>
              <a:pathLst>
                <a:path w="476250" h="151130">
                  <a:moveTo>
                    <a:pt x="476202" y="151022"/>
                  </a:moveTo>
                  <a:lnTo>
                    <a:pt x="0" y="151022"/>
                  </a:lnTo>
                  <a:lnTo>
                    <a:pt x="0" y="0"/>
                  </a:lnTo>
                  <a:lnTo>
                    <a:pt x="476202" y="0"/>
                  </a:lnTo>
                  <a:lnTo>
                    <a:pt x="476202" y="15102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830644" y="1383426"/>
              <a:ext cx="476250" cy="151130"/>
            </a:xfrm>
            <a:custGeom>
              <a:avLst/>
              <a:gdLst/>
              <a:ahLst/>
              <a:cxnLst/>
              <a:rect l="l" t="t" r="r" b="b"/>
              <a:pathLst>
                <a:path w="476250" h="151130">
                  <a:moveTo>
                    <a:pt x="0" y="151022"/>
                  </a:moveTo>
                  <a:lnTo>
                    <a:pt x="476202" y="151022"/>
                  </a:lnTo>
                  <a:lnTo>
                    <a:pt x="476202" y="0"/>
                  </a:lnTo>
                  <a:lnTo>
                    <a:pt x="0" y="0"/>
                  </a:lnTo>
                  <a:lnTo>
                    <a:pt x="0" y="151022"/>
                  </a:lnTo>
                  <a:close/>
                </a:path>
              </a:pathLst>
            </a:custGeom>
            <a:ln w="8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7243212" y="3306309"/>
            <a:ext cx="484505" cy="159385"/>
            <a:chOff x="7243212" y="3306309"/>
            <a:chExt cx="484505" cy="159385"/>
          </a:xfrm>
        </p:grpSpPr>
        <p:sp>
          <p:nvSpPr>
            <p:cNvPr id="18" name="object 18"/>
            <p:cNvSpPr/>
            <p:nvPr/>
          </p:nvSpPr>
          <p:spPr>
            <a:xfrm>
              <a:off x="7247321" y="3310418"/>
              <a:ext cx="476250" cy="151130"/>
            </a:xfrm>
            <a:custGeom>
              <a:avLst/>
              <a:gdLst/>
              <a:ahLst/>
              <a:cxnLst/>
              <a:rect l="l" t="t" r="r" b="b"/>
              <a:pathLst>
                <a:path w="476250" h="151129">
                  <a:moveTo>
                    <a:pt x="476202" y="151022"/>
                  </a:moveTo>
                  <a:lnTo>
                    <a:pt x="0" y="151022"/>
                  </a:lnTo>
                  <a:lnTo>
                    <a:pt x="0" y="0"/>
                  </a:lnTo>
                  <a:lnTo>
                    <a:pt x="476202" y="0"/>
                  </a:lnTo>
                  <a:lnTo>
                    <a:pt x="476202" y="15102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247321" y="3310418"/>
              <a:ext cx="476250" cy="151130"/>
            </a:xfrm>
            <a:custGeom>
              <a:avLst/>
              <a:gdLst/>
              <a:ahLst/>
              <a:cxnLst/>
              <a:rect l="l" t="t" r="r" b="b"/>
              <a:pathLst>
                <a:path w="476250" h="151129">
                  <a:moveTo>
                    <a:pt x="0" y="151022"/>
                  </a:moveTo>
                  <a:lnTo>
                    <a:pt x="476202" y="151022"/>
                  </a:lnTo>
                  <a:lnTo>
                    <a:pt x="476202" y="0"/>
                  </a:lnTo>
                  <a:lnTo>
                    <a:pt x="0" y="0"/>
                  </a:lnTo>
                  <a:lnTo>
                    <a:pt x="0" y="151022"/>
                  </a:lnTo>
                  <a:close/>
                </a:path>
              </a:pathLst>
            </a:custGeom>
            <a:ln w="8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4505050" y="1439824"/>
            <a:ext cx="484505" cy="159385"/>
            <a:chOff x="4505050" y="1439824"/>
            <a:chExt cx="484505" cy="159385"/>
          </a:xfrm>
        </p:grpSpPr>
        <p:sp>
          <p:nvSpPr>
            <p:cNvPr id="21" name="object 21"/>
            <p:cNvSpPr/>
            <p:nvPr/>
          </p:nvSpPr>
          <p:spPr>
            <a:xfrm>
              <a:off x="4509159" y="1443932"/>
              <a:ext cx="476250" cy="151130"/>
            </a:xfrm>
            <a:custGeom>
              <a:avLst/>
              <a:gdLst/>
              <a:ahLst/>
              <a:cxnLst/>
              <a:rect l="l" t="t" r="r" b="b"/>
              <a:pathLst>
                <a:path w="476250" h="151130">
                  <a:moveTo>
                    <a:pt x="476202" y="151022"/>
                  </a:moveTo>
                  <a:lnTo>
                    <a:pt x="0" y="151022"/>
                  </a:lnTo>
                  <a:lnTo>
                    <a:pt x="0" y="0"/>
                  </a:lnTo>
                  <a:lnTo>
                    <a:pt x="476202" y="0"/>
                  </a:lnTo>
                  <a:lnTo>
                    <a:pt x="476202" y="15102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509159" y="1443932"/>
              <a:ext cx="476250" cy="151130"/>
            </a:xfrm>
            <a:custGeom>
              <a:avLst/>
              <a:gdLst/>
              <a:ahLst/>
              <a:cxnLst/>
              <a:rect l="l" t="t" r="r" b="b"/>
              <a:pathLst>
                <a:path w="476250" h="151130">
                  <a:moveTo>
                    <a:pt x="0" y="151022"/>
                  </a:moveTo>
                  <a:lnTo>
                    <a:pt x="476202" y="151022"/>
                  </a:lnTo>
                  <a:lnTo>
                    <a:pt x="476202" y="0"/>
                  </a:lnTo>
                  <a:lnTo>
                    <a:pt x="0" y="0"/>
                  </a:lnTo>
                  <a:lnTo>
                    <a:pt x="0" y="151022"/>
                  </a:lnTo>
                  <a:close/>
                </a:path>
              </a:pathLst>
            </a:custGeom>
            <a:ln w="8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4138197" y="2955611"/>
            <a:ext cx="1694814" cy="425450"/>
          </a:xfrm>
          <a:prstGeom prst="rect">
            <a:avLst/>
          </a:prstGeom>
          <a:ln w="8221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850">
              <a:latin typeface="Times New Roman" panose="02020603050405020304"/>
              <a:cs typeface="Times New Roman" panose="02020603050405020304"/>
            </a:endParaRPr>
          </a:p>
          <a:p>
            <a:pPr marL="241935">
              <a:lnSpc>
                <a:spcPct val="100000"/>
              </a:lnSpc>
            </a:pPr>
            <a:r>
              <a:rPr sz="950" spc="-10" dirty="0">
                <a:latin typeface="Calibri" panose="020F0502020204030204"/>
                <a:cs typeface="Calibri" panose="020F0502020204030204"/>
              </a:rPr>
              <a:t>OnlineBillPayer</a:t>
            </a:r>
            <a:endParaRPr sz="95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299987" y="3107569"/>
            <a:ext cx="426084" cy="1217295"/>
            <a:chOff x="5299987" y="3107569"/>
            <a:chExt cx="426084" cy="1217295"/>
          </a:xfrm>
        </p:grpSpPr>
        <p:sp>
          <p:nvSpPr>
            <p:cNvPr id="25" name="object 25"/>
            <p:cNvSpPr/>
            <p:nvPr/>
          </p:nvSpPr>
          <p:spPr>
            <a:xfrm>
              <a:off x="5300940" y="3108522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952" y="-2420"/>
                  </a:moveTo>
                  <a:lnTo>
                    <a:pt x="952" y="2420"/>
                  </a:lnTo>
                </a:path>
              </a:pathLst>
            </a:custGeom>
            <a:ln w="3175">
              <a:solidFill>
                <a:srgbClr val="5692C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400133" y="4078117"/>
              <a:ext cx="321945" cy="242570"/>
            </a:xfrm>
            <a:custGeom>
              <a:avLst/>
              <a:gdLst/>
              <a:ahLst/>
              <a:cxnLst/>
              <a:rect l="l" t="t" r="r" b="b"/>
              <a:pathLst>
                <a:path w="321945" h="242570">
                  <a:moveTo>
                    <a:pt x="0" y="242023"/>
                  </a:moveTo>
                  <a:lnTo>
                    <a:pt x="321436" y="242023"/>
                  </a:lnTo>
                  <a:lnTo>
                    <a:pt x="321436" y="0"/>
                  </a:lnTo>
                  <a:lnTo>
                    <a:pt x="0" y="0"/>
                  </a:lnTo>
                  <a:lnTo>
                    <a:pt x="0" y="242023"/>
                  </a:lnTo>
                  <a:close/>
                </a:path>
              </a:pathLst>
            </a:custGeom>
            <a:ln w="81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316797" y="4229139"/>
              <a:ext cx="167005" cy="60960"/>
            </a:xfrm>
            <a:custGeom>
              <a:avLst/>
              <a:gdLst/>
              <a:ahLst/>
              <a:cxnLst/>
              <a:rect l="l" t="t" r="r" b="b"/>
              <a:pathLst>
                <a:path w="167004" h="60960">
                  <a:moveTo>
                    <a:pt x="166670" y="60505"/>
                  </a:moveTo>
                  <a:lnTo>
                    <a:pt x="0" y="60505"/>
                  </a:lnTo>
                  <a:lnTo>
                    <a:pt x="0" y="0"/>
                  </a:lnTo>
                  <a:lnTo>
                    <a:pt x="166670" y="0"/>
                  </a:lnTo>
                  <a:lnTo>
                    <a:pt x="166670" y="605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316797" y="4229139"/>
              <a:ext cx="167005" cy="60960"/>
            </a:xfrm>
            <a:custGeom>
              <a:avLst/>
              <a:gdLst/>
              <a:ahLst/>
              <a:cxnLst/>
              <a:rect l="l" t="t" r="r" b="b"/>
              <a:pathLst>
                <a:path w="167004" h="60960">
                  <a:moveTo>
                    <a:pt x="0" y="60505"/>
                  </a:moveTo>
                  <a:lnTo>
                    <a:pt x="166670" y="60505"/>
                  </a:lnTo>
                  <a:lnTo>
                    <a:pt x="166670" y="0"/>
                  </a:lnTo>
                  <a:lnTo>
                    <a:pt x="0" y="0"/>
                  </a:lnTo>
                  <a:lnTo>
                    <a:pt x="0" y="60505"/>
                  </a:lnTo>
                  <a:close/>
                </a:path>
              </a:pathLst>
            </a:custGeom>
            <a:ln w="82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316797" y="4108128"/>
              <a:ext cx="167005" cy="60960"/>
            </a:xfrm>
            <a:custGeom>
              <a:avLst/>
              <a:gdLst/>
              <a:ahLst/>
              <a:cxnLst/>
              <a:rect l="l" t="t" r="r" b="b"/>
              <a:pathLst>
                <a:path w="167004" h="60960">
                  <a:moveTo>
                    <a:pt x="166670" y="60505"/>
                  </a:moveTo>
                  <a:lnTo>
                    <a:pt x="0" y="60505"/>
                  </a:lnTo>
                  <a:lnTo>
                    <a:pt x="0" y="0"/>
                  </a:lnTo>
                  <a:lnTo>
                    <a:pt x="166670" y="0"/>
                  </a:lnTo>
                  <a:lnTo>
                    <a:pt x="166670" y="605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316797" y="4108128"/>
              <a:ext cx="167005" cy="60960"/>
            </a:xfrm>
            <a:custGeom>
              <a:avLst/>
              <a:gdLst/>
              <a:ahLst/>
              <a:cxnLst/>
              <a:rect l="l" t="t" r="r" b="b"/>
              <a:pathLst>
                <a:path w="167004" h="60960">
                  <a:moveTo>
                    <a:pt x="0" y="60505"/>
                  </a:moveTo>
                  <a:lnTo>
                    <a:pt x="166670" y="60505"/>
                  </a:lnTo>
                  <a:lnTo>
                    <a:pt x="166670" y="0"/>
                  </a:lnTo>
                  <a:lnTo>
                    <a:pt x="0" y="0"/>
                  </a:lnTo>
                  <a:lnTo>
                    <a:pt x="0" y="60505"/>
                  </a:lnTo>
                  <a:close/>
                </a:path>
              </a:pathLst>
            </a:custGeom>
            <a:ln w="82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4152007" y="3985664"/>
            <a:ext cx="1694814" cy="425450"/>
          </a:xfrm>
          <a:prstGeom prst="rect">
            <a:avLst/>
          </a:prstGeom>
          <a:ln w="8221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850">
              <a:latin typeface="Times New Roman" panose="02020603050405020304"/>
              <a:cs typeface="Times New Roman" panose="02020603050405020304"/>
            </a:endParaRPr>
          </a:p>
          <a:p>
            <a:pPr marL="140335">
              <a:lnSpc>
                <a:spcPct val="100000"/>
              </a:lnSpc>
            </a:pPr>
            <a:r>
              <a:rPr sz="950" spc="-10" dirty="0">
                <a:latin typeface="Calibri" panose="020F0502020204030204"/>
                <a:cs typeface="Calibri" panose="020F0502020204030204"/>
              </a:rPr>
              <a:t>InvestmentServices</a:t>
            </a:r>
            <a:endParaRPr sz="95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191397" y="3510694"/>
            <a:ext cx="1195705" cy="629285"/>
            <a:chOff x="5191397" y="3510694"/>
            <a:chExt cx="1195705" cy="629285"/>
          </a:xfrm>
        </p:grpSpPr>
        <p:sp>
          <p:nvSpPr>
            <p:cNvPr id="33" name="object 33"/>
            <p:cNvSpPr/>
            <p:nvPr/>
          </p:nvSpPr>
          <p:spPr>
            <a:xfrm>
              <a:off x="5314797" y="4138526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952" y="-2420"/>
                  </a:moveTo>
                  <a:lnTo>
                    <a:pt x="952" y="2420"/>
                  </a:lnTo>
                </a:path>
              </a:pathLst>
            </a:custGeom>
            <a:ln w="3175">
              <a:solidFill>
                <a:srgbClr val="5692C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193937" y="3789625"/>
              <a:ext cx="1190625" cy="45085"/>
            </a:xfrm>
            <a:custGeom>
              <a:avLst/>
              <a:gdLst/>
              <a:ahLst/>
              <a:cxnLst/>
              <a:rect l="l" t="t" r="r" b="b"/>
              <a:pathLst>
                <a:path w="1190625" h="45085">
                  <a:moveTo>
                    <a:pt x="0" y="45016"/>
                  </a:moveTo>
                  <a:lnTo>
                    <a:pt x="1190029" y="45016"/>
                  </a:lnTo>
                  <a:lnTo>
                    <a:pt x="1190029" y="0"/>
                  </a:lnTo>
                  <a:lnTo>
                    <a:pt x="0" y="0"/>
                  </a:lnTo>
                  <a:lnTo>
                    <a:pt x="0" y="4501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193937" y="3513234"/>
              <a:ext cx="1190625" cy="321945"/>
            </a:xfrm>
            <a:custGeom>
              <a:avLst/>
              <a:gdLst/>
              <a:ahLst/>
              <a:cxnLst/>
              <a:rect l="l" t="t" r="r" b="b"/>
              <a:pathLst>
                <a:path w="1190625" h="321945">
                  <a:moveTo>
                    <a:pt x="0" y="321407"/>
                  </a:moveTo>
                  <a:lnTo>
                    <a:pt x="1190505" y="321407"/>
                  </a:lnTo>
                  <a:lnTo>
                    <a:pt x="1190505" y="275906"/>
                  </a:lnTo>
                  <a:lnTo>
                    <a:pt x="0" y="275906"/>
                  </a:lnTo>
                  <a:lnTo>
                    <a:pt x="0" y="321407"/>
                  </a:lnTo>
                  <a:close/>
                </a:path>
                <a:path w="1190625" h="321945">
                  <a:moveTo>
                    <a:pt x="0" y="275906"/>
                  </a:moveTo>
                  <a:lnTo>
                    <a:pt x="1190505" y="275906"/>
                  </a:lnTo>
                  <a:lnTo>
                    <a:pt x="1190505" y="0"/>
                  </a:lnTo>
                  <a:lnTo>
                    <a:pt x="0" y="0"/>
                  </a:lnTo>
                  <a:lnTo>
                    <a:pt x="0" y="275906"/>
                  </a:lnTo>
                  <a:close/>
                </a:path>
              </a:pathLst>
            </a:custGeom>
            <a:ln w="4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5211166" y="3515652"/>
            <a:ext cx="1170940" cy="271145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42545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335"/>
              </a:spcBef>
            </a:pPr>
            <a:r>
              <a:rPr sz="105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ChildSavingsPlan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830645" y="1534449"/>
            <a:ext cx="1428750" cy="485775"/>
          </a:xfrm>
          <a:prstGeom prst="rect">
            <a:avLst/>
          </a:prstGeom>
          <a:ln w="8215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R="18415" algn="ctr">
              <a:lnSpc>
                <a:spcPct val="100000"/>
              </a:lnSpc>
            </a:pPr>
            <a:r>
              <a:rPr sz="1050" spc="-5" dirty="0">
                <a:latin typeface="Calibri" panose="020F0502020204030204"/>
                <a:cs typeface="Calibri" panose="020F0502020204030204"/>
              </a:rPr>
              <a:t>Logging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247321" y="3461441"/>
            <a:ext cx="1428750" cy="425450"/>
          </a:xfrm>
          <a:prstGeom prst="rect">
            <a:avLst/>
          </a:prstGeom>
          <a:ln w="8218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Times New Roman" panose="02020603050405020304"/>
              <a:cs typeface="Times New Roman" panose="02020603050405020304"/>
            </a:endParaRPr>
          </a:p>
          <a:p>
            <a:pPr marL="320675">
              <a:lnSpc>
                <a:spcPct val="100000"/>
              </a:lnSpc>
            </a:pPr>
            <a:r>
              <a:rPr sz="1050" spc="-10" dirty="0">
                <a:latin typeface="Calibri" panose="020F0502020204030204"/>
                <a:cs typeface="Calibri" panose="020F0502020204030204"/>
              </a:rPr>
              <a:t>BirthdayBonus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509158" y="1594955"/>
            <a:ext cx="1428750" cy="425450"/>
          </a:xfrm>
          <a:prstGeom prst="rect">
            <a:avLst/>
          </a:prstGeom>
          <a:ln w="8218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Times New Roman" panose="02020603050405020304"/>
              <a:cs typeface="Times New Roman" panose="02020603050405020304"/>
            </a:endParaRPr>
          </a:p>
          <a:p>
            <a:pPr marL="417195">
              <a:lnSpc>
                <a:spcPct val="100000"/>
              </a:lnSpc>
            </a:pPr>
            <a:r>
              <a:rPr sz="1050" spc="-10" dirty="0">
                <a:latin typeface="Calibri" panose="020F0502020204030204"/>
                <a:cs typeface="Calibri" panose="020F0502020204030204"/>
              </a:rPr>
              <a:t>WebClient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187396" y="2016598"/>
            <a:ext cx="2393950" cy="1694814"/>
            <a:chOff x="5187396" y="2016598"/>
            <a:chExt cx="2393950" cy="1694814"/>
          </a:xfrm>
        </p:grpSpPr>
        <p:sp>
          <p:nvSpPr>
            <p:cNvPr id="41" name="object 41"/>
            <p:cNvSpPr/>
            <p:nvPr/>
          </p:nvSpPr>
          <p:spPr>
            <a:xfrm>
              <a:off x="5878335" y="2020109"/>
              <a:ext cx="1666875" cy="755650"/>
            </a:xfrm>
            <a:custGeom>
              <a:avLst/>
              <a:gdLst/>
              <a:ahLst/>
              <a:cxnLst/>
              <a:rect l="l" t="t" r="r" b="b"/>
              <a:pathLst>
                <a:path w="1666875" h="755650">
                  <a:moveTo>
                    <a:pt x="0" y="755610"/>
                  </a:moveTo>
                  <a:lnTo>
                    <a:pt x="0" y="242025"/>
                  </a:lnTo>
                  <a:lnTo>
                    <a:pt x="1666714" y="242025"/>
                  </a:lnTo>
                  <a:lnTo>
                    <a:pt x="1666714" y="0"/>
                  </a:lnTo>
                </a:path>
              </a:pathLst>
            </a:custGeom>
            <a:ln w="67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7512137" y="2019948"/>
              <a:ext cx="66040" cy="100330"/>
            </a:xfrm>
            <a:custGeom>
              <a:avLst/>
              <a:gdLst/>
              <a:ahLst/>
              <a:cxnLst/>
              <a:rect l="l" t="t" r="r" b="b"/>
              <a:pathLst>
                <a:path w="66040" h="100330">
                  <a:moveTo>
                    <a:pt x="65715" y="100197"/>
                  </a:moveTo>
                  <a:lnTo>
                    <a:pt x="32857" y="0"/>
                  </a:lnTo>
                  <a:lnTo>
                    <a:pt x="0" y="100197"/>
                  </a:lnTo>
                </a:path>
              </a:pathLst>
            </a:custGeom>
            <a:ln w="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5223557" y="2020115"/>
              <a:ext cx="0" cy="755650"/>
            </a:xfrm>
            <a:custGeom>
              <a:avLst/>
              <a:gdLst/>
              <a:ahLst/>
              <a:cxnLst/>
              <a:rect l="l" t="t" r="r" b="b"/>
              <a:pathLst>
                <a:path h="755650">
                  <a:moveTo>
                    <a:pt x="0" y="0"/>
                  </a:moveTo>
                  <a:lnTo>
                    <a:pt x="0" y="755602"/>
                  </a:lnTo>
                </a:path>
              </a:pathLst>
            </a:custGeom>
            <a:ln w="66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5190747" y="2675687"/>
              <a:ext cx="66040" cy="100330"/>
            </a:xfrm>
            <a:custGeom>
              <a:avLst/>
              <a:gdLst/>
              <a:ahLst/>
              <a:cxnLst/>
              <a:rect l="l" t="t" r="r" b="b"/>
              <a:pathLst>
                <a:path w="66039" h="100330">
                  <a:moveTo>
                    <a:pt x="0" y="0"/>
                  </a:moveTo>
                  <a:lnTo>
                    <a:pt x="32857" y="100197"/>
                  </a:lnTo>
                  <a:lnTo>
                    <a:pt x="65715" y="0"/>
                  </a:lnTo>
                </a:path>
              </a:pathLst>
            </a:custGeom>
            <a:ln w="6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384310" y="3674050"/>
              <a:ext cx="863600" cy="0"/>
            </a:xfrm>
            <a:custGeom>
              <a:avLst/>
              <a:gdLst/>
              <a:ahLst/>
              <a:cxnLst/>
              <a:rect l="l" t="t" r="r" b="b"/>
              <a:pathLst>
                <a:path w="863600">
                  <a:moveTo>
                    <a:pt x="863105" y="0"/>
                  </a:moveTo>
                  <a:lnTo>
                    <a:pt x="0" y="0"/>
                  </a:lnTo>
                </a:path>
              </a:pathLst>
            </a:custGeom>
            <a:ln w="67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6384157" y="3640683"/>
              <a:ext cx="99060" cy="67310"/>
            </a:xfrm>
            <a:custGeom>
              <a:avLst/>
              <a:gdLst/>
              <a:ahLst/>
              <a:cxnLst/>
              <a:rect l="l" t="t" r="r" b="b"/>
              <a:pathLst>
                <a:path w="99060" h="67310">
                  <a:moveTo>
                    <a:pt x="98573" y="0"/>
                  </a:moveTo>
                  <a:lnTo>
                    <a:pt x="0" y="33399"/>
                  </a:lnTo>
                  <a:lnTo>
                    <a:pt x="98573" y="66798"/>
                  </a:lnTo>
                </a:path>
              </a:pathLst>
            </a:custGeom>
            <a:ln w="67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Slide Number Placeholder 4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0462" y="446023"/>
            <a:ext cx="5801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25" dirty="0"/>
              <a:t>o</a:t>
            </a:r>
            <a:r>
              <a:rPr spc="-275" dirty="0"/>
              <a:t>mm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29" dirty="0"/>
              <a:t> </a:t>
            </a:r>
            <a:r>
              <a:rPr spc="-229" dirty="0"/>
              <a:t>U</a:t>
            </a:r>
            <a:r>
              <a:rPr spc="-165" dirty="0"/>
              <a:t>s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25" dirty="0"/>
              <a:t>o</a:t>
            </a:r>
            <a:r>
              <a:rPr spc="-120" dirty="0"/>
              <a:t>f</a:t>
            </a:r>
            <a:r>
              <a:rPr spc="-265" dirty="0"/>
              <a:t> </a:t>
            </a: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90" dirty="0"/>
              <a:t>e</a:t>
            </a:r>
            <a:r>
              <a:rPr spc="-245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50" dirty="0"/>
              <a:t>r</a:t>
            </a:r>
            <a:r>
              <a:rPr spc="-180" dirty="0"/>
              <a:t>a</a:t>
            </a:r>
            <a:r>
              <a:rPr spc="-295" dirty="0"/>
              <a:t>m</a:t>
            </a:r>
            <a:r>
              <a:rPr spc="-229" dirty="0"/>
              <a:t>s</a:t>
            </a:r>
            <a:endParaRPr spc="-229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06178" y="1438663"/>
            <a:ext cx="1645162" cy="166331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69385" y="1067561"/>
            <a:ext cx="2246630" cy="2699385"/>
          </a:xfrm>
          <a:prstGeom prst="rect">
            <a:avLst/>
          </a:prstGeom>
          <a:ln w="5029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292100">
              <a:lnSpc>
                <a:spcPct val="100000"/>
              </a:lnSpc>
            </a:pPr>
            <a:r>
              <a:rPr sz="1800" b="1" spc="-190" dirty="0">
                <a:latin typeface="Arial" panose="020B0604020202020204"/>
                <a:cs typeface="Arial" panose="020B0604020202020204"/>
              </a:rPr>
              <a:t>B</a:t>
            </a:r>
            <a:r>
              <a:rPr sz="1800" b="1" spc="-250" dirty="0">
                <a:latin typeface="Arial" panose="020B0604020202020204"/>
                <a:cs typeface="Arial" panose="020B0604020202020204"/>
              </a:rPr>
              <a:t>u</a:t>
            </a:r>
            <a:r>
              <a:rPr sz="1800" b="1" spc="-160" dirty="0">
                <a:latin typeface="Arial" panose="020B0604020202020204"/>
                <a:cs typeface="Arial" panose="020B0604020202020204"/>
              </a:rPr>
              <a:t>sin</a:t>
            </a:r>
            <a:r>
              <a:rPr sz="1800" b="1" spc="-165" dirty="0">
                <a:latin typeface="Arial" panose="020B0604020202020204"/>
                <a:cs typeface="Arial" panose="020B0604020202020204"/>
              </a:rPr>
              <a:t>e</a:t>
            </a:r>
            <a:r>
              <a:rPr sz="1800" b="1" spc="-105" dirty="0">
                <a:latin typeface="Arial" panose="020B0604020202020204"/>
                <a:cs typeface="Arial" panose="020B0604020202020204"/>
              </a:rPr>
              <a:t>s</a:t>
            </a:r>
            <a:r>
              <a:rPr sz="1800" b="1" spc="-100" dirty="0">
                <a:latin typeface="Arial" panose="020B0604020202020204"/>
                <a:cs typeface="Arial" panose="020B0604020202020204"/>
              </a:rPr>
              <a:t>s</a:t>
            </a:r>
            <a:r>
              <a:rPr sz="1800" b="1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175" dirty="0">
                <a:latin typeface="Arial" panose="020B0604020202020204"/>
                <a:cs typeface="Arial" panose="020B0604020202020204"/>
              </a:rPr>
              <a:t>A</a:t>
            </a:r>
            <a:r>
              <a:rPr sz="1800" b="1" spc="-254" dirty="0">
                <a:latin typeface="Arial" panose="020B0604020202020204"/>
                <a:cs typeface="Arial" panose="020B0604020202020204"/>
              </a:rPr>
              <a:t>n</a:t>
            </a:r>
            <a:r>
              <a:rPr sz="1800" b="1" spc="-130" dirty="0">
                <a:latin typeface="Arial" panose="020B0604020202020204"/>
                <a:cs typeface="Arial" panose="020B0604020202020204"/>
              </a:rPr>
              <a:t>a</a:t>
            </a:r>
            <a:r>
              <a:rPr sz="1800" b="1" spc="-95" dirty="0">
                <a:latin typeface="Arial" panose="020B0604020202020204"/>
                <a:cs typeface="Arial" panose="020B0604020202020204"/>
              </a:rPr>
              <a:t>l</a:t>
            </a:r>
            <a:r>
              <a:rPr sz="1800" b="1" spc="-190" dirty="0">
                <a:latin typeface="Arial" panose="020B0604020202020204"/>
                <a:cs typeface="Arial" panose="020B0604020202020204"/>
              </a:rPr>
              <a:t>y</a:t>
            </a:r>
            <a:r>
              <a:rPr sz="1800" b="1" spc="65" dirty="0">
                <a:latin typeface="Arial" panose="020B0604020202020204"/>
                <a:cs typeface="Arial" panose="020B0604020202020204"/>
              </a:rPr>
              <a:t>st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905" y="1373886"/>
            <a:ext cx="1766315" cy="179527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73633" y="3208836"/>
            <a:ext cx="1405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7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800" b="1" spc="-5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22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16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800" b="1" spc="-25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18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24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7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9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28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1800" b="1" spc="-15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ner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0301" y="3967734"/>
            <a:ext cx="1316735" cy="179984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662515" y="5811503"/>
            <a:ext cx="1743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2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Q</a:t>
            </a:r>
            <a:r>
              <a:rPr sz="1800" b="1" spc="-25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13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li</a:t>
            </a:r>
            <a:r>
              <a:rPr sz="1800" b="1" spc="-1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5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800" b="1" spc="-16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7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15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ss</a:t>
            </a:r>
            <a:r>
              <a:rPr sz="1800" b="1" spc="-16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5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13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254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b="1" spc="-18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-16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00088" y="1368978"/>
            <a:ext cx="1357169" cy="181008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371844" y="3217485"/>
            <a:ext cx="2197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7070" marR="695325">
              <a:lnSpc>
                <a:spcPct val="100000"/>
              </a:lnSpc>
              <a:spcBef>
                <a:spcPts val="100"/>
              </a:spcBef>
            </a:pPr>
            <a:r>
              <a:rPr sz="1800" b="1" spc="-17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114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11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-25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800" b="1" spc="-12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b="1" spc="22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6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b="1" spc="-114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  </a:t>
            </a:r>
            <a:r>
              <a:rPr sz="1800" b="1" spc="24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2197" y="4254246"/>
            <a:ext cx="1822703" cy="12557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48241" y="5524287"/>
            <a:ext cx="1071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9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21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800" b="1" spc="-11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b="1" spc="-11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7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3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2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b="1" spc="-21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18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ns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71844" y="5807294"/>
            <a:ext cx="2197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0865">
              <a:lnSpc>
                <a:spcPct val="100000"/>
              </a:lnSpc>
              <a:spcBef>
                <a:spcPts val="100"/>
              </a:spcBef>
            </a:pPr>
            <a:r>
              <a:rPr sz="1800" b="1" spc="-1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Developer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298687" y="1039367"/>
            <a:ext cx="2405380" cy="5584190"/>
            <a:chOff x="6298687" y="1039367"/>
            <a:chExt cx="2405380" cy="558419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05602" y="3973068"/>
              <a:ext cx="1594605" cy="179830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98687" y="1039367"/>
              <a:ext cx="2404863" cy="285597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346698" y="1087373"/>
              <a:ext cx="2247900" cy="2699385"/>
            </a:xfrm>
            <a:custGeom>
              <a:avLst/>
              <a:gdLst/>
              <a:ahLst/>
              <a:cxnLst/>
              <a:rect l="l" t="t" r="r" b="b"/>
              <a:pathLst>
                <a:path w="2247900" h="2699385">
                  <a:moveTo>
                    <a:pt x="0" y="0"/>
                  </a:moveTo>
                  <a:lnTo>
                    <a:pt x="2247900" y="0"/>
                  </a:lnTo>
                  <a:lnTo>
                    <a:pt x="2247900" y="2699004"/>
                  </a:lnTo>
                  <a:lnTo>
                    <a:pt x="0" y="2699004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98687" y="3767327"/>
              <a:ext cx="2404863" cy="285596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346698" y="3815333"/>
              <a:ext cx="2247900" cy="2699385"/>
            </a:xfrm>
            <a:custGeom>
              <a:avLst/>
              <a:gdLst/>
              <a:ahLst/>
              <a:cxnLst/>
              <a:rect l="l" t="t" r="r" b="b"/>
              <a:pathLst>
                <a:path w="2247900" h="2699384">
                  <a:moveTo>
                    <a:pt x="0" y="0"/>
                  </a:moveTo>
                  <a:lnTo>
                    <a:pt x="2247900" y="0"/>
                  </a:lnTo>
                  <a:lnTo>
                    <a:pt x="2247900" y="2699004"/>
                  </a:lnTo>
                  <a:lnTo>
                    <a:pt x="0" y="2699004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21379" y="1019555"/>
            <a:ext cx="2403335" cy="2855963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80" dirty="0"/>
              <a:t>i</a:t>
            </a:r>
            <a:r>
              <a:rPr spc="-275" dirty="0"/>
              <a:t>m</a:t>
            </a:r>
            <a:r>
              <a:rPr spc="-100" dirty="0"/>
              <a:t>p</a:t>
            </a:r>
            <a:r>
              <a:rPr spc="-135" dirty="0"/>
              <a:t>le</a:t>
            </a:r>
            <a:r>
              <a:rPr spc="-235" dirty="0"/>
              <a:t> </a:t>
            </a: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210" dirty="0"/>
              <a:t>es</a:t>
            </a:r>
            <a:endParaRPr spc="-2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3522979" cy="342836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0" dirty="0">
                <a:latin typeface="Tahoma" panose="020B0604030504040204"/>
                <a:cs typeface="Tahoma" panose="020B0604030504040204"/>
              </a:rPr>
              <a:t>Basic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29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ow</a:t>
            </a:r>
            <a:r>
              <a:rPr sz="2000" b="1" spc="-8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310" dirty="0">
                <a:latin typeface="Tahoma" panose="020B0604030504040204"/>
                <a:cs typeface="Tahoma" panose="020B0604030504040204"/>
              </a:rPr>
              <a:t>(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305" dirty="0">
                <a:latin typeface="Tahoma" panose="020B0604030504040204"/>
                <a:cs typeface="Tahoma" panose="020B0604030504040204"/>
              </a:rPr>
              <a:t>)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55" dirty="0">
                <a:latin typeface="Trebuchet MS" panose="020B0603020202020204"/>
                <a:cs typeface="Trebuchet MS" panose="020B0603020202020204"/>
              </a:rPr>
              <a:t>Classes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80" dirty="0">
                <a:latin typeface="Trebuchet MS" panose="020B0603020202020204"/>
                <a:cs typeface="Trebuchet MS" panose="020B0603020202020204"/>
              </a:rPr>
              <a:t>Interfaces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20" dirty="0">
                <a:latin typeface="Trebuchet MS" panose="020B0603020202020204"/>
                <a:cs typeface="Trebuchet MS" panose="020B0603020202020204"/>
              </a:rPr>
              <a:t>Components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5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10" dirty="0">
                <a:latin typeface="Trebuchet MS" panose="020B0603020202020204"/>
                <a:cs typeface="Trebuchet MS" panose="020B0603020202020204"/>
              </a:rPr>
              <a:t>Nodes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25" dirty="0">
                <a:latin typeface="Trebuchet MS" panose="020B0603020202020204"/>
                <a:cs typeface="Trebuchet MS" panose="020B0603020202020204"/>
              </a:rPr>
              <a:t>Diagrams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5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50" dirty="0">
                <a:latin typeface="Trebuchet MS" panose="020B0603020202020204"/>
                <a:cs typeface="Trebuchet MS" panose="020B0603020202020204"/>
              </a:rPr>
              <a:t>Packages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145" dirty="0">
                <a:latin typeface="Trebuchet MS" panose="020B0603020202020204"/>
                <a:cs typeface="Trebuchet MS" panose="020B0603020202020204"/>
              </a:rPr>
              <a:t>Etc.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58210" y="1374279"/>
            <a:ext cx="720725" cy="236854"/>
            <a:chOff x="5458210" y="1374279"/>
            <a:chExt cx="720725" cy="236854"/>
          </a:xfrm>
        </p:grpSpPr>
        <p:sp>
          <p:nvSpPr>
            <p:cNvPr id="5" name="object 5"/>
            <p:cNvSpPr/>
            <p:nvPr/>
          </p:nvSpPr>
          <p:spPr>
            <a:xfrm>
              <a:off x="5463611" y="1380389"/>
              <a:ext cx="709295" cy="224790"/>
            </a:xfrm>
            <a:custGeom>
              <a:avLst/>
              <a:gdLst/>
              <a:ahLst/>
              <a:cxnLst/>
              <a:rect l="l" t="t" r="r" b="b"/>
              <a:pathLst>
                <a:path w="709295" h="224790">
                  <a:moveTo>
                    <a:pt x="709164" y="224574"/>
                  </a:moveTo>
                  <a:lnTo>
                    <a:pt x="0" y="224574"/>
                  </a:lnTo>
                  <a:lnTo>
                    <a:pt x="0" y="0"/>
                  </a:lnTo>
                  <a:lnTo>
                    <a:pt x="709164" y="0"/>
                  </a:lnTo>
                  <a:lnTo>
                    <a:pt x="709164" y="224574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464319" y="1380389"/>
              <a:ext cx="708660" cy="224790"/>
            </a:xfrm>
            <a:custGeom>
              <a:avLst/>
              <a:gdLst/>
              <a:ahLst/>
              <a:cxnLst/>
              <a:rect l="l" t="t" r="r" b="b"/>
              <a:pathLst>
                <a:path w="708660" h="224790">
                  <a:moveTo>
                    <a:pt x="0" y="224574"/>
                  </a:moveTo>
                  <a:lnTo>
                    <a:pt x="708455" y="224574"/>
                  </a:lnTo>
                  <a:lnTo>
                    <a:pt x="708455" y="0"/>
                  </a:lnTo>
                  <a:lnTo>
                    <a:pt x="0" y="0"/>
                  </a:lnTo>
                  <a:lnTo>
                    <a:pt x="0" y="224574"/>
                  </a:lnTo>
                  <a:close/>
                </a:path>
              </a:pathLst>
            </a:custGeom>
            <a:ln w="122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464319" y="1604964"/>
            <a:ext cx="2125980" cy="1440180"/>
          </a:xfrm>
          <a:prstGeom prst="rect">
            <a:avLst/>
          </a:prstGeom>
          <a:ln w="1217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01955">
              <a:lnSpc>
                <a:spcPct val="100000"/>
              </a:lnSpc>
            </a:pPr>
            <a:r>
              <a:rPr sz="1600" spc="-25" dirty="0">
                <a:latin typeface="Calibri" panose="020F0502020204030204"/>
                <a:cs typeface="Calibri" panose="020F0502020204030204"/>
              </a:rPr>
              <a:t>AccountServices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50805" y="3373009"/>
            <a:ext cx="3910329" cy="3013075"/>
            <a:chOff x="4550805" y="3373009"/>
            <a:chExt cx="3910329" cy="3013075"/>
          </a:xfrm>
        </p:grpSpPr>
        <p:sp>
          <p:nvSpPr>
            <p:cNvPr id="9" name="object 9"/>
            <p:cNvSpPr/>
            <p:nvPr/>
          </p:nvSpPr>
          <p:spPr>
            <a:xfrm>
              <a:off x="4556446" y="3379359"/>
              <a:ext cx="1639570" cy="360045"/>
            </a:xfrm>
            <a:custGeom>
              <a:avLst/>
              <a:gdLst/>
              <a:ahLst/>
              <a:cxnLst/>
              <a:rect l="l" t="t" r="r" b="b"/>
              <a:pathLst>
                <a:path w="1639570" h="360045">
                  <a:moveTo>
                    <a:pt x="1639045" y="359958"/>
                  </a:moveTo>
                  <a:lnTo>
                    <a:pt x="0" y="359958"/>
                  </a:lnTo>
                  <a:lnTo>
                    <a:pt x="0" y="0"/>
                  </a:lnTo>
                  <a:lnTo>
                    <a:pt x="1639045" y="0"/>
                  </a:lnTo>
                  <a:lnTo>
                    <a:pt x="1639045" y="359958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557155" y="3379359"/>
              <a:ext cx="1639570" cy="360045"/>
            </a:xfrm>
            <a:custGeom>
              <a:avLst/>
              <a:gdLst/>
              <a:ahLst/>
              <a:cxnLst/>
              <a:rect l="l" t="t" r="r" b="b"/>
              <a:pathLst>
                <a:path w="1639570" h="360045">
                  <a:moveTo>
                    <a:pt x="0" y="359958"/>
                  </a:moveTo>
                  <a:lnTo>
                    <a:pt x="1639045" y="359958"/>
                  </a:lnTo>
                  <a:lnTo>
                    <a:pt x="1639045" y="0"/>
                  </a:lnTo>
                  <a:lnTo>
                    <a:pt x="0" y="0"/>
                  </a:lnTo>
                  <a:lnTo>
                    <a:pt x="0" y="359958"/>
                  </a:lnTo>
                  <a:close/>
                </a:path>
              </a:pathLst>
            </a:custGeom>
            <a:ln w="122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619749" y="3489844"/>
              <a:ext cx="1423035" cy="131445"/>
            </a:xfrm>
            <a:custGeom>
              <a:avLst/>
              <a:gdLst/>
              <a:ahLst/>
              <a:cxnLst/>
              <a:rect l="l" t="t" r="r" b="b"/>
              <a:pathLst>
                <a:path w="1423035" h="131445">
                  <a:moveTo>
                    <a:pt x="10444" y="130155"/>
                  </a:moveTo>
                  <a:lnTo>
                    <a:pt x="6429" y="130155"/>
                  </a:lnTo>
                  <a:lnTo>
                    <a:pt x="4753" y="130080"/>
                  </a:lnTo>
                  <a:lnTo>
                    <a:pt x="0" y="126105"/>
                  </a:lnTo>
                  <a:lnTo>
                    <a:pt x="295" y="124950"/>
                  </a:lnTo>
                  <a:lnTo>
                    <a:pt x="47027" y="5429"/>
                  </a:lnTo>
                  <a:lnTo>
                    <a:pt x="56365" y="2632"/>
                  </a:lnTo>
                  <a:lnTo>
                    <a:pt x="60734" y="2632"/>
                  </a:lnTo>
                  <a:lnTo>
                    <a:pt x="76341" y="20015"/>
                  </a:lnTo>
                  <a:lnTo>
                    <a:pt x="57848" y="20015"/>
                  </a:lnTo>
                  <a:lnTo>
                    <a:pt x="34272" y="82992"/>
                  </a:lnTo>
                  <a:lnTo>
                    <a:pt x="100961" y="82992"/>
                  </a:lnTo>
                  <a:lnTo>
                    <a:pt x="106191" y="96371"/>
                  </a:lnTo>
                  <a:lnTo>
                    <a:pt x="29725" y="96371"/>
                  </a:lnTo>
                  <a:lnTo>
                    <a:pt x="18306" y="127327"/>
                  </a:lnTo>
                  <a:lnTo>
                    <a:pt x="12053" y="130095"/>
                  </a:lnTo>
                  <a:lnTo>
                    <a:pt x="10444" y="130155"/>
                  </a:lnTo>
                  <a:close/>
                </a:path>
                <a:path w="1423035" h="131445">
                  <a:moveTo>
                    <a:pt x="100961" y="82992"/>
                  </a:moveTo>
                  <a:lnTo>
                    <a:pt x="81845" y="82992"/>
                  </a:lnTo>
                  <a:lnTo>
                    <a:pt x="57952" y="20015"/>
                  </a:lnTo>
                  <a:lnTo>
                    <a:pt x="76341" y="20015"/>
                  </a:lnTo>
                  <a:lnTo>
                    <a:pt x="100961" y="82992"/>
                  </a:lnTo>
                  <a:close/>
                </a:path>
                <a:path w="1423035" h="131445">
                  <a:moveTo>
                    <a:pt x="111098" y="130155"/>
                  </a:moveTo>
                  <a:lnTo>
                    <a:pt x="106728" y="130155"/>
                  </a:lnTo>
                  <a:lnTo>
                    <a:pt x="104979" y="130110"/>
                  </a:lnTo>
                  <a:lnTo>
                    <a:pt x="86607" y="96371"/>
                  </a:lnTo>
                  <a:lnTo>
                    <a:pt x="106191" y="96371"/>
                  </a:lnTo>
                  <a:lnTo>
                    <a:pt x="117402" y="125048"/>
                  </a:lnTo>
                  <a:lnTo>
                    <a:pt x="117679" y="126105"/>
                  </a:lnTo>
                  <a:lnTo>
                    <a:pt x="117680" y="128205"/>
                  </a:lnTo>
                  <a:lnTo>
                    <a:pt x="117552" y="128527"/>
                  </a:lnTo>
                  <a:lnTo>
                    <a:pt x="111098" y="130155"/>
                  </a:lnTo>
                  <a:close/>
                </a:path>
                <a:path w="1423035" h="131445">
                  <a:moveTo>
                    <a:pt x="176919" y="131429"/>
                  </a:moveTo>
                  <a:lnTo>
                    <a:pt x="166770" y="131429"/>
                  </a:lnTo>
                  <a:lnTo>
                    <a:pt x="160709" y="130387"/>
                  </a:lnTo>
                  <a:lnTo>
                    <a:pt x="132143" y="98598"/>
                  </a:lnTo>
                  <a:lnTo>
                    <a:pt x="131213" y="91879"/>
                  </a:lnTo>
                  <a:lnTo>
                    <a:pt x="131246" y="75393"/>
                  </a:lnTo>
                  <a:lnTo>
                    <a:pt x="152723" y="39752"/>
                  </a:lnTo>
                  <a:lnTo>
                    <a:pt x="169338" y="34953"/>
                  </a:lnTo>
                  <a:lnTo>
                    <a:pt x="178646" y="34953"/>
                  </a:lnTo>
                  <a:lnTo>
                    <a:pt x="205695" y="48526"/>
                  </a:lnTo>
                  <a:lnTo>
                    <a:pt x="167013" y="48526"/>
                  </a:lnTo>
                  <a:lnTo>
                    <a:pt x="160584" y="51504"/>
                  </a:lnTo>
                  <a:lnTo>
                    <a:pt x="149394" y="83382"/>
                  </a:lnTo>
                  <a:lnTo>
                    <a:pt x="149394" y="89052"/>
                  </a:lnTo>
                  <a:lnTo>
                    <a:pt x="171597" y="117466"/>
                  </a:lnTo>
                  <a:lnTo>
                    <a:pt x="206095" y="117466"/>
                  </a:lnTo>
                  <a:lnTo>
                    <a:pt x="205973" y="118133"/>
                  </a:lnTo>
                  <a:lnTo>
                    <a:pt x="180123" y="131137"/>
                  </a:lnTo>
                  <a:lnTo>
                    <a:pt x="176919" y="131429"/>
                  </a:lnTo>
                  <a:close/>
                </a:path>
                <a:path w="1423035" h="131445">
                  <a:moveTo>
                    <a:pt x="203492" y="58875"/>
                  </a:moveTo>
                  <a:lnTo>
                    <a:pt x="201514" y="58875"/>
                  </a:lnTo>
                  <a:lnTo>
                    <a:pt x="200304" y="58343"/>
                  </a:lnTo>
                  <a:lnTo>
                    <a:pt x="197550" y="56191"/>
                  </a:lnTo>
                  <a:lnTo>
                    <a:pt x="195808" y="55006"/>
                  </a:lnTo>
                  <a:lnTo>
                    <a:pt x="191579" y="52396"/>
                  </a:lnTo>
                  <a:lnTo>
                    <a:pt x="189025" y="51211"/>
                  </a:lnTo>
                  <a:lnTo>
                    <a:pt x="183031" y="49066"/>
                  </a:lnTo>
                  <a:lnTo>
                    <a:pt x="179488" y="48526"/>
                  </a:lnTo>
                  <a:lnTo>
                    <a:pt x="205695" y="48526"/>
                  </a:lnTo>
                  <a:lnTo>
                    <a:pt x="205818" y="49891"/>
                  </a:lnTo>
                  <a:lnTo>
                    <a:pt x="205778" y="55006"/>
                  </a:lnTo>
                  <a:lnTo>
                    <a:pt x="205537" y="56356"/>
                  </a:lnTo>
                  <a:lnTo>
                    <a:pt x="204268" y="58373"/>
                  </a:lnTo>
                  <a:lnTo>
                    <a:pt x="203492" y="58875"/>
                  </a:lnTo>
                  <a:close/>
                </a:path>
                <a:path w="1423035" h="131445">
                  <a:moveTo>
                    <a:pt x="206095" y="117466"/>
                  </a:moveTo>
                  <a:lnTo>
                    <a:pt x="179842" y="117466"/>
                  </a:lnTo>
                  <a:lnTo>
                    <a:pt x="183371" y="116881"/>
                  </a:lnTo>
                  <a:lnTo>
                    <a:pt x="189431" y="114534"/>
                  </a:lnTo>
                  <a:lnTo>
                    <a:pt x="192051" y="113252"/>
                  </a:lnTo>
                  <a:lnTo>
                    <a:pt x="196495" y="110447"/>
                  </a:lnTo>
                  <a:lnTo>
                    <a:pt x="198362" y="109179"/>
                  </a:lnTo>
                  <a:lnTo>
                    <a:pt x="201396" y="106900"/>
                  </a:lnTo>
                  <a:lnTo>
                    <a:pt x="202577" y="106330"/>
                  </a:lnTo>
                  <a:lnTo>
                    <a:pt x="203913" y="106330"/>
                  </a:lnTo>
                  <a:lnTo>
                    <a:pt x="204334" y="106465"/>
                  </a:lnTo>
                  <a:lnTo>
                    <a:pt x="206247" y="111834"/>
                  </a:lnTo>
                  <a:lnTo>
                    <a:pt x="206147" y="116881"/>
                  </a:lnTo>
                  <a:lnTo>
                    <a:pt x="206095" y="117466"/>
                  </a:lnTo>
                  <a:close/>
                </a:path>
                <a:path w="1423035" h="131445">
                  <a:moveTo>
                    <a:pt x="265497" y="131429"/>
                  </a:moveTo>
                  <a:lnTo>
                    <a:pt x="255347" y="131429"/>
                  </a:lnTo>
                  <a:lnTo>
                    <a:pt x="249287" y="130387"/>
                  </a:lnTo>
                  <a:lnTo>
                    <a:pt x="220721" y="98598"/>
                  </a:lnTo>
                  <a:lnTo>
                    <a:pt x="219791" y="91879"/>
                  </a:lnTo>
                  <a:lnTo>
                    <a:pt x="219824" y="75393"/>
                  </a:lnTo>
                  <a:lnTo>
                    <a:pt x="241300" y="39752"/>
                  </a:lnTo>
                  <a:lnTo>
                    <a:pt x="257916" y="34953"/>
                  </a:lnTo>
                  <a:lnTo>
                    <a:pt x="267224" y="34953"/>
                  </a:lnTo>
                  <a:lnTo>
                    <a:pt x="294273" y="48526"/>
                  </a:lnTo>
                  <a:lnTo>
                    <a:pt x="255591" y="48526"/>
                  </a:lnTo>
                  <a:lnTo>
                    <a:pt x="249162" y="51504"/>
                  </a:lnTo>
                  <a:lnTo>
                    <a:pt x="237971" y="83382"/>
                  </a:lnTo>
                  <a:lnTo>
                    <a:pt x="237971" y="89052"/>
                  </a:lnTo>
                  <a:lnTo>
                    <a:pt x="260175" y="117466"/>
                  </a:lnTo>
                  <a:lnTo>
                    <a:pt x="294673" y="117466"/>
                  </a:lnTo>
                  <a:lnTo>
                    <a:pt x="294551" y="118133"/>
                  </a:lnTo>
                  <a:lnTo>
                    <a:pt x="268701" y="131137"/>
                  </a:lnTo>
                  <a:lnTo>
                    <a:pt x="265497" y="131429"/>
                  </a:lnTo>
                  <a:close/>
                </a:path>
                <a:path w="1423035" h="131445">
                  <a:moveTo>
                    <a:pt x="292070" y="58875"/>
                  </a:moveTo>
                  <a:lnTo>
                    <a:pt x="290092" y="58875"/>
                  </a:lnTo>
                  <a:lnTo>
                    <a:pt x="288882" y="58343"/>
                  </a:lnTo>
                  <a:lnTo>
                    <a:pt x="286128" y="56191"/>
                  </a:lnTo>
                  <a:lnTo>
                    <a:pt x="284386" y="55006"/>
                  </a:lnTo>
                  <a:lnTo>
                    <a:pt x="280157" y="52396"/>
                  </a:lnTo>
                  <a:lnTo>
                    <a:pt x="277603" y="51211"/>
                  </a:lnTo>
                  <a:lnTo>
                    <a:pt x="271609" y="49066"/>
                  </a:lnTo>
                  <a:lnTo>
                    <a:pt x="268066" y="48526"/>
                  </a:lnTo>
                  <a:lnTo>
                    <a:pt x="294273" y="48526"/>
                  </a:lnTo>
                  <a:lnTo>
                    <a:pt x="294396" y="49891"/>
                  </a:lnTo>
                  <a:lnTo>
                    <a:pt x="294356" y="55006"/>
                  </a:lnTo>
                  <a:lnTo>
                    <a:pt x="294115" y="56356"/>
                  </a:lnTo>
                  <a:lnTo>
                    <a:pt x="292845" y="58373"/>
                  </a:lnTo>
                  <a:lnTo>
                    <a:pt x="292070" y="58875"/>
                  </a:lnTo>
                  <a:close/>
                </a:path>
                <a:path w="1423035" h="131445">
                  <a:moveTo>
                    <a:pt x="294673" y="117466"/>
                  </a:moveTo>
                  <a:lnTo>
                    <a:pt x="268420" y="117466"/>
                  </a:lnTo>
                  <a:lnTo>
                    <a:pt x="271948" y="116881"/>
                  </a:lnTo>
                  <a:lnTo>
                    <a:pt x="278009" y="114534"/>
                  </a:lnTo>
                  <a:lnTo>
                    <a:pt x="280629" y="113252"/>
                  </a:lnTo>
                  <a:lnTo>
                    <a:pt x="285073" y="110447"/>
                  </a:lnTo>
                  <a:lnTo>
                    <a:pt x="286940" y="109179"/>
                  </a:lnTo>
                  <a:lnTo>
                    <a:pt x="289974" y="106900"/>
                  </a:lnTo>
                  <a:lnTo>
                    <a:pt x="291155" y="106330"/>
                  </a:lnTo>
                  <a:lnTo>
                    <a:pt x="292491" y="106330"/>
                  </a:lnTo>
                  <a:lnTo>
                    <a:pt x="292912" y="106465"/>
                  </a:lnTo>
                  <a:lnTo>
                    <a:pt x="294825" y="111834"/>
                  </a:lnTo>
                  <a:lnTo>
                    <a:pt x="294725" y="116881"/>
                  </a:lnTo>
                  <a:lnTo>
                    <a:pt x="294673" y="117466"/>
                  </a:lnTo>
                  <a:close/>
                </a:path>
                <a:path w="1423035" h="131445">
                  <a:moveTo>
                    <a:pt x="370299" y="131429"/>
                  </a:moveTo>
                  <a:lnTo>
                    <a:pt x="354444" y="131429"/>
                  </a:lnTo>
                  <a:lnTo>
                    <a:pt x="347623" y="130350"/>
                  </a:lnTo>
                  <a:lnTo>
                    <a:pt x="316702" y="98036"/>
                  </a:lnTo>
                  <a:lnTo>
                    <a:pt x="315750" y="76813"/>
                  </a:lnTo>
                  <a:lnTo>
                    <a:pt x="316754" y="70221"/>
                  </a:lnTo>
                  <a:lnTo>
                    <a:pt x="349085" y="36063"/>
                  </a:lnTo>
                  <a:lnTo>
                    <a:pt x="356171" y="34855"/>
                  </a:lnTo>
                  <a:lnTo>
                    <a:pt x="372100" y="34855"/>
                  </a:lnTo>
                  <a:lnTo>
                    <a:pt x="378921" y="35928"/>
                  </a:lnTo>
                  <a:lnTo>
                    <a:pt x="390547" y="40225"/>
                  </a:lnTo>
                  <a:lnTo>
                    <a:pt x="395396" y="43352"/>
                  </a:lnTo>
                  <a:lnTo>
                    <a:pt x="400101" y="48331"/>
                  </a:lnTo>
                  <a:lnTo>
                    <a:pt x="358400" y="48331"/>
                  </a:lnTo>
                  <a:lnTo>
                    <a:pt x="353935" y="49179"/>
                  </a:lnTo>
                  <a:lnTo>
                    <a:pt x="333827" y="77886"/>
                  </a:lnTo>
                  <a:lnTo>
                    <a:pt x="333896" y="88362"/>
                  </a:lnTo>
                  <a:lnTo>
                    <a:pt x="357544" y="117856"/>
                  </a:lnTo>
                  <a:lnTo>
                    <a:pt x="398413" y="117856"/>
                  </a:lnTo>
                  <a:lnTo>
                    <a:pt x="394636" y="121921"/>
                  </a:lnTo>
                  <a:lnTo>
                    <a:pt x="389558" y="125325"/>
                  </a:lnTo>
                  <a:lnTo>
                    <a:pt x="377363" y="130207"/>
                  </a:lnTo>
                  <a:lnTo>
                    <a:pt x="370299" y="131429"/>
                  </a:lnTo>
                  <a:close/>
                </a:path>
                <a:path w="1423035" h="131445">
                  <a:moveTo>
                    <a:pt x="398413" y="117856"/>
                  </a:moveTo>
                  <a:lnTo>
                    <a:pt x="368284" y="117856"/>
                  </a:lnTo>
                  <a:lnTo>
                    <a:pt x="372728" y="117009"/>
                  </a:lnTo>
                  <a:lnTo>
                    <a:pt x="380264" y="113626"/>
                  </a:lnTo>
                  <a:lnTo>
                    <a:pt x="392751" y="77886"/>
                  </a:lnTo>
                  <a:lnTo>
                    <a:pt x="392341" y="74046"/>
                  </a:lnTo>
                  <a:lnTo>
                    <a:pt x="369207" y="48331"/>
                  </a:lnTo>
                  <a:lnTo>
                    <a:pt x="400101" y="48331"/>
                  </a:lnTo>
                  <a:lnTo>
                    <a:pt x="410898" y="89374"/>
                  </a:lnTo>
                  <a:lnTo>
                    <a:pt x="409879" y="95966"/>
                  </a:lnTo>
                  <a:lnTo>
                    <a:pt x="405790" y="108010"/>
                  </a:lnTo>
                  <a:lnTo>
                    <a:pt x="402727" y="113214"/>
                  </a:lnTo>
                  <a:lnTo>
                    <a:pt x="398413" y="117856"/>
                  </a:lnTo>
                  <a:close/>
                </a:path>
                <a:path w="1423035" h="131445">
                  <a:moveTo>
                    <a:pt x="472075" y="131429"/>
                  </a:moveTo>
                  <a:lnTo>
                    <a:pt x="460302" y="131429"/>
                  </a:lnTo>
                  <a:lnTo>
                    <a:pt x="454965" y="130447"/>
                  </a:lnTo>
                  <a:lnTo>
                    <a:pt x="432725" y="38290"/>
                  </a:lnTo>
                  <a:lnTo>
                    <a:pt x="433219" y="37570"/>
                  </a:lnTo>
                  <a:lnTo>
                    <a:pt x="439685" y="36220"/>
                  </a:lnTo>
                  <a:lnTo>
                    <a:pt x="443066" y="36220"/>
                  </a:lnTo>
                  <a:lnTo>
                    <a:pt x="450152" y="95561"/>
                  </a:lnTo>
                  <a:lnTo>
                    <a:pt x="450558" y="99678"/>
                  </a:lnTo>
                  <a:lnTo>
                    <a:pt x="466857" y="117564"/>
                  </a:lnTo>
                  <a:lnTo>
                    <a:pt x="496772" y="117564"/>
                  </a:lnTo>
                  <a:lnTo>
                    <a:pt x="493356" y="121043"/>
                  </a:lnTo>
                  <a:lnTo>
                    <a:pt x="488005" y="125078"/>
                  </a:lnTo>
                  <a:lnTo>
                    <a:pt x="477427" y="130155"/>
                  </a:lnTo>
                  <a:lnTo>
                    <a:pt x="472075" y="131429"/>
                  </a:lnTo>
                  <a:close/>
                </a:path>
                <a:path w="1423035" h="131445">
                  <a:moveTo>
                    <a:pt x="496772" y="117564"/>
                  </a:moveTo>
                  <a:lnTo>
                    <a:pt x="474607" y="117564"/>
                  </a:lnTo>
                  <a:lnTo>
                    <a:pt x="478962" y="116131"/>
                  </a:lnTo>
                  <a:lnTo>
                    <a:pt x="487628" y="110402"/>
                  </a:lnTo>
                  <a:lnTo>
                    <a:pt x="492227" y="106202"/>
                  </a:lnTo>
                  <a:lnTo>
                    <a:pt x="497091" y="100668"/>
                  </a:lnTo>
                  <a:lnTo>
                    <a:pt x="497217" y="38290"/>
                  </a:lnTo>
                  <a:lnTo>
                    <a:pt x="497711" y="37570"/>
                  </a:lnTo>
                  <a:lnTo>
                    <a:pt x="504104" y="36220"/>
                  </a:lnTo>
                  <a:lnTo>
                    <a:pt x="507558" y="36220"/>
                  </a:lnTo>
                  <a:lnTo>
                    <a:pt x="514644" y="38733"/>
                  </a:lnTo>
                  <a:lnTo>
                    <a:pt x="514644" y="115509"/>
                  </a:lnTo>
                  <a:lnTo>
                    <a:pt x="498789" y="115509"/>
                  </a:lnTo>
                  <a:lnTo>
                    <a:pt x="496772" y="117564"/>
                  </a:lnTo>
                  <a:close/>
                </a:path>
                <a:path w="1423035" h="131445">
                  <a:moveTo>
                    <a:pt x="508193" y="130155"/>
                  </a:moveTo>
                  <a:lnTo>
                    <a:pt x="505093" y="130155"/>
                  </a:lnTo>
                  <a:lnTo>
                    <a:pt x="503772" y="130095"/>
                  </a:lnTo>
                  <a:lnTo>
                    <a:pt x="498789" y="115509"/>
                  </a:lnTo>
                  <a:lnTo>
                    <a:pt x="514644" y="115509"/>
                  </a:lnTo>
                  <a:lnTo>
                    <a:pt x="508193" y="130155"/>
                  </a:lnTo>
                  <a:close/>
                </a:path>
                <a:path w="1423035" h="131445">
                  <a:moveTo>
                    <a:pt x="585853" y="50866"/>
                  </a:moveTo>
                  <a:lnTo>
                    <a:pt x="566987" y="50866"/>
                  </a:lnTo>
                  <a:lnTo>
                    <a:pt x="572346" y="45339"/>
                  </a:lnTo>
                  <a:lnTo>
                    <a:pt x="577682" y="41282"/>
                  </a:lnTo>
                  <a:lnTo>
                    <a:pt x="588327" y="36138"/>
                  </a:lnTo>
                  <a:lnTo>
                    <a:pt x="593700" y="34855"/>
                  </a:lnTo>
                  <a:lnTo>
                    <a:pt x="605474" y="34855"/>
                  </a:lnTo>
                  <a:lnTo>
                    <a:pt x="610811" y="35845"/>
                  </a:lnTo>
                  <a:lnTo>
                    <a:pt x="619476" y="39820"/>
                  </a:lnTo>
                  <a:lnTo>
                    <a:pt x="622983" y="42475"/>
                  </a:lnTo>
                  <a:lnTo>
                    <a:pt x="628105" y="48819"/>
                  </a:lnTo>
                  <a:lnTo>
                    <a:pt x="591161" y="48819"/>
                  </a:lnTo>
                  <a:lnTo>
                    <a:pt x="586791" y="50251"/>
                  </a:lnTo>
                  <a:lnTo>
                    <a:pt x="585853" y="50866"/>
                  </a:lnTo>
                  <a:close/>
                </a:path>
                <a:path w="1423035" h="131445">
                  <a:moveTo>
                    <a:pt x="561665" y="130155"/>
                  </a:moveTo>
                  <a:lnTo>
                    <a:pt x="558210" y="130155"/>
                  </a:lnTo>
                  <a:lnTo>
                    <a:pt x="556800" y="130095"/>
                  </a:lnTo>
                  <a:lnTo>
                    <a:pt x="551338" y="38290"/>
                  </a:lnTo>
                  <a:lnTo>
                    <a:pt x="551766" y="37570"/>
                  </a:lnTo>
                  <a:lnTo>
                    <a:pt x="557546" y="36220"/>
                  </a:lnTo>
                  <a:lnTo>
                    <a:pt x="560712" y="36220"/>
                  </a:lnTo>
                  <a:lnTo>
                    <a:pt x="566987" y="50866"/>
                  </a:lnTo>
                  <a:lnTo>
                    <a:pt x="585853" y="50866"/>
                  </a:lnTo>
                  <a:lnTo>
                    <a:pt x="578051" y="55981"/>
                  </a:lnTo>
                  <a:lnTo>
                    <a:pt x="573475" y="60180"/>
                  </a:lnTo>
                  <a:lnTo>
                    <a:pt x="568677" y="65714"/>
                  </a:lnTo>
                  <a:lnTo>
                    <a:pt x="568677" y="127650"/>
                  </a:lnTo>
                  <a:lnTo>
                    <a:pt x="568537" y="128092"/>
                  </a:lnTo>
                  <a:lnTo>
                    <a:pt x="563111" y="130095"/>
                  </a:lnTo>
                  <a:lnTo>
                    <a:pt x="561665" y="130155"/>
                  </a:lnTo>
                  <a:close/>
                </a:path>
                <a:path w="1423035" h="131445">
                  <a:moveTo>
                    <a:pt x="626194" y="130155"/>
                  </a:moveTo>
                  <a:lnTo>
                    <a:pt x="622739" y="130155"/>
                  </a:lnTo>
                  <a:lnTo>
                    <a:pt x="621292" y="130095"/>
                  </a:lnTo>
                  <a:lnTo>
                    <a:pt x="615727" y="127650"/>
                  </a:lnTo>
                  <a:lnTo>
                    <a:pt x="615727" y="70656"/>
                  </a:lnTo>
                  <a:lnTo>
                    <a:pt x="615306" y="66622"/>
                  </a:lnTo>
                  <a:lnTo>
                    <a:pt x="598919" y="48819"/>
                  </a:lnTo>
                  <a:lnTo>
                    <a:pt x="628105" y="48819"/>
                  </a:lnTo>
                  <a:lnTo>
                    <a:pt x="633169" y="127650"/>
                  </a:lnTo>
                  <a:lnTo>
                    <a:pt x="633029" y="128092"/>
                  </a:lnTo>
                  <a:lnTo>
                    <a:pt x="627603" y="130095"/>
                  </a:lnTo>
                  <a:lnTo>
                    <a:pt x="626194" y="130155"/>
                  </a:lnTo>
                  <a:close/>
                </a:path>
                <a:path w="1423035" h="131445">
                  <a:moveTo>
                    <a:pt x="683526" y="36708"/>
                  </a:moveTo>
                  <a:lnTo>
                    <a:pt x="666083" y="36708"/>
                  </a:lnTo>
                  <a:lnTo>
                    <a:pt x="666201" y="14938"/>
                  </a:lnTo>
                  <a:lnTo>
                    <a:pt x="673059" y="12688"/>
                  </a:lnTo>
                  <a:lnTo>
                    <a:pt x="676513" y="12688"/>
                  </a:lnTo>
                  <a:lnTo>
                    <a:pt x="683526" y="15358"/>
                  </a:lnTo>
                  <a:lnTo>
                    <a:pt x="683526" y="36708"/>
                  </a:lnTo>
                  <a:close/>
                </a:path>
                <a:path w="1423035" h="131445">
                  <a:moveTo>
                    <a:pt x="709007" y="50086"/>
                  </a:moveTo>
                  <a:lnTo>
                    <a:pt x="651704" y="50086"/>
                  </a:lnTo>
                  <a:lnTo>
                    <a:pt x="650855" y="49569"/>
                  </a:lnTo>
                  <a:lnTo>
                    <a:pt x="649586" y="47484"/>
                  </a:lnTo>
                  <a:lnTo>
                    <a:pt x="649268" y="45789"/>
                  </a:lnTo>
                  <a:lnTo>
                    <a:pt x="649357" y="41170"/>
                  </a:lnTo>
                  <a:lnTo>
                    <a:pt x="652302" y="36708"/>
                  </a:lnTo>
                  <a:lnTo>
                    <a:pt x="708512" y="36708"/>
                  </a:lnTo>
                  <a:lnTo>
                    <a:pt x="711435" y="45789"/>
                  </a:lnTo>
                  <a:lnTo>
                    <a:pt x="711118" y="47484"/>
                  </a:lnTo>
                  <a:lnTo>
                    <a:pt x="709848" y="49569"/>
                  </a:lnTo>
                  <a:lnTo>
                    <a:pt x="709007" y="50086"/>
                  </a:lnTo>
                  <a:close/>
                </a:path>
                <a:path w="1423035" h="131445">
                  <a:moveTo>
                    <a:pt x="695506" y="131234"/>
                  </a:moveTo>
                  <a:lnTo>
                    <a:pt x="688951" y="131234"/>
                  </a:lnTo>
                  <a:lnTo>
                    <a:pt x="684721" y="130627"/>
                  </a:lnTo>
                  <a:lnTo>
                    <a:pt x="666083" y="106525"/>
                  </a:lnTo>
                  <a:lnTo>
                    <a:pt x="666083" y="50086"/>
                  </a:lnTo>
                  <a:lnTo>
                    <a:pt x="683526" y="50086"/>
                  </a:lnTo>
                  <a:lnTo>
                    <a:pt x="683526" y="105160"/>
                  </a:lnTo>
                  <a:lnTo>
                    <a:pt x="684493" y="109734"/>
                  </a:lnTo>
                  <a:lnTo>
                    <a:pt x="688368" y="115921"/>
                  </a:lnTo>
                  <a:lnTo>
                    <a:pt x="691845" y="117466"/>
                  </a:lnTo>
                  <a:lnTo>
                    <a:pt x="711171" y="117466"/>
                  </a:lnTo>
                  <a:lnTo>
                    <a:pt x="711348" y="118426"/>
                  </a:lnTo>
                  <a:lnTo>
                    <a:pt x="697130" y="131137"/>
                  </a:lnTo>
                  <a:lnTo>
                    <a:pt x="695506" y="131234"/>
                  </a:lnTo>
                  <a:close/>
                </a:path>
                <a:path w="1423035" h="131445">
                  <a:moveTo>
                    <a:pt x="711171" y="117466"/>
                  </a:moveTo>
                  <a:lnTo>
                    <a:pt x="698466" y="117466"/>
                  </a:lnTo>
                  <a:lnTo>
                    <a:pt x="699913" y="117316"/>
                  </a:lnTo>
                  <a:lnTo>
                    <a:pt x="702452" y="116731"/>
                  </a:lnTo>
                  <a:lnTo>
                    <a:pt x="703574" y="116424"/>
                  </a:lnTo>
                  <a:lnTo>
                    <a:pt x="705552" y="115771"/>
                  </a:lnTo>
                  <a:lnTo>
                    <a:pt x="706430" y="115449"/>
                  </a:lnTo>
                  <a:lnTo>
                    <a:pt x="707803" y="114879"/>
                  </a:lnTo>
                  <a:lnTo>
                    <a:pt x="708438" y="114729"/>
                  </a:lnTo>
                  <a:lnTo>
                    <a:pt x="709353" y="114729"/>
                  </a:lnTo>
                  <a:lnTo>
                    <a:pt x="709693" y="114811"/>
                  </a:lnTo>
                  <a:lnTo>
                    <a:pt x="710328" y="115134"/>
                  </a:lnTo>
                  <a:lnTo>
                    <a:pt x="710571" y="115449"/>
                  </a:lnTo>
                  <a:lnTo>
                    <a:pt x="710926" y="116356"/>
                  </a:lnTo>
                  <a:lnTo>
                    <a:pt x="711171" y="117466"/>
                  </a:lnTo>
                  <a:close/>
                </a:path>
                <a:path w="1423035" h="131445">
                  <a:moveTo>
                    <a:pt x="803258" y="117076"/>
                  </a:moveTo>
                  <a:lnTo>
                    <a:pt x="769535" y="117076"/>
                  </a:lnTo>
                  <a:lnTo>
                    <a:pt x="773144" y="116589"/>
                  </a:lnTo>
                  <a:lnTo>
                    <a:pt x="779699" y="114631"/>
                  </a:lnTo>
                  <a:lnTo>
                    <a:pt x="792225" y="99303"/>
                  </a:lnTo>
                  <a:lnTo>
                    <a:pt x="792225" y="92404"/>
                  </a:lnTo>
                  <a:lnTo>
                    <a:pt x="757481" y="68302"/>
                  </a:lnTo>
                  <a:lnTo>
                    <a:pt x="753709" y="66457"/>
                  </a:lnTo>
                  <a:lnTo>
                    <a:pt x="730487" y="39610"/>
                  </a:lnTo>
                  <a:lnTo>
                    <a:pt x="730487" y="29194"/>
                  </a:lnTo>
                  <a:lnTo>
                    <a:pt x="760596" y="2099"/>
                  </a:lnTo>
                  <a:lnTo>
                    <a:pt x="766117" y="1364"/>
                  </a:lnTo>
                  <a:lnTo>
                    <a:pt x="775063" y="1364"/>
                  </a:lnTo>
                  <a:lnTo>
                    <a:pt x="803522" y="15328"/>
                  </a:lnTo>
                  <a:lnTo>
                    <a:pt x="767593" y="15328"/>
                  </a:lnTo>
                  <a:lnTo>
                    <a:pt x="764279" y="15800"/>
                  </a:lnTo>
                  <a:lnTo>
                    <a:pt x="748985" y="30491"/>
                  </a:lnTo>
                  <a:lnTo>
                    <a:pt x="748985" y="36415"/>
                  </a:lnTo>
                  <a:lnTo>
                    <a:pt x="783943" y="60683"/>
                  </a:lnTo>
                  <a:lnTo>
                    <a:pt x="787752" y="62505"/>
                  </a:lnTo>
                  <a:lnTo>
                    <a:pt x="811262" y="89112"/>
                  </a:lnTo>
                  <a:lnTo>
                    <a:pt x="811262" y="100053"/>
                  </a:lnTo>
                  <a:lnTo>
                    <a:pt x="810081" y="105325"/>
                  </a:lnTo>
                  <a:lnTo>
                    <a:pt x="805357" y="114564"/>
                  </a:lnTo>
                  <a:lnTo>
                    <a:pt x="803258" y="117076"/>
                  </a:lnTo>
                  <a:close/>
                </a:path>
                <a:path w="1423035" h="131445">
                  <a:moveTo>
                    <a:pt x="801179" y="24312"/>
                  </a:moveTo>
                  <a:lnTo>
                    <a:pt x="799910" y="24312"/>
                  </a:lnTo>
                  <a:lnTo>
                    <a:pt x="798692" y="23854"/>
                  </a:lnTo>
                  <a:lnTo>
                    <a:pt x="795385" y="22032"/>
                  </a:lnTo>
                  <a:lnTo>
                    <a:pt x="793355" y="21005"/>
                  </a:lnTo>
                  <a:lnTo>
                    <a:pt x="788564" y="18725"/>
                  </a:lnTo>
                  <a:lnTo>
                    <a:pt x="785730" y="17690"/>
                  </a:lnTo>
                  <a:lnTo>
                    <a:pt x="779175" y="15800"/>
                  </a:lnTo>
                  <a:lnTo>
                    <a:pt x="775492" y="15328"/>
                  </a:lnTo>
                  <a:lnTo>
                    <a:pt x="803522" y="15328"/>
                  </a:lnTo>
                  <a:lnTo>
                    <a:pt x="801622" y="24162"/>
                  </a:lnTo>
                  <a:lnTo>
                    <a:pt x="801179" y="24312"/>
                  </a:lnTo>
                  <a:close/>
                </a:path>
                <a:path w="1423035" h="131445">
                  <a:moveTo>
                    <a:pt x="771292" y="131429"/>
                  </a:moveTo>
                  <a:lnTo>
                    <a:pt x="760160" y="131429"/>
                  </a:lnTo>
                  <a:lnTo>
                    <a:pt x="755909" y="131069"/>
                  </a:lnTo>
                  <a:lnTo>
                    <a:pt x="727172" y="111234"/>
                  </a:lnTo>
                  <a:lnTo>
                    <a:pt x="727405" y="109667"/>
                  </a:lnTo>
                  <a:lnTo>
                    <a:pt x="729918" y="106427"/>
                  </a:lnTo>
                  <a:lnTo>
                    <a:pt x="731468" y="106427"/>
                  </a:lnTo>
                  <a:lnTo>
                    <a:pt x="732888" y="106997"/>
                  </a:lnTo>
                  <a:lnTo>
                    <a:pt x="736458" y="109194"/>
                  </a:lnTo>
                  <a:lnTo>
                    <a:pt x="738769" y="110402"/>
                  </a:lnTo>
                  <a:lnTo>
                    <a:pt x="744408" y="113004"/>
                  </a:lnTo>
                  <a:lnTo>
                    <a:pt x="747804" y="114226"/>
                  </a:lnTo>
                  <a:lnTo>
                    <a:pt x="755768" y="116506"/>
                  </a:lnTo>
                  <a:lnTo>
                    <a:pt x="760367" y="117076"/>
                  </a:lnTo>
                  <a:lnTo>
                    <a:pt x="803258" y="117076"/>
                  </a:lnTo>
                  <a:lnTo>
                    <a:pt x="802080" y="118486"/>
                  </a:lnTo>
                  <a:lnTo>
                    <a:pt x="793694" y="124935"/>
                  </a:lnTo>
                  <a:lnTo>
                    <a:pt x="788756" y="127357"/>
                  </a:lnTo>
                  <a:lnTo>
                    <a:pt x="777411" y="130612"/>
                  </a:lnTo>
                  <a:lnTo>
                    <a:pt x="771292" y="131429"/>
                  </a:lnTo>
                  <a:close/>
                </a:path>
                <a:path w="1423035" h="131445">
                  <a:moveTo>
                    <a:pt x="877474" y="131429"/>
                  </a:moveTo>
                  <a:lnTo>
                    <a:pt x="865140" y="131429"/>
                  </a:lnTo>
                  <a:lnTo>
                    <a:pt x="858282" y="130417"/>
                  </a:lnTo>
                  <a:lnTo>
                    <a:pt x="826409" y="98486"/>
                  </a:lnTo>
                  <a:lnTo>
                    <a:pt x="825390" y="91519"/>
                  </a:lnTo>
                  <a:lnTo>
                    <a:pt x="825390" y="76033"/>
                  </a:lnTo>
                  <a:lnTo>
                    <a:pt x="846494" y="40472"/>
                  </a:lnTo>
                  <a:lnTo>
                    <a:pt x="864084" y="34855"/>
                  </a:lnTo>
                  <a:lnTo>
                    <a:pt x="878530" y="34855"/>
                  </a:lnTo>
                  <a:lnTo>
                    <a:pt x="884928" y="35980"/>
                  </a:lnTo>
                  <a:lnTo>
                    <a:pt x="895397" y="40390"/>
                  </a:lnTo>
                  <a:lnTo>
                    <a:pt x="899715" y="43367"/>
                  </a:lnTo>
                  <a:lnTo>
                    <a:pt x="903407" y="47454"/>
                  </a:lnTo>
                  <a:lnTo>
                    <a:pt x="865841" y="47454"/>
                  </a:lnTo>
                  <a:lnTo>
                    <a:pt x="862047" y="48204"/>
                  </a:lnTo>
                  <a:lnTo>
                    <a:pt x="843468" y="74601"/>
                  </a:lnTo>
                  <a:lnTo>
                    <a:pt x="912928" y="74601"/>
                  </a:lnTo>
                  <a:lnTo>
                    <a:pt x="912928" y="81920"/>
                  </a:lnTo>
                  <a:lnTo>
                    <a:pt x="912234" y="83727"/>
                  </a:lnTo>
                  <a:lnTo>
                    <a:pt x="909473" y="85872"/>
                  </a:lnTo>
                  <a:lnTo>
                    <a:pt x="907901" y="86412"/>
                  </a:lnTo>
                  <a:lnTo>
                    <a:pt x="843468" y="86412"/>
                  </a:lnTo>
                  <a:lnTo>
                    <a:pt x="843495" y="91519"/>
                  </a:lnTo>
                  <a:lnTo>
                    <a:pt x="868860" y="118343"/>
                  </a:lnTo>
                  <a:lnTo>
                    <a:pt x="908912" y="118343"/>
                  </a:lnTo>
                  <a:lnTo>
                    <a:pt x="908875" y="119528"/>
                  </a:lnTo>
                  <a:lnTo>
                    <a:pt x="881719" y="131114"/>
                  </a:lnTo>
                  <a:lnTo>
                    <a:pt x="877474" y="131429"/>
                  </a:lnTo>
                  <a:close/>
                </a:path>
                <a:path w="1423035" h="131445">
                  <a:moveTo>
                    <a:pt x="912928" y="74601"/>
                  </a:moveTo>
                  <a:lnTo>
                    <a:pt x="895374" y="74601"/>
                  </a:lnTo>
                  <a:lnTo>
                    <a:pt x="895588" y="66134"/>
                  </a:lnTo>
                  <a:lnTo>
                    <a:pt x="893551" y="59498"/>
                  </a:lnTo>
                  <a:lnTo>
                    <a:pt x="884974" y="49861"/>
                  </a:lnTo>
                  <a:lnTo>
                    <a:pt x="878604" y="47454"/>
                  </a:lnTo>
                  <a:lnTo>
                    <a:pt x="903407" y="47454"/>
                  </a:lnTo>
                  <a:lnTo>
                    <a:pt x="906476" y="50851"/>
                  </a:lnTo>
                  <a:lnTo>
                    <a:pt x="908964" y="55246"/>
                  </a:lnTo>
                  <a:lnTo>
                    <a:pt x="912138" y="65340"/>
                  </a:lnTo>
                  <a:lnTo>
                    <a:pt x="912928" y="70724"/>
                  </a:lnTo>
                  <a:lnTo>
                    <a:pt x="912928" y="74601"/>
                  </a:lnTo>
                  <a:close/>
                </a:path>
                <a:path w="1423035" h="131445">
                  <a:moveTo>
                    <a:pt x="908912" y="118343"/>
                  </a:moveTo>
                  <a:lnTo>
                    <a:pt x="879128" y="118343"/>
                  </a:lnTo>
                  <a:lnTo>
                    <a:pt x="883165" y="117998"/>
                  </a:lnTo>
                  <a:lnTo>
                    <a:pt x="890244" y="116634"/>
                  </a:lnTo>
                  <a:lnTo>
                    <a:pt x="893308" y="115869"/>
                  </a:lnTo>
                  <a:lnTo>
                    <a:pt x="898524" y="114159"/>
                  </a:lnTo>
                  <a:lnTo>
                    <a:pt x="900608" y="113409"/>
                  </a:lnTo>
                  <a:lnTo>
                    <a:pt x="903937" y="112044"/>
                  </a:lnTo>
                  <a:lnTo>
                    <a:pt x="905192" y="111699"/>
                  </a:lnTo>
                  <a:lnTo>
                    <a:pt x="906535" y="111699"/>
                  </a:lnTo>
                  <a:lnTo>
                    <a:pt x="906978" y="111819"/>
                  </a:lnTo>
                  <a:lnTo>
                    <a:pt x="908810" y="115449"/>
                  </a:lnTo>
                  <a:lnTo>
                    <a:pt x="908912" y="118343"/>
                  </a:lnTo>
                  <a:close/>
                </a:path>
                <a:path w="1423035" h="131445">
                  <a:moveTo>
                    <a:pt x="975636" y="52044"/>
                  </a:moveTo>
                  <a:lnTo>
                    <a:pt x="958206" y="52044"/>
                  </a:lnTo>
                  <a:lnTo>
                    <a:pt x="960811" y="48526"/>
                  </a:lnTo>
                  <a:lnTo>
                    <a:pt x="982173" y="34855"/>
                  </a:lnTo>
                  <a:lnTo>
                    <a:pt x="985133" y="34855"/>
                  </a:lnTo>
                  <a:lnTo>
                    <a:pt x="998002" y="41237"/>
                  </a:lnTo>
                  <a:lnTo>
                    <a:pt x="997889" y="49599"/>
                  </a:lnTo>
                  <a:lnTo>
                    <a:pt x="997799" y="50086"/>
                  </a:lnTo>
                  <a:lnTo>
                    <a:pt x="981288" y="50086"/>
                  </a:lnTo>
                  <a:lnTo>
                    <a:pt x="979560" y="50416"/>
                  </a:lnTo>
                  <a:lnTo>
                    <a:pt x="976180" y="51714"/>
                  </a:lnTo>
                  <a:lnTo>
                    <a:pt x="975636" y="52044"/>
                  </a:lnTo>
                  <a:close/>
                </a:path>
                <a:path w="1423035" h="131445">
                  <a:moveTo>
                    <a:pt x="952884" y="130155"/>
                  </a:moveTo>
                  <a:lnTo>
                    <a:pt x="949429" y="130155"/>
                  </a:lnTo>
                  <a:lnTo>
                    <a:pt x="948019" y="130095"/>
                  </a:lnTo>
                  <a:lnTo>
                    <a:pt x="942557" y="38290"/>
                  </a:lnTo>
                  <a:lnTo>
                    <a:pt x="942985" y="37570"/>
                  </a:lnTo>
                  <a:lnTo>
                    <a:pt x="948765" y="36220"/>
                  </a:lnTo>
                  <a:lnTo>
                    <a:pt x="951931" y="36220"/>
                  </a:lnTo>
                  <a:lnTo>
                    <a:pt x="958206" y="52044"/>
                  </a:lnTo>
                  <a:lnTo>
                    <a:pt x="975636" y="52044"/>
                  </a:lnTo>
                  <a:lnTo>
                    <a:pt x="959896" y="69322"/>
                  </a:lnTo>
                  <a:lnTo>
                    <a:pt x="959896" y="127650"/>
                  </a:lnTo>
                  <a:lnTo>
                    <a:pt x="959756" y="128092"/>
                  </a:lnTo>
                  <a:lnTo>
                    <a:pt x="954330" y="130095"/>
                  </a:lnTo>
                  <a:lnTo>
                    <a:pt x="952884" y="130155"/>
                  </a:lnTo>
                  <a:close/>
                </a:path>
                <a:path w="1423035" h="131445">
                  <a:moveTo>
                    <a:pt x="995984" y="52628"/>
                  </a:moveTo>
                  <a:lnTo>
                    <a:pt x="994855" y="52628"/>
                  </a:lnTo>
                  <a:lnTo>
                    <a:pt x="994168" y="52478"/>
                  </a:lnTo>
                  <a:lnTo>
                    <a:pt x="992552" y="51894"/>
                  </a:lnTo>
                  <a:lnTo>
                    <a:pt x="991629" y="51601"/>
                  </a:lnTo>
                  <a:lnTo>
                    <a:pt x="989592" y="51016"/>
                  </a:lnTo>
                  <a:lnTo>
                    <a:pt x="988440" y="50739"/>
                  </a:lnTo>
                  <a:lnTo>
                    <a:pt x="985908" y="50221"/>
                  </a:lnTo>
                  <a:lnTo>
                    <a:pt x="984528" y="50086"/>
                  </a:lnTo>
                  <a:lnTo>
                    <a:pt x="997799" y="50086"/>
                  </a:lnTo>
                  <a:lnTo>
                    <a:pt x="997728" y="50416"/>
                  </a:lnTo>
                  <a:lnTo>
                    <a:pt x="997328" y="51474"/>
                  </a:lnTo>
                  <a:lnTo>
                    <a:pt x="997062" y="51894"/>
                  </a:lnTo>
                  <a:lnTo>
                    <a:pt x="996427" y="52478"/>
                  </a:lnTo>
                  <a:lnTo>
                    <a:pt x="995984" y="52628"/>
                  </a:lnTo>
                  <a:close/>
                </a:path>
                <a:path w="1423035" h="131445">
                  <a:moveTo>
                    <a:pt x="1051161" y="130155"/>
                  </a:moveTo>
                  <a:lnTo>
                    <a:pt x="1046931" y="130155"/>
                  </a:lnTo>
                  <a:lnTo>
                    <a:pt x="1045167" y="130095"/>
                  </a:lnTo>
                  <a:lnTo>
                    <a:pt x="1004746" y="43157"/>
                  </a:lnTo>
                  <a:lnTo>
                    <a:pt x="1003770" y="38275"/>
                  </a:lnTo>
                  <a:lnTo>
                    <a:pt x="1003831" y="38080"/>
                  </a:lnTo>
                  <a:lnTo>
                    <a:pt x="1010629" y="36220"/>
                  </a:lnTo>
                  <a:lnTo>
                    <a:pt x="1014298" y="36220"/>
                  </a:lnTo>
                  <a:lnTo>
                    <a:pt x="1049256" y="111797"/>
                  </a:lnTo>
                  <a:lnTo>
                    <a:pt x="1049677" y="112974"/>
                  </a:lnTo>
                  <a:lnTo>
                    <a:pt x="1066299" y="112974"/>
                  </a:lnTo>
                  <a:lnTo>
                    <a:pt x="1052918" y="130110"/>
                  </a:lnTo>
                  <a:lnTo>
                    <a:pt x="1051161" y="130155"/>
                  </a:lnTo>
                  <a:close/>
                </a:path>
                <a:path w="1423035" h="131445">
                  <a:moveTo>
                    <a:pt x="1066299" y="112974"/>
                  </a:moveTo>
                  <a:lnTo>
                    <a:pt x="1049677" y="112974"/>
                  </a:lnTo>
                  <a:lnTo>
                    <a:pt x="1049995" y="111797"/>
                  </a:lnTo>
                  <a:lnTo>
                    <a:pt x="1076554" y="39250"/>
                  </a:lnTo>
                  <a:lnTo>
                    <a:pt x="1076671" y="38763"/>
                  </a:lnTo>
                  <a:lnTo>
                    <a:pt x="1084252" y="36220"/>
                  </a:lnTo>
                  <a:lnTo>
                    <a:pt x="1087773" y="36220"/>
                  </a:lnTo>
                  <a:lnTo>
                    <a:pt x="1094222" y="38275"/>
                  </a:lnTo>
                  <a:lnTo>
                    <a:pt x="1094143" y="40517"/>
                  </a:lnTo>
                  <a:lnTo>
                    <a:pt x="1093715" y="42280"/>
                  </a:lnTo>
                  <a:lnTo>
                    <a:pt x="1093449" y="43157"/>
                  </a:lnTo>
                  <a:lnTo>
                    <a:pt x="1066299" y="112974"/>
                  </a:lnTo>
                  <a:close/>
                </a:path>
                <a:path w="1423035" h="131445">
                  <a:moveTo>
                    <a:pt x="1122658" y="130155"/>
                  </a:moveTo>
                  <a:lnTo>
                    <a:pt x="1119203" y="130155"/>
                  </a:lnTo>
                  <a:lnTo>
                    <a:pt x="1117794" y="130095"/>
                  </a:lnTo>
                  <a:lnTo>
                    <a:pt x="1112353" y="128092"/>
                  </a:lnTo>
                  <a:lnTo>
                    <a:pt x="1112353" y="38373"/>
                  </a:lnTo>
                  <a:lnTo>
                    <a:pt x="1119203" y="36220"/>
                  </a:lnTo>
                  <a:lnTo>
                    <a:pt x="1122658" y="36220"/>
                  </a:lnTo>
                  <a:lnTo>
                    <a:pt x="1129670" y="38793"/>
                  </a:lnTo>
                  <a:lnTo>
                    <a:pt x="1129670" y="127650"/>
                  </a:lnTo>
                  <a:lnTo>
                    <a:pt x="1122658" y="130155"/>
                  </a:lnTo>
                  <a:close/>
                </a:path>
                <a:path w="1423035" h="131445">
                  <a:moveTo>
                    <a:pt x="1124954" y="19332"/>
                  </a:moveTo>
                  <a:lnTo>
                    <a:pt x="1116701" y="19332"/>
                  </a:lnTo>
                  <a:lnTo>
                    <a:pt x="1113886" y="18650"/>
                  </a:lnTo>
                  <a:lnTo>
                    <a:pt x="1110870" y="15995"/>
                  </a:lnTo>
                  <a:lnTo>
                    <a:pt x="1110109" y="13468"/>
                  </a:lnTo>
                  <a:lnTo>
                    <a:pt x="1110148" y="5856"/>
                  </a:lnTo>
                  <a:lnTo>
                    <a:pt x="1110892" y="3412"/>
                  </a:lnTo>
                  <a:lnTo>
                    <a:pt x="1113992" y="682"/>
                  </a:lnTo>
                  <a:lnTo>
                    <a:pt x="1116841" y="0"/>
                  </a:lnTo>
                  <a:lnTo>
                    <a:pt x="1125094" y="0"/>
                  </a:lnTo>
                  <a:lnTo>
                    <a:pt x="1127908" y="682"/>
                  </a:lnTo>
                  <a:lnTo>
                    <a:pt x="1130925" y="3329"/>
                  </a:lnTo>
                  <a:lnTo>
                    <a:pt x="1131678" y="5856"/>
                  </a:lnTo>
                  <a:lnTo>
                    <a:pt x="1131640" y="13468"/>
                  </a:lnTo>
                  <a:lnTo>
                    <a:pt x="1130903" y="15913"/>
                  </a:lnTo>
                  <a:lnTo>
                    <a:pt x="1127803" y="18650"/>
                  </a:lnTo>
                  <a:lnTo>
                    <a:pt x="1124954" y="19332"/>
                  </a:lnTo>
                  <a:close/>
                </a:path>
                <a:path w="1423035" h="131445">
                  <a:moveTo>
                    <a:pt x="1202946" y="131429"/>
                  </a:moveTo>
                  <a:lnTo>
                    <a:pt x="1192797" y="131429"/>
                  </a:lnTo>
                  <a:lnTo>
                    <a:pt x="1186737" y="130387"/>
                  </a:lnTo>
                  <a:lnTo>
                    <a:pt x="1158170" y="98598"/>
                  </a:lnTo>
                  <a:lnTo>
                    <a:pt x="1157240" y="91879"/>
                  </a:lnTo>
                  <a:lnTo>
                    <a:pt x="1157273" y="75393"/>
                  </a:lnTo>
                  <a:lnTo>
                    <a:pt x="1178750" y="39752"/>
                  </a:lnTo>
                  <a:lnTo>
                    <a:pt x="1195366" y="34953"/>
                  </a:lnTo>
                  <a:lnTo>
                    <a:pt x="1204674" y="34953"/>
                  </a:lnTo>
                  <a:lnTo>
                    <a:pt x="1231722" y="48526"/>
                  </a:lnTo>
                  <a:lnTo>
                    <a:pt x="1193040" y="48526"/>
                  </a:lnTo>
                  <a:lnTo>
                    <a:pt x="1186611" y="51504"/>
                  </a:lnTo>
                  <a:lnTo>
                    <a:pt x="1175421" y="83382"/>
                  </a:lnTo>
                  <a:lnTo>
                    <a:pt x="1175421" y="89052"/>
                  </a:lnTo>
                  <a:lnTo>
                    <a:pt x="1197624" y="117466"/>
                  </a:lnTo>
                  <a:lnTo>
                    <a:pt x="1232123" y="117466"/>
                  </a:lnTo>
                  <a:lnTo>
                    <a:pt x="1232000" y="118133"/>
                  </a:lnTo>
                  <a:lnTo>
                    <a:pt x="1206150" y="131137"/>
                  </a:lnTo>
                  <a:lnTo>
                    <a:pt x="1202946" y="131429"/>
                  </a:lnTo>
                  <a:close/>
                </a:path>
                <a:path w="1423035" h="131445">
                  <a:moveTo>
                    <a:pt x="1229520" y="58875"/>
                  </a:moveTo>
                  <a:lnTo>
                    <a:pt x="1227542" y="58875"/>
                  </a:lnTo>
                  <a:lnTo>
                    <a:pt x="1226331" y="58343"/>
                  </a:lnTo>
                  <a:lnTo>
                    <a:pt x="1223578" y="56191"/>
                  </a:lnTo>
                  <a:lnTo>
                    <a:pt x="1221836" y="55006"/>
                  </a:lnTo>
                  <a:lnTo>
                    <a:pt x="1217606" y="52396"/>
                  </a:lnTo>
                  <a:lnTo>
                    <a:pt x="1215052" y="51211"/>
                  </a:lnTo>
                  <a:lnTo>
                    <a:pt x="1209058" y="49066"/>
                  </a:lnTo>
                  <a:lnTo>
                    <a:pt x="1205515" y="48526"/>
                  </a:lnTo>
                  <a:lnTo>
                    <a:pt x="1231722" y="48526"/>
                  </a:lnTo>
                  <a:lnTo>
                    <a:pt x="1231845" y="49891"/>
                  </a:lnTo>
                  <a:lnTo>
                    <a:pt x="1231806" y="55006"/>
                  </a:lnTo>
                  <a:lnTo>
                    <a:pt x="1231564" y="56356"/>
                  </a:lnTo>
                  <a:lnTo>
                    <a:pt x="1230295" y="58373"/>
                  </a:lnTo>
                  <a:lnTo>
                    <a:pt x="1229520" y="58875"/>
                  </a:lnTo>
                  <a:close/>
                </a:path>
                <a:path w="1423035" h="131445">
                  <a:moveTo>
                    <a:pt x="1232123" y="117466"/>
                  </a:moveTo>
                  <a:lnTo>
                    <a:pt x="1205869" y="117466"/>
                  </a:lnTo>
                  <a:lnTo>
                    <a:pt x="1209398" y="116881"/>
                  </a:lnTo>
                  <a:lnTo>
                    <a:pt x="1215458" y="114534"/>
                  </a:lnTo>
                  <a:lnTo>
                    <a:pt x="1218078" y="113252"/>
                  </a:lnTo>
                  <a:lnTo>
                    <a:pt x="1222522" y="110447"/>
                  </a:lnTo>
                  <a:lnTo>
                    <a:pt x="1224390" y="109179"/>
                  </a:lnTo>
                  <a:lnTo>
                    <a:pt x="1227423" y="106900"/>
                  </a:lnTo>
                  <a:lnTo>
                    <a:pt x="1228604" y="106330"/>
                  </a:lnTo>
                  <a:lnTo>
                    <a:pt x="1229941" y="106330"/>
                  </a:lnTo>
                  <a:lnTo>
                    <a:pt x="1230361" y="106465"/>
                  </a:lnTo>
                  <a:lnTo>
                    <a:pt x="1232274" y="111834"/>
                  </a:lnTo>
                  <a:lnTo>
                    <a:pt x="1232175" y="116881"/>
                  </a:lnTo>
                  <a:lnTo>
                    <a:pt x="1232123" y="117466"/>
                  </a:lnTo>
                  <a:close/>
                </a:path>
                <a:path w="1423035" h="131445">
                  <a:moveTo>
                    <a:pt x="1305601" y="131429"/>
                  </a:moveTo>
                  <a:lnTo>
                    <a:pt x="1293266" y="131429"/>
                  </a:lnTo>
                  <a:lnTo>
                    <a:pt x="1286409" y="130417"/>
                  </a:lnTo>
                  <a:lnTo>
                    <a:pt x="1254536" y="98486"/>
                  </a:lnTo>
                  <a:lnTo>
                    <a:pt x="1253517" y="91519"/>
                  </a:lnTo>
                  <a:lnTo>
                    <a:pt x="1253517" y="76033"/>
                  </a:lnTo>
                  <a:lnTo>
                    <a:pt x="1274621" y="40472"/>
                  </a:lnTo>
                  <a:lnTo>
                    <a:pt x="1292211" y="34855"/>
                  </a:lnTo>
                  <a:lnTo>
                    <a:pt x="1306656" y="34855"/>
                  </a:lnTo>
                  <a:lnTo>
                    <a:pt x="1313055" y="35980"/>
                  </a:lnTo>
                  <a:lnTo>
                    <a:pt x="1323523" y="40390"/>
                  </a:lnTo>
                  <a:lnTo>
                    <a:pt x="1327841" y="43367"/>
                  </a:lnTo>
                  <a:lnTo>
                    <a:pt x="1331534" y="47454"/>
                  </a:lnTo>
                  <a:lnTo>
                    <a:pt x="1293968" y="47454"/>
                  </a:lnTo>
                  <a:lnTo>
                    <a:pt x="1290173" y="48204"/>
                  </a:lnTo>
                  <a:lnTo>
                    <a:pt x="1271594" y="74601"/>
                  </a:lnTo>
                  <a:lnTo>
                    <a:pt x="1341054" y="74601"/>
                  </a:lnTo>
                  <a:lnTo>
                    <a:pt x="1341054" y="81920"/>
                  </a:lnTo>
                  <a:lnTo>
                    <a:pt x="1340360" y="83727"/>
                  </a:lnTo>
                  <a:lnTo>
                    <a:pt x="1337600" y="85872"/>
                  </a:lnTo>
                  <a:lnTo>
                    <a:pt x="1336027" y="86412"/>
                  </a:lnTo>
                  <a:lnTo>
                    <a:pt x="1271594" y="86412"/>
                  </a:lnTo>
                  <a:lnTo>
                    <a:pt x="1271621" y="91519"/>
                  </a:lnTo>
                  <a:lnTo>
                    <a:pt x="1296987" y="118343"/>
                  </a:lnTo>
                  <a:lnTo>
                    <a:pt x="1337039" y="118343"/>
                  </a:lnTo>
                  <a:lnTo>
                    <a:pt x="1337002" y="119528"/>
                  </a:lnTo>
                  <a:lnTo>
                    <a:pt x="1309845" y="131114"/>
                  </a:lnTo>
                  <a:lnTo>
                    <a:pt x="1305601" y="131429"/>
                  </a:lnTo>
                  <a:close/>
                </a:path>
                <a:path w="1423035" h="131445">
                  <a:moveTo>
                    <a:pt x="1341054" y="74601"/>
                  </a:moveTo>
                  <a:lnTo>
                    <a:pt x="1323501" y="74601"/>
                  </a:lnTo>
                  <a:lnTo>
                    <a:pt x="1323715" y="66134"/>
                  </a:lnTo>
                  <a:lnTo>
                    <a:pt x="1321678" y="59498"/>
                  </a:lnTo>
                  <a:lnTo>
                    <a:pt x="1313100" y="49861"/>
                  </a:lnTo>
                  <a:lnTo>
                    <a:pt x="1306730" y="47454"/>
                  </a:lnTo>
                  <a:lnTo>
                    <a:pt x="1331534" y="47454"/>
                  </a:lnTo>
                  <a:lnTo>
                    <a:pt x="1334603" y="50851"/>
                  </a:lnTo>
                  <a:lnTo>
                    <a:pt x="1337090" y="55246"/>
                  </a:lnTo>
                  <a:lnTo>
                    <a:pt x="1340264" y="65340"/>
                  </a:lnTo>
                  <a:lnTo>
                    <a:pt x="1341054" y="70724"/>
                  </a:lnTo>
                  <a:lnTo>
                    <a:pt x="1341054" y="74601"/>
                  </a:lnTo>
                  <a:close/>
                </a:path>
                <a:path w="1423035" h="131445">
                  <a:moveTo>
                    <a:pt x="1337039" y="118343"/>
                  </a:moveTo>
                  <a:lnTo>
                    <a:pt x="1307254" y="118343"/>
                  </a:lnTo>
                  <a:lnTo>
                    <a:pt x="1311292" y="117998"/>
                  </a:lnTo>
                  <a:lnTo>
                    <a:pt x="1318371" y="116634"/>
                  </a:lnTo>
                  <a:lnTo>
                    <a:pt x="1321434" y="115869"/>
                  </a:lnTo>
                  <a:lnTo>
                    <a:pt x="1326650" y="114159"/>
                  </a:lnTo>
                  <a:lnTo>
                    <a:pt x="1328734" y="113409"/>
                  </a:lnTo>
                  <a:lnTo>
                    <a:pt x="1332063" y="112044"/>
                  </a:lnTo>
                  <a:lnTo>
                    <a:pt x="1333318" y="111699"/>
                  </a:lnTo>
                  <a:lnTo>
                    <a:pt x="1334662" y="111699"/>
                  </a:lnTo>
                  <a:lnTo>
                    <a:pt x="1335105" y="111819"/>
                  </a:lnTo>
                  <a:lnTo>
                    <a:pt x="1336937" y="115449"/>
                  </a:lnTo>
                  <a:lnTo>
                    <a:pt x="1337039" y="118343"/>
                  </a:lnTo>
                  <a:close/>
                </a:path>
                <a:path w="1423035" h="131445">
                  <a:moveTo>
                    <a:pt x="1418541" y="118538"/>
                  </a:moveTo>
                  <a:lnTo>
                    <a:pt x="1388886" y="118538"/>
                  </a:lnTo>
                  <a:lnTo>
                    <a:pt x="1391566" y="118246"/>
                  </a:lnTo>
                  <a:lnTo>
                    <a:pt x="1396364" y="117076"/>
                  </a:lnTo>
                  <a:lnTo>
                    <a:pt x="1405701" y="106885"/>
                  </a:lnTo>
                  <a:lnTo>
                    <a:pt x="1405701" y="102003"/>
                  </a:lnTo>
                  <a:lnTo>
                    <a:pt x="1378862" y="85992"/>
                  </a:lnTo>
                  <a:lnTo>
                    <a:pt x="1375939" y="84740"/>
                  </a:lnTo>
                  <a:lnTo>
                    <a:pt x="1357913" y="64830"/>
                  </a:lnTo>
                  <a:lnTo>
                    <a:pt x="1357913" y="57480"/>
                  </a:lnTo>
                  <a:lnTo>
                    <a:pt x="1386812" y="34855"/>
                  </a:lnTo>
                  <a:lnTo>
                    <a:pt x="1395124" y="34855"/>
                  </a:lnTo>
                  <a:lnTo>
                    <a:pt x="1418073" y="47357"/>
                  </a:lnTo>
                  <a:lnTo>
                    <a:pt x="1389418" y="47357"/>
                  </a:lnTo>
                  <a:lnTo>
                    <a:pt x="1386812" y="47664"/>
                  </a:lnTo>
                  <a:lnTo>
                    <a:pt x="1374618" y="58223"/>
                  </a:lnTo>
                  <a:lnTo>
                    <a:pt x="1374618" y="62587"/>
                  </a:lnTo>
                  <a:lnTo>
                    <a:pt x="1401767" y="78830"/>
                  </a:lnTo>
                  <a:lnTo>
                    <a:pt x="1404727" y="80068"/>
                  </a:lnTo>
                  <a:lnTo>
                    <a:pt x="1422930" y="99431"/>
                  </a:lnTo>
                  <a:lnTo>
                    <a:pt x="1422930" y="107702"/>
                  </a:lnTo>
                  <a:lnTo>
                    <a:pt x="1422036" y="111699"/>
                  </a:lnTo>
                  <a:lnTo>
                    <a:pt x="1418541" y="118538"/>
                  </a:lnTo>
                  <a:close/>
                </a:path>
                <a:path w="1423035" h="131445">
                  <a:moveTo>
                    <a:pt x="1415740" y="54091"/>
                  </a:moveTo>
                  <a:lnTo>
                    <a:pt x="1414684" y="54091"/>
                  </a:lnTo>
                  <a:lnTo>
                    <a:pt x="1413769" y="53731"/>
                  </a:lnTo>
                  <a:lnTo>
                    <a:pt x="1411370" y="52298"/>
                  </a:lnTo>
                  <a:lnTo>
                    <a:pt x="1409820" y="51534"/>
                  </a:lnTo>
                  <a:lnTo>
                    <a:pt x="1406019" y="49906"/>
                  </a:lnTo>
                  <a:lnTo>
                    <a:pt x="1403782" y="49141"/>
                  </a:lnTo>
                  <a:lnTo>
                    <a:pt x="1398637" y="47709"/>
                  </a:lnTo>
                  <a:lnTo>
                    <a:pt x="1395692" y="47357"/>
                  </a:lnTo>
                  <a:lnTo>
                    <a:pt x="1418073" y="47357"/>
                  </a:lnTo>
                  <a:lnTo>
                    <a:pt x="1416131" y="53978"/>
                  </a:lnTo>
                  <a:lnTo>
                    <a:pt x="1415740" y="54091"/>
                  </a:lnTo>
                  <a:close/>
                </a:path>
                <a:path w="1423035" h="131445">
                  <a:moveTo>
                    <a:pt x="1391108" y="131429"/>
                  </a:moveTo>
                  <a:lnTo>
                    <a:pt x="1382228" y="131429"/>
                  </a:lnTo>
                  <a:lnTo>
                    <a:pt x="1379002" y="131182"/>
                  </a:lnTo>
                  <a:lnTo>
                    <a:pt x="1355655" y="114504"/>
                  </a:lnTo>
                  <a:lnTo>
                    <a:pt x="1355935" y="112809"/>
                  </a:lnTo>
                  <a:lnTo>
                    <a:pt x="1358054" y="110139"/>
                  </a:lnTo>
                  <a:lnTo>
                    <a:pt x="1359323" y="110139"/>
                  </a:lnTo>
                  <a:lnTo>
                    <a:pt x="1360467" y="110582"/>
                  </a:lnTo>
                  <a:lnTo>
                    <a:pt x="1363501" y="112337"/>
                  </a:lnTo>
                  <a:lnTo>
                    <a:pt x="1365369" y="113296"/>
                  </a:lnTo>
                  <a:lnTo>
                    <a:pt x="1369805" y="115381"/>
                  </a:lnTo>
                  <a:lnTo>
                    <a:pt x="1372433" y="116341"/>
                  </a:lnTo>
                  <a:lnTo>
                    <a:pt x="1378493" y="118096"/>
                  </a:lnTo>
                  <a:lnTo>
                    <a:pt x="1381984" y="118538"/>
                  </a:lnTo>
                  <a:lnTo>
                    <a:pt x="1418541" y="118538"/>
                  </a:lnTo>
                  <a:lnTo>
                    <a:pt x="1418442" y="118733"/>
                  </a:lnTo>
                  <a:lnTo>
                    <a:pt x="1415888" y="121696"/>
                  </a:lnTo>
                  <a:lnTo>
                    <a:pt x="1409259" y="126510"/>
                  </a:lnTo>
                  <a:lnTo>
                    <a:pt x="1405310" y="128332"/>
                  </a:lnTo>
                  <a:lnTo>
                    <a:pt x="1396150" y="130807"/>
                  </a:lnTo>
                  <a:lnTo>
                    <a:pt x="1391108" y="1314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557155" y="3739318"/>
              <a:ext cx="3897629" cy="2640330"/>
            </a:xfrm>
            <a:custGeom>
              <a:avLst/>
              <a:gdLst/>
              <a:ahLst/>
              <a:cxnLst/>
              <a:rect l="l" t="t" r="r" b="b"/>
              <a:pathLst>
                <a:path w="3897629" h="2640329">
                  <a:moveTo>
                    <a:pt x="0" y="2639936"/>
                  </a:moveTo>
                  <a:lnTo>
                    <a:pt x="3897427" y="2639936"/>
                  </a:lnTo>
                  <a:lnTo>
                    <a:pt x="3897427" y="0"/>
                  </a:lnTo>
                  <a:lnTo>
                    <a:pt x="0" y="0"/>
                  </a:lnTo>
                  <a:lnTo>
                    <a:pt x="0" y="2639936"/>
                  </a:lnTo>
                  <a:close/>
                </a:path>
              </a:pathLst>
            </a:custGeom>
            <a:ln w="12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747509" y="4144631"/>
              <a:ext cx="478790" cy="360045"/>
            </a:xfrm>
            <a:custGeom>
              <a:avLst/>
              <a:gdLst/>
              <a:ahLst/>
              <a:cxnLst/>
              <a:rect l="l" t="t" r="r" b="b"/>
              <a:pathLst>
                <a:path w="478790" h="360045">
                  <a:moveTo>
                    <a:pt x="0" y="359958"/>
                  </a:moveTo>
                  <a:lnTo>
                    <a:pt x="478320" y="359958"/>
                  </a:lnTo>
                  <a:lnTo>
                    <a:pt x="478320" y="0"/>
                  </a:lnTo>
                  <a:lnTo>
                    <a:pt x="0" y="0"/>
                  </a:lnTo>
                  <a:lnTo>
                    <a:pt x="0" y="359958"/>
                  </a:lnTo>
                  <a:close/>
                </a:path>
              </a:pathLst>
            </a:custGeom>
            <a:ln w="121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623500" y="4369245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70">
                  <a:moveTo>
                    <a:pt x="248018" y="89989"/>
                  </a:moveTo>
                  <a:lnTo>
                    <a:pt x="0" y="89989"/>
                  </a:lnTo>
                  <a:lnTo>
                    <a:pt x="0" y="0"/>
                  </a:lnTo>
                  <a:lnTo>
                    <a:pt x="248018" y="0"/>
                  </a:lnTo>
                  <a:lnTo>
                    <a:pt x="248018" y="899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623500" y="4369245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70">
                  <a:moveTo>
                    <a:pt x="0" y="89989"/>
                  </a:moveTo>
                  <a:lnTo>
                    <a:pt x="248018" y="89989"/>
                  </a:lnTo>
                  <a:lnTo>
                    <a:pt x="248018" y="0"/>
                  </a:lnTo>
                  <a:lnTo>
                    <a:pt x="0" y="0"/>
                  </a:lnTo>
                  <a:lnTo>
                    <a:pt x="0" y="89989"/>
                  </a:lnTo>
                  <a:close/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623500" y="4189266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70">
                  <a:moveTo>
                    <a:pt x="248018" y="89989"/>
                  </a:moveTo>
                  <a:lnTo>
                    <a:pt x="0" y="89989"/>
                  </a:lnTo>
                  <a:lnTo>
                    <a:pt x="0" y="0"/>
                  </a:lnTo>
                  <a:lnTo>
                    <a:pt x="248018" y="0"/>
                  </a:lnTo>
                  <a:lnTo>
                    <a:pt x="248018" y="899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623500" y="4189266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70">
                  <a:moveTo>
                    <a:pt x="0" y="89989"/>
                  </a:moveTo>
                  <a:lnTo>
                    <a:pt x="248018" y="89989"/>
                  </a:lnTo>
                  <a:lnTo>
                    <a:pt x="248018" y="0"/>
                  </a:lnTo>
                  <a:lnTo>
                    <a:pt x="0" y="0"/>
                  </a:lnTo>
                  <a:lnTo>
                    <a:pt x="0" y="89989"/>
                  </a:lnTo>
                  <a:close/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4890208" y="4007127"/>
            <a:ext cx="2521585" cy="632460"/>
          </a:xfrm>
          <a:prstGeom prst="rect">
            <a:avLst/>
          </a:prstGeom>
          <a:ln w="12227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 panose="02020603050405020304"/>
              <a:cs typeface="Times New Roman" panose="02020603050405020304"/>
            </a:endParaRPr>
          </a:p>
          <a:p>
            <a:pPr marL="360680">
              <a:lnSpc>
                <a:spcPct val="100000"/>
              </a:lnSpc>
            </a:pPr>
            <a:r>
              <a:rPr sz="1400" spc="-10" dirty="0">
                <a:latin typeface="Calibri" panose="020F0502020204030204"/>
                <a:cs typeface="Calibri" panose="020F0502020204030204"/>
              </a:rPr>
              <a:t>OnlineBillPayer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11467" y="5539111"/>
            <a:ext cx="2521585" cy="632460"/>
          </a:xfrm>
          <a:prstGeom prst="rect">
            <a:avLst/>
          </a:prstGeom>
          <a:ln w="12227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 panose="02020603050405020304"/>
              <a:cs typeface="Times New Roman" panose="02020603050405020304"/>
            </a:endParaRPr>
          </a:p>
          <a:p>
            <a:pPr marL="208280">
              <a:lnSpc>
                <a:spcPct val="100000"/>
              </a:lnSpc>
            </a:pPr>
            <a:r>
              <a:rPr sz="1400" spc="-10" dirty="0">
                <a:latin typeface="Calibri" panose="020F0502020204030204"/>
                <a:cs typeface="Calibri" panose="020F0502020204030204"/>
              </a:rPr>
              <a:t>InvestmentServices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520280" y="4836472"/>
            <a:ext cx="1771650" cy="478298"/>
            <a:chOff x="6461225" y="4836472"/>
            <a:chExt cx="1771650" cy="478298"/>
          </a:xfrm>
        </p:grpSpPr>
        <p:sp>
          <p:nvSpPr>
            <p:cNvPr id="29" name="object 29"/>
            <p:cNvSpPr/>
            <p:nvPr/>
          </p:nvSpPr>
          <p:spPr>
            <a:xfrm>
              <a:off x="6461225" y="5246825"/>
              <a:ext cx="1771650" cy="67945"/>
            </a:xfrm>
            <a:custGeom>
              <a:avLst/>
              <a:gdLst/>
              <a:ahLst/>
              <a:cxnLst/>
              <a:rect l="l" t="t" r="r" b="b"/>
              <a:pathLst>
                <a:path w="1771650" h="67945">
                  <a:moveTo>
                    <a:pt x="1771557" y="67672"/>
                  </a:moveTo>
                  <a:lnTo>
                    <a:pt x="0" y="67672"/>
                  </a:lnTo>
                  <a:lnTo>
                    <a:pt x="0" y="0"/>
                  </a:lnTo>
                  <a:lnTo>
                    <a:pt x="1771557" y="0"/>
                  </a:lnTo>
                  <a:lnTo>
                    <a:pt x="1771557" y="67672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461225" y="5246825"/>
              <a:ext cx="1771650" cy="67945"/>
            </a:xfrm>
            <a:custGeom>
              <a:avLst/>
              <a:gdLst/>
              <a:ahLst/>
              <a:cxnLst/>
              <a:rect l="l" t="t" r="r" b="b"/>
              <a:pathLst>
                <a:path w="1771650" h="67945">
                  <a:moveTo>
                    <a:pt x="0" y="67672"/>
                  </a:moveTo>
                  <a:lnTo>
                    <a:pt x="1771557" y="67672"/>
                  </a:lnTo>
                  <a:lnTo>
                    <a:pt x="1771557" y="0"/>
                  </a:lnTo>
                  <a:lnTo>
                    <a:pt x="0" y="0"/>
                  </a:lnTo>
                  <a:lnTo>
                    <a:pt x="0" y="67672"/>
                  </a:lnTo>
                  <a:close/>
                </a:path>
              </a:pathLst>
            </a:custGeom>
            <a:ln w="7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461225" y="4836472"/>
              <a:ext cx="1771650" cy="410845"/>
            </a:xfrm>
            <a:custGeom>
              <a:avLst/>
              <a:gdLst/>
              <a:ahLst/>
              <a:cxnLst/>
              <a:rect l="l" t="t" r="r" b="b"/>
              <a:pathLst>
                <a:path w="1771650" h="410845">
                  <a:moveTo>
                    <a:pt x="1771557" y="410352"/>
                  </a:moveTo>
                  <a:lnTo>
                    <a:pt x="0" y="410352"/>
                  </a:lnTo>
                  <a:lnTo>
                    <a:pt x="0" y="0"/>
                  </a:lnTo>
                  <a:lnTo>
                    <a:pt x="1771557" y="0"/>
                  </a:lnTo>
                  <a:lnTo>
                    <a:pt x="1771557" y="41035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461225" y="4836472"/>
              <a:ext cx="1771650" cy="410845"/>
            </a:xfrm>
            <a:custGeom>
              <a:avLst/>
              <a:gdLst/>
              <a:ahLst/>
              <a:cxnLst/>
              <a:rect l="l" t="t" r="r" b="b"/>
              <a:pathLst>
                <a:path w="1771650" h="410845">
                  <a:moveTo>
                    <a:pt x="0" y="410352"/>
                  </a:moveTo>
                  <a:lnTo>
                    <a:pt x="1771557" y="410352"/>
                  </a:lnTo>
                  <a:lnTo>
                    <a:pt x="1771557" y="0"/>
                  </a:lnTo>
                  <a:lnTo>
                    <a:pt x="0" y="0"/>
                  </a:lnTo>
                  <a:lnTo>
                    <a:pt x="0" y="410352"/>
                  </a:lnTo>
                  <a:close/>
                </a:path>
              </a:pathLst>
            </a:custGeom>
            <a:ln w="7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6464822" y="4886549"/>
            <a:ext cx="1764664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ChildSavingsPlan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>
          <a:xfrm>
            <a:off x="6553200" y="6395720"/>
            <a:ext cx="2103120" cy="34290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3418" y="446023"/>
            <a:ext cx="26962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9" dirty="0"/>
              <a:t>N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135" dirty="0"/>
              <a:t>t</a:t>
            </a:r>
            <a:r>
              <a:rPr spc="-145" dirty="0"/>
              <a:t>ed</a:t>
            </a:r>
            <a:r>
              <a:rPr spc="-260" dirty="0"/>
              <a:t> </a:t>
            </a: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210" dirty="0"/>
              <a:t>es</a:t>
            </a:r>
            <a:endParaRPr spc="-2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0328"/>
            <a:ext cx="2849880" cy="178371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k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170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x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im</a:t>
            </a:r>
            <a:r>
              <a:rPr sz="1800" spc="-30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18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2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800" spc="-114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3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55" dirty="0">
                <a:latin typeface="Trebuchet MS" panose="020B0603020202020204"/>
                <a:cs typeface="Trebuchet MS" panose="020B0603020202020204"/>
              </a:rPr>
              <a:t>eep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k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sc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pe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 panose="020B0604030504040204"/>
                <a:cs typeface="Tahoma" panose="020B0604030504040204"/>
              </a:rPr>
              <a:t>Q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al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Nam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10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bl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ol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0" dirty="0">
                <a:latin typeface="Trebuchet MS" panose="020B0603020202020204"/>
                <a:cs typeface="Trebuchet MS" panose="020B0603020202020204"/>
              </a:rPr>
              <a:t>-</a:t>
            </a:r>
            <a:r>
              <a:rPr sz="18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90" dirty="0">
                <a:latin typeface="Trebuchet MS" panose="020B0603020202020204"/>
                <a:cs typeface="Trebuchet MS" panose="020B0603020202020204"/>
              </a:rPr>
              <a:t>::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64471" y="1832386"/>
            <a:ext cx="3820795" cy="3013075"/>
            <a:chOff x="4864471" y="1832386"/>
            <a:chExt cx="3820795" cy="3013075"/>
          </a:xfrm>
        </p:grpSpPr>
        <p:sp>
          <p:nvSpPr>
            <p:cNvPr id="5" name="object 5"/>
            <p:cNvSpPr/>
            <p:nvPr/>
          </p:nvSpPr>
          <p:spPr>
            <a:xfrm>
              <a:off x="4870822" y="1838736"/>
              <a:ext cx="1638300" cy="360045"/>
            </a:xfrm>
            <a:custGeom>
              <a:avLst/>
              <a:gdLst/>
              <a:ahLst/>
              <a:cxnLst/>
              <a:rect l="l" t="t" r="r" b="b"/>
              <a:pathLst>
                <a:path w="1638300" h="360044">
                  <a:moveTo>
                    <a:pt x="1637774" y="359958"/>
                  </a:moveTo>
                  <a:lnTo>
                    <a:pt x="0" y="359958"/>
                  </a:lnTo>
                  <a:lnTo>
                    <a:pt x="0" y="0"/>
                  </a:lnTo>
                  <a:lnTo>
                    <a:pt x="1637774" y="0"/>
                  </a:lnTo>
                  <a:lnTo>
                    <a:pt x="1637774" y="359958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870822" y="1838736"/>
              <a:ext cx="1638935" cy="360045"/>
            </a:xfrm>
            <a:custGeom>
              <a:avLst/>
              <a:gdLst/>
              <a:ahLst/>
              <a:cxnLst/>
              <a:rect l="l" t="t" r="r" b="b"/>
              <a:pathLst>
                <a:path w="1638934" h="360044">
                  <a:moveTo>
                    <a:pt x="0" y="359958"/>
                  </a:moveTo>
                  <a:lnTo>
                    <a:pt x="1638483" y="359958"/>
                  </a:lnTo>
                  <a:lnTo>
                    <a:pt x="1638483" y="0"/>
                  </a:lnTo>
                  <a:lnTo>
                    <a:pt x="0" y="0"/>
                  </a:lnTo>
                  <a:lnTo>
                    <a:pt x="0" y="359958"/>
                  </a:lnTo>
                  <a:close/>
                </a:path>
              </a:pathLst>
            </a:custGeom>
            <a:ln w="122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933655" y="1949080"/>
              <a:ext cx="1423035" cy="131445"/>
            </a:xfrm>
            <a:custGeom>
              <a:avLst/>
              <a:gdLst/>
              <a:ahLst/>
              <a:cxnLst/>
              <a:rect l="l" t="t" r="r" b="b"/>
              <a:pathLst>
                <a:path w="1423035" h="131444">
                  <a:moveTo>
                    <a:pt x="10441" y="130155"/>
                  </a:moveTo>
                  <a:lnTo>
                    <a:pt x="6427" y="130155"/>
                  </a:lnTo>
                  <a:lnTo>
                    <a:pt x="4752" y="130080"/>
                  </a:lnTo>
                  <a:lnTo>
                    <a:pt x="0" y="126105"/>
                  </a:lnTo>
                  <a:lnTo>
                    <a:pt x="295" y="124950"/>
                  </a:lnTo>
                  <a:lnTo>
                    <a:pt x="47011" y="5429"/>
                  </a:lnTo>
                  <a:lnTo>
                    <a:pt x="56345" y="2632"/>
                  </a:lnTo>
                  <a:lnTo>
                    <a:pt x="60714" y="2632"/>
                  </a:lnTo>
                  <a:lnTo>
                    <a:pt x="76315" y="20015"/>
                  </a:lnTo>
                  <a:lnTo>
                    <a:pt x="57828" y="20015"/>
                  </a:lnTo>
                  <a:lnTo>
                    <a:pt x="34260" y="82992"/>
                  </a:lnTo>
                  <a:lnTo>
                    <a:pt x="100926" y="82992"/>
                  </a:lnTo>
                  <a:lnTo>
                    <a:pt x="106154" y="96371"/>
                  </a:lnTo>
                  <a:lnTo>
                    <a:pt x="29715" y="96371"/>
                  </a:lnTo>
                  <a:lnTo>
                    <a:pt x="18299" y="127327"/>
                  </a:lnTo>
                  <a:lnTo>
                    <a:pt x="12049" y="130095"/>
                  </a:lnTo>
                  <a:lnTo>
                    <a:pt x="10441" y="130155"/>
                  </a:lnTo>
                  <a:close/>
                </a:path>
                <a:path w="1423035" h="131444">
                  <a:moveTo>
                    <a:pt x="100926" y="82992"/>
                  </a:moveTo>
                  <a:lnTo>
                    <a:pt x="81817" y="82992"/>
                  </a:lnTo>
                  <a:lnTo>
                    <a:pt x="57932" y="20015"/>
                  </a:lnTo>
                  <a:lnTo>
                    <a:pt x="76315" y="20015"/>
                  </a:lnTo>
                  <a:lnTo>
                    <a:pt x="100926" y="82992"/>
                  </a:lnTo>
                  <a:close/>
                </a:path>
                <a:path w="1423035" h="131444">
                  <a:moveTo>
                    <a:pt x="111060" y="130155"/>
                  </a:moveTo>
                  <a:lnTo>
                    <a:pt x="106692" y="130155"/>
                  </a:lnTo>
                  <a:lnTo>
                    <a:pt x="104943" y="130110"/>
                  </a:lnTo>
                  <a:lnTo>
                    <a:pt x="86577" y="96371"/>
                  </a:lnTo>
                  <a:lnTo>
                    <a:pt x="106154" y="96371"/>
                  </a:lnTo>
                  <a:lnTo>
                    <a:pt x="117362" y="125048"/>
                  </a:lnTo>
                  <a:lnTo>
                    <a:pt x="117639" y="126105"/>
                  </a:lnTo>
                  <a:lnTo>
                    <a:pt x="117640" y="128205"/>
                  </a:lnTo>
                  <a:lnTo>
                    <a:pt x="117511" y="128527"/>
                  </a:lnTo>
                  <a:lnTo>
                    <a:pt x="111060" y="130155"/>
                  </a:lnTo>
                  <a:close/>
                </a:path>
                <a:path w="1423035" h="131444">
                  <a:moveTo>
                    <a:pt x="176858" y="131429"/>
                  </a:moveTo>
                  <a:lnTo>
                    <a:pt x="166712" y="131429"/>
                  </a:lnTo>
                  <a:lnTo>
                    <a:pt x="160654" y="130387"/>
                  </a:lnTo>
                  <a:lnTo>
                    <a:pt x="132098" y="98598"/>
                  </a:lnTo>
                  <a:lnTo>
                    <a:pt x="131168" y="91879"/>
                  </a:lnTo>
                  <a:lnTo>
                    <a:pt x="131201" y="75393"/>
                  </a:lnTo>
                  <a:lnTo>
                    <a:pt x="152670" y="39752"/>
                  </a:lnTo>
                  <a:lnTo>
                    <a:pt x="169280" y="34953"/>
                  </a:lnTo>
                  <a:lnTo>
                    <a:pt x="178585" y="34953"/>
                  </a:lnTo>
                  <a:lnTo>
                    <a:pt x="205624" y="48526"/>
                  </a:lnTo>
                  <a:lnTo>
                    <a:pt x="166956" y="48526"/>
                  </a:lnTo>
                  <a:lnTo>
                    <a:pt x="160529" y="51504"/>
                  </a:lnTo>
                  <a:lnTo>
                    <a:pt x="149342" y="83382"/>
                  </a:lnTo>
                  <a:lnTo>
                    <a:pt x="149342" y="89052"/>
                  </a:lnTo>
                  <a:lnTo>
                    <a:pt x="171538" y="117466"/>
                  </a:lnTo>
                  <a:lnTo>
                    <a:pt x="206023" y="117466"/>
                  </a:lnTo>
                  <a:lnTo>
                    <a:pt x="205902" y="118133"/>
                  </a:lnTo>
                  <a:lnTo>
                    <a:pt x="180061" y="131137"/>
                  </a:lnTo>
                  <a:lnTo>
                    <a:pt x="176858" y="131429"/>
                  </a:lnTo>
                  <a:close/>
                </a:path>
                <a:path w="1423035" h="131444">
                  <a:moveTo>
                    <a:pt x="203423" y="58875"/>
                  </a:moveTo>
                  <a:lnTo>
                    <a:pt x="201445" y="58875"/>
                  </a:lnTo>
                  <a:lnTo>
                    <a:pt x="200235" y="58343"/>
                  </a:lnTo>
                  <a:lnTo>
                    <a:pt x="197483" y="56191"/>
                  </a:lnTo>
                  <a:lnTo>
                    <a:pt x="195741" y="55006"/>
                  </a:lnTo>
                  <a:lnTo>
                    <a:pt x="191513" y="52396"/>
                  </a:lnTo>
                  <a:lnTo>
                    <a:pt x="188960" y="51211"/>
                  </a:lnTo>
                  <a:lnTo>
                    <a:pt x="182968" y="49066"/>
                  </a:lnTo>
                  <a:lnTo>
                    <a:pt x="179426" y="48526"/>
                  </a:lnTo>
                  <a:lnTo>
                    <a:pt x="205624" y="48526"/>
                  </a:lnTo>
                  <a:lnTo>
                    <a:pt x="205747" y="49891"/>
                  </a:lnTo>
                  <a:lnTo>
                    <a:pt x="205708" y="55006"/>
                  </a:lnTo>
                  <a:lnTo>
                    <a:pt x="205467" y="56356"/>
                  </a:lnTo>
                  <a:lnTo>
                    <a:pt x="204197" y="58373"/>
                  </a:lnTo>
                  <a:lnTo>
                    <a:pt x="203423" y="58875"/>
                  </a:lnTo>
                  <a:close/>
                </a:path>
                <a:path w="1423035" h="131444">
                  <a:moveTo>
                    <a:pt x="206023" y="117466"/>
                  </a:moveTo>
                  <a:lnTo>
                    <a:pt x="179780" y="117466"/>
                  </a:lnTo>
                  <a:lnTo>
                    <a:pt x="183308" y="116881"/>
                  </a:lnTo>
                  <a:lnTo>
                    <a:pt x="189366" y="114534"/>
                  </a:lnTo>
                  <a:lnTo>
                    <a:pt x="191985" y="113252"/>
                  </a:lnTo>
                  <a:lnTo>
                    <a:pt x="196427" y="110447"/>
                  </a:lnTo>
                  <a:lnTo>
                    <a:pt x="198294" y="109179"/>
                  </a:lnTo>
                  <a:lnTo>
                    <a:pt x="201327" y="106900"/>
                  </a:lnTo>
                  <a:lnTo>
                    <a:pt x="202508" y="106330"/>
                  </a:lnTo>
                  <a:lnTo>
                    <a:pt x="203843" y="106330"/>
                  </a:lnTo>
                  <a:lnTo>
                    <a:pt x="204264" y="106465"/>
                  </a:lnTo>
                  <a:lnTo>
                    <a:pt x="206176" y="111834"/>
                  </a:lnTo>
                  <a:lnTo>
                    <a:pt x="206076" y="116881"/>
                  </a:lnTo>
                  <a:lnTo>
                    <a:pt x="206023" y="117466"/>
                  </a:lnTo>
                  <a:close/>
                </a:path>
                <a:path w="1423035" h="131444">
                  <a:moveTo>
                    <a:pt x="265406" y="131429"/>
                  </a:moveTo>
                  <a:lnTo>
                    <a:pt x="255260" y="131429"/>
                  </a:lnTo>
                  <a:lnTo>
                    <a:pt x="249202" y="130387"/>
                  </a:lnTo>
                  <a:lnTo>
                    <a:pt x="220645" y="98598"/>
                  </a:lnTo>
                  <a:lnTo>
                    <a:pt x="219715" y="91879"/>
                  </a:lnTo>
                  <a:lnTo>
                    <a:pt x="219748" y="75393"/>
                  </a:lnTo>
                  <a:lnTo>
                    <a:pt x="241218" y="39752"/>
                  </a:lnTo>
                  <a:lnTo>
                    <a:pt x="257828" y="34953"/>
                  </a:lnTo>
                  <a:lnTo>
                    <a:pt x="267133" y="34953"/>
                  </a:lnTo>
                  <a:lnTo>
                    <a:pt x="294172" y="48526"/>
                  </a:lnTo>
                  <a:lnTo>
                    <a:pt x="255503" y="48526"/>
                  </a:lnTo>
                  <a:lnTo>
                    <a:pt x="249076" y="51504"/>
                  </a:lnTo>
                  <a:lnTo>
                    <a:pt x="237890" y="83382"/>
                  </a:lnTo>
                  <a:lnTo>
                    <a:pt x="237890" y="89052"/>
                  </a:lnTo>
                  <a:lnTo>
                    <a:pt x="260086" y="117466"/>
                  </a:lnTo>
                  <a:lnTo>
                    <a:pt x="294571" y="117466"/>
                  </a:lnTo>
                  <a:lnTo>
                    <a:pt x="294450" y="118133"/>
                  </a:lnTo>
                  <a:lnTo>
                    <a:pt x="268608" y="131137"/>
                  </a:lnTo>
                  <a:lnTo>
                    <a:pt x="265406" y="131429"/>
                  </a:lnTo>
                  <a:close/>
                </a:path>
                <a:path w="1423035" h="131444">
                  <a:moveTo>
                    <a:pt x="291970" y="58875"/>
                  </a:moveTo>
                  <a:lnTo>
                    <a:pt x="289993" y="58875"/>
                  </a:lnTo>
                  <a:lnTo>
                    <a:pt x="288782" y="58343"/>
                  </a:lnTo>
                  <a:lnTo>
                    <a:pt x="286030" y="56191"/>
                  </a:lnTo>
                  <a:lnTo>
                    <a:pt x="284289" y="55006"/>
                  </a:lnTo>
                  <a:lnTo>
                    <a:pt x="280061" y="52396"/>
                  </a:lnTo>
                  <a:lnTo>
                    <a:pt x="277507" y="51211"/>
                  </a:lnTo>
                  <a:lnTo>
                    <a:pt x="271516" y="49066"/>
                  </a:lnTo>
                  <a:lnTo>
                    <a:pt x="267974" y="48526"/>
                  </a:lnTo>
                  <a:lnTo>
                    <a:pt x="294172" y="48526"/>
                  </a:lnTo>
                  <a:lnTo>
                    <a:pt x="294295" y="49891"/>
                  </a:lnTo>
                  <a:lnTo>
                    <a:pt x="294255" y="55006"/>
                  </a:lnTo>
                  <a:lnTo>
                    <a:pt x="294014" y="56356"/>
                  </a:lnTo>
                  <a:lnTo>
                    <a:pt x="292745" y="58373"/>
                  </a:lnTo>
                  <a:lnTo>
                    <a:pt x="291970" y="58875"/>
                  </a:lnTo>
                  <a:close/>
                </a:path>
                <a:path w="1423035" h="131444">
                  <a:moveTo>
                    <a:pt x="294571" y="117466"/>
                  </a:moveTo>
                  <a:lnTo>
                    <a:pt x="268328" y="117466"/>
                  </a:lnTo>
                  <a:lnTo>
                    <a:pt x="271855" y="116881"/>
                  </a:lnTo>
                  <a:lnTo>
                    <a:pt x="277913" y="114534"/>
                  </a:lnTo>
                  <a:lnTo>
                    <a:pt x="280533" y="113252"/>
                  </a:lnTo>
                  <a:lnTo>
                    <a:pt x="284975" y="110447"/>
                  </a:lnTo>
                  <a:lnTo>
                    <a:pt x="286842" y="109179"/>
                  </a:lnTo>
                  <a:lnTo>
                    <a:pt x="289875" y="106900"/>
                  </a:lnTo>
                  <a:lnTo>
                    <a:pt x="291055" y="106330"/>
                  </a:lnTo>
                  <a:lnTo>
                    <a:pt x="292391" y="106330"/>
                  </a:lnTo>
                  <a:lnTo>
                    <a:pt x="292811" y="106465"/>
                  </a:lnTo>
                  <a:lnTo>
                    <a:pt x="294724" y="111834"/>
                  </a:lnTo>
                  <a:lnTo>
                    <a:pt x="294623" y="116881"/>
                  </a:lnTo>
                  <a:lnTo>
                    <a:pt x="294571" y="117466"/>
                  </a:lnTo>
                  <a:close/>
                </a:path>
                <a:path w="1423035" h="131444">
                  <a:moveTo>
                    <a:pt x="370172" y="131429"/>
                  </a:moveTo>
                  <a:lnTo>
                    <a:pt x="354322" y="131429"/>
                  </a:lnTo>
                  <a:lnTo>
                    <a:pt x="347504" y="130350"/>
                  </a:lnTo>
                  <a:lnTo>
                    <a:pt x="316594" y="98036"/>
                  </a:lnTo>
                  <a:lnTo>
                    <a:pt x="315642" y="76813"/>
                  </a:lnTo>
                  <a:lnTo>
                    <a:pt x="316645" y="70221"/>
                  </a:lnTo>
                  <a:lnTo>
                    <a:pt x="348965" y="36063"/>
                  </a:lnTo>
                  <a:lnTo>
                    <a:pt x="356049" y="34855"/>
                  </a:lnTo>
                  <a:lnTo>
                    <a:pt x="371973" y="34855"/>
                  </a:lnTo>
                  <a:lnTo>
                    <a:pt x="378791" y="35928"/>
                  </a:lnTo>
                  <a:lnTo>
                    <a:pt x="390413" y="40225"/>
                  </a:lnTo>
                  <a:lnTo>
                    <a:pt x="395261" y="43352"/>
                  </a:lnTo>
                  <a:lnTo>
                    <a:pt x="399963" y="48331"/>
                  </a:lnTo>
                  <a:lnTo>
                    <a:pt x="358278" y="48331"/>
                  </a:lnTo>
                  <a:lnTo>
                    <a:pt x="353813" y="49179"/>
                  </a:lnTo>
                  <a:lnTo>
                    <a:pt x="333713" y="77886"/>
                  </a:lnTo>
                  <a:lnTo>
                    <a:pt x="333781" y="88362"/>
                  </a:lnTo>
                  <a:lnTo>
                    <a:pt x="357422" y="117856"/>
                  </a:lnTo>
                  <a:lnTo>
                    <a:pt x="398277" y="117856"/>
                  </a:lnTo>
                  <a:lnTo>
                    <a:pt x="394501" y="121921"/>
                  </a:lnTo>
                  <a:lnTo>
                    <a:pt x="389424" y="125325"/>
                  </a:lnTo>
                  <a:lnTo>
                    <a:pt x="377234" y="130207"/>
                  </a:lnTo>
                  <a:lnTo>
                    <a:pt x="370172" y="131429"/>
                  </a:lnTo>
                  <a:close/>
                </a:path>
                <a:path w="1423035" h="131444">
                  <a:moveTo>
                    <a:pt x="398277" y="117856"/>
                  </a:moveTo>
                  <a:lnTo>
                    <a:pt x="368158" y="117856"/>
                  </a:lnTo>
                  <a:lnTo>
                    <a:pt x="372600" y="117009"/>
                  </a:lnTo>
                  <a:lnTo>
                    <a:pt x="380134" y="113619"/>
                  </a:lnTo>
                  <a:lnTo>
                    <a:pt x="392616" y="77886"/>
                  </a:lnTo>
                  <a:lnTo>
                    <a:pt x="392206" y="74046"/>
                  </a:lnTo>
                  <a:lnTo>
                    <a:pt x="369080" y="48331"/>
                  </a:lnTo>
                  <a:lnTo>
                    <a:pt x="399963" y="48331"/>
                  </a:lnTo>
                  <a:lnTo>
                    <a:pt x="410757" y="89374"/>
                  </a:lnTo>
                  <a:lnTo>
                    <a:pt x="409738" y="95966"/>
                  </a:lnTo>
                  <a:lnTo>
                    <a:pt x="405650" y="108010"/>
                  </a:lnTo>
                  <a:lnTo>
                    <a:pt x="402589" y="113214"/>
                  </a:lnTo>
                  <a:lnTo>
                    <a:pt x="398277" y="117856"/>
                  </a:lnTo>
                  <a:close/>
                </a:path>
                <a:path w="1423035" h="131444">
                  <a:moveTo>
                    <a:pt x="471914" y="131429"/>
                  </a:moveTo>
                  <a:lnTo>
                    <a:pt x="460144" y="131429"/>
                  </a:lnTo>
                  <a:lnTo>
                    <a:pt x="454809" y="130447"/>
                  </a:lnTo>
                  <a:lnTo>
                    <a:pt x="432576" y="38290"/>
                  </a:lnTo>
                  <a:lnTo>
                    <a:pt x="433071" y="37570"/>
                  </a:lnTo>
                  <a:lnTo>
                    <a:pt x="439535" y="36220"/>
                  </a:lnTo>
                  <a:lnTo>
                    <a:pt x="442914" y="36220"/>
                  </a:lnTo>
                  <a:lnTo>
                    <a:pt x="449998" y="95561"/>
                  </a:lnTo>
                  <a:lnTo>
                    <a:pt x="450404" y="99678"/>
                  </a:lnTo>
                  <a:lnTo>
                    <a:pt x="466697" y="117564"/>
                  </a:lnTo>
                  <a:lnTo>
                    <a:pt x="496602" y="117564"/>
                  </a:lnTo>
                  <a:lnTo>
                    <a:pt x="493187" y="121043"/>
                  </a:lnTo>
                  <a:lnTo>
                    <a:pt x="487837" y="125078"/>
                  </a:lnTo>
                  <a:lnTo>
                    <a:pt x="477263" y="130155"/>
                  </a:lnTo>
                  <a:lnTo>
                    <a:pt x="471914" y="131429"/>
                  </a:lnTo>
                  <a:close/>
                </a:path>
                <a:path w="1423035" h="131444">
                  <a:moveTo>
                    <a:pt x="496602" y="117564"/>
                  </a:moveTo>
                  <a:lnTo>
                    <a:pt x="474444" y="117564"/>
                  </a:lnTo>
                  <a:lnTo>
                    <a:pt x="478798" y="116131"/>
                  </a:lnTo>
                  <a:lnTo>
                    <a:pt x="487461" y="110402"/>
                  </a:lnTo>
                  <a:lnTo>
                    <a:pt x="492058" y="106202"/>
                  </a:lnTo>
                  <a:lnTo>
                    <a:pt x="496921" y="100668"/>
                  </a:lnTo>
                  <a:lnTo>
                    <a:pt x="497046" y="38290"/>
                  </a:lnTo>
                  <a:lnTo>
                    <a:pt x="497541" y="37570"/>
                  </a:lnTo>
                  <a:lnTo>
                    <a:pt x="503931" y="36220"/>
                  </a:lnTo>
                  <a:lnTo>
                    <a:pt x="507384" y="36220"/>
                  </a:lnTo>
                  <a:lnTo>
                    <a:pt x="514468" y="38725"/>
                  </a:lnTo>
                  <a:lnTo>
                    <a:pt x="514468" y="115509"/>
                  </a:lnTo>
                  <a:lnTo>
                    <a:pt x="498618" y="115509"/>
                  </a:lnTo>
                  <a:lnTo>
                    <a:pt x="496602" y="117564"/>
                  </a:lnTo>
                  <a:close/>
                </a:path>
                <a:path w="1423035" h="131444">
                  <a:moveTo>
                    <a:pt x="508019" y="130155"/>
                  </a:moveTo>
                  <a:lnTo>
                    <a:pt x="504920" y="130155"/>
                  </a:lnTo>
                  <a:lnTo>
                    <a:pt x="503599" y="130095"/>
                  </a:lnTo>
                  <a:lnTo>
                    <a:pt x="498618" y="115509"/>
                  </a:lnTo>
                  <a:lnTo>
                    <a:pt x="514468" y="115509"/>
                  </a:lnTo>
                  <a:lnTo>
                    <a:pt x="508019" y="130155"/>
                  </a:lnTo>
                  <a:close/>
                </a:path>
                <a:path w="1423035" h="131444">
                  <a:moveTo>
                    <a:pt x="585652" y="50866"/>
                  </a:moveTo>
                  <a:lnTo>
                    <a:pt x="566792" y="50866"/>
                  </a:lnTo>
                  <a:lnTo>
                    <a:pt x="572149" y="45339"/>
                  </a:lnTo>
                  <a:lnTo>
                    <a:pt x="577484" y="41282"/>
                  </a:lnTo>
                  <a:lnTo>
                    <a:pt x="588125" y="36138"/>
                  </a:lnTo>
                  <a:lnTo>
                    <a:pt x="593497" y="34855"/>
                  </a:lnTo>
                  <a:lnTo>
                    <a:pt x="605266" y="34855"/>
                  </a:lnTo>
                  <a:lnTo>
                    <a:pt x="610601" y="35845"/>
                  </a:lnTo>
                  <a:lnTo>
                    <a:pt x="619264" y="39820"/>
                  </a:lnTo>
                  <a:lnTo>
                    <a:pt x="622769" y="42475"/>
                  </a:lnTo>
                  <a:lnTo>
                    <a:pt x="627890" y="48819"/>
                  </a:lnTo>
                  <a:lnTo>
                    <a:pt x="590958" y="48819"/>
                  </a:lnTo>
                  <a:lnTo>
                    <a:pt x="586590" y="50251"/>
                  </a:lnTo>
                  <a:lnTo>
                    <a:pt x="585652" y="50866"/>
                  </a:lnTo>
                  <a:close/>
                </a:path>
                <a:path w="1423035" h="131444">
                  <a:moveTo>
                    <a:pt x="561472" y="130155"/>
                  </a:moveTo>
                  <a:lnTo>
                    <a:pt x="558019" y="130155"/>
                  </a:lnTo>
                  <a:lnTo>
                    <a:pt x="556609" y="130095"/>
                  </a:lnTo>
                  <a:lnTo>
                    <a:pt x="551149" y="38290"/>
                  </a:lnTo>
                  <a:lnTo>
                    <a:pt x="551577" y="37570"/>
                  </a:lnTo>
                  <a:lnTo>
                    <a:pt x="557354" y="36220"/>
                  </a:lnTo>
                  <a:lnTo>
                    <a:pt x="560520" y="36220"/>
                  </a:lnTo>
                  <a:lnTo>
                    <a:pt x="566792" y="50866"/>
                  </a:lnTo>
                  <a:lnTo>
                    <a:pt x="585652" y="50866"/>
                  </a:lnTo>
                  <a:lnTo>
                    <a:pt x="577853" y="55981"/>
                  </a:lnTo>
                  <a:lnTo>
                    <a:pt x="573278" y="60180"/>
                  </a:lnTo>
                  <a:lnTo>
                    <a:pt x="568482" y="65714"/>
                  </a:lnTo>
                  <a:lnTo>
                    <a:pt x="568482" y="127650"/>
                  </a:lnTo>
                  <a:lnTo>
                    <a:pt x="568342" y="128092"/>
                  </a:lnTo>
                  <a:lnTo>
                    <a:pt x="562918" y="130095"/>
                  </a:lnTo>
                  <a:lnTo>
                    <a:pt x="561472" y="130155"/>
                  </a:lnTo>
                  <a:close/>
                </a:path>
                <a:path w="1423035" h="131444">
                  <a:moveTo>
                    <a:pt x="625979" y="130155"/>
                  </a:moveTo>
                  <a:lnTo>
                    <a:pt x="622525" y="130155"/>
                  </a:lnTo>
                  <a:lnTo>
                    <a:pt x="621079" y="130095"/>
                  </a:lnTo>
                  <a:lnTo>
                    <a:pt x="615515" y="127650"/>
                  </a:lnTo>
                  <a:lnTo>
                    <a:pt x="615515" y="70656"/>
                  </a:lnTo>
                  <a:lnTo>
                    <a:pt x="615095" y="66622"/>
                  </a:lnTo>
                  <a:lnTo>
                    <a:pt x="598714" y="48819"/>
                  </a:lnTo>
                  <a:lnTo>
                    <a:pt x="627890" y="48819"/>
                  </a:lnTo>
                  <a:lnTo>
                    <a:pt x="632952" y="127650"/>
                  </a:lnTo>
                  <a:lnTo>
                    <a:pt x="632812" y="128092"/>
                  </a:lnTo>
                  <a:lnTo>
                    <a:pt x="627388" y="130095"/>
                  </a:lnTo>
                  <a:lnTo>
                    <a:pt x="625979" y="130155"/>
                  </a:lnTo>
                  <a:close/>
                </a:path>
                <a:path w="1423035" h="131444">
                  <a:moveTo>
                    <a:pt x="683291" y="36708"/>
                  </a:moveTo>
                  <a:lnTo>
                    <a:pt x="665855" y="36708"/>
                  </a:lnTo>
                  <a:lnTo>
                    <a:pt x="665973" y="14938"/>
                  </a:lnTo>
                  <a:lnTo>
                    <a:pt x="672828" y="12688"/>
                  </a:lnTo>
                  <a:lnTo>
                    <a:pt x="676281" y="12688"/>
                  </a:lnTo>
                  <a:lnTo>
                    <a:pt x="683291" y="15358"/>
                  </a:lnTo>
                  <a:lnTo>
                    <a:pt x="683291" y="36708"/>
                  </a:lnTo>
                  <a:close/>
                </a:path>
                <a:path w="1423035" h="131444">
                  <a:moveTo>
                    <a:pt x="708763" y="50086"/>
                  </a:moveTo>
                  <a:lnTo>
                    <a:pt x="651481" y="50086"/>
                  </a:lnTo>
                  <a:lnTo>
                    <a:pt x="650632" y="49569"/>
                  </a:lnTo>
                  <a:lnTo>
                    <a:pt x="649363" y="47484"/>
                  </a:lnTo>
                  <a:lnTo>
                    <a:pt x="649045" y="45789"/>
                  </a:lnTo>
                  <a:lnTo>
                    <a:pt x="649134" y="41170"/>
                  </a:lnTo>
                  <a:lnTo>
                    <a:pt x="652078" y="36708"/>
                  </a:lnTo>
                  <a:lnTo>
                    <a:pt x="708269" y="36708"/>
                  </a:lnTo>
                  <a:lnTo>
                    <a:pt x="711191" y="45789"/>
                  </a:lnTo>
                  <a:lnTo>
                    <a:pt x="710874" y="47484"/>
                  </a:lnTo>
                  <a:lnTo>
                    <a:pt x="709605" y="49569"/>
                  </a:lnTo>
                  <a:lnTo>
                    <a:pt x="708763" y="50086"/>
                  </a:lnTo>
                  <a:close/>
                </a:path>
                <a:path w="1423035" h="131444">
                  <a:moveTo>
                    <a:pt x="695267" y="131234"/>
                  </a:moveTo>
                  <a:lnTo>
                    <a:pt x="688715" y="131234"/>
                  </a:lnTo>
                  <a:lnTo>
                    <a:pt x="684487" y="130627"/>
                  </a:lnTo>
                  <a:lnTo>
                    <a:pt x="665855" y="106525"/>
                  </a:lnTo>
                  <a:lnTo>
                    <a:pt x="665855" y="50086"/>
                  </a:lnTo>
                  <a:lnTo>
                    <a:pt x="683291" y="50086"/>
                  </a:lnTo>
                  <a:lnTo>
                    <a:pt x="683291" y="105160"/>
                  </a:lnTo>
                  <a:lnTo>
                    <a:pt x="684258" y="109734"/>
                  </a:lnTo>
                  <a:lnTo>
                    <a:pt x="688132" y="115921"/>
                  </a:lnTo>
                  <a:lnTo>
                    <a:pt x="691607" y="117466"/>
                  </a:lnTo>
                  <a:lnTo>
                    <a:pt x="710927" y="117466"/>
                  </a:lnTo>
                  <a:lnTo>
                    <a:pt x="711104" y="118426"/>
                  </a:lnTo>
                  <a:lnTo>
                    <a:pt x="696891" y="131137"/>
                  </a:lnTo>
                  <a:lnTo>
                    <a:pt x="695267" y="131234"/>
                  </a:lnTo>
                  <a:close/>
                </a:path>
                <a:path w="1423035" h="131444">
                  <a:moveTo>
                    <a:pt x="710927" y="117466"/>
                  </a:moveTo>
                  <a:lnTo>
                    <a:pt x="698226" y="117466"/>
                  </a:lnTo>
                  <a:lnTo>
                    <a:pt x="699672" y="117316"/>
                  </a:lnTo>
                  <a:lnTo>
                    <a:pt x="702211" y="116731"/>
                  </a:lnTo>
                  <a:lnTo>
                    <a:pt x="703332" y="116424"/>
                  </a:lnTo>
                  <a:lnTo>
                    <a:pt x="705310" y="115771"/>
                  </a:lnTo>
                  <a:lnTo>
                    <a:pt x="706187" y="115449"/>
                  </a:lnTo>
                  <a:lnTo>
                    <a:pt x="707561" y="114879"/>
                  </a:lnTo>
                  <a:lnTo>
                    <a:pt x="708195" y="114729"/>
                  </a:lnTo>
                  <a:lnTo>
                    <a:pt x="709110" y="114729"/>
                  </a:lnTo>
                  <a:lnTo>
                    <a:pt x="709450" y="114811"/>
                  </a:lnTo>
                  <a:lnTo>
                    <a:pt x="710084" y="115134"/>
                  </a:lnTo>
                  <a:lnTo>
                    <a:pt x="710328" y="115449"/>
                  </a:lnTo>
                  <a:lnTo>
                    <a:pt x="710682" y="116356"/>
                  </a:lnTo>
                  <a:lnTo>
                    <a:pt x="710927" y="117466"/>
                  </a:lnTo>
                  <a:close/>
                </a:path>
                <a:path w="1423035" h="131444">
                  <a:moveTo>
                    <a:pt x="802982" y="117076"/>
                  </a:moveTo>
                  <a:lnTo>
                    <a:pt x="769271" y="117076"/>
                  </a:lnTo>
                  <a:lnTo>
                    <a:pt x="772879" y="116589"/>
                  </a:lnTo>
                  <a:lnTo>
                    <a:pt x="779432" y="114631"/>
                  </a:lnTo>
                  <a:lnTo>
                    <a:pt x="791954" y="99303"/>
                  </a:lnTo>
                  <a:lnTo>
                    <a:pt x="791954" y="92404"/>
                  </a:lnTo>
                  <a:lnTo>
                    <a:pt x="757221" y="68302"/>
                  </a:lnTo>
                  <a:lnTo>
                    <a:pt x="753450" y="66457"/>
                  </a:lnTo>
                  <a:lnTo>
                    <a:pt x="730236" y="39610"/>
                  </a:lnTo>
                  <a:lnTo>
                    <a:pt x="730236" y="29194"/>
                  </a:lnTo>
                  <a:lnTo>
                    <a:pt x="760335" y="2092"/>
                  </a:lnTo>
                  <a:lnTo>
                    <a:pt x="765854" y="1364"/>
                  </a:lnTo>
                  <a:lnTo>
                    <a:pt x="774798" y="1364"/>
                  </a:lnTo>
                  <a:lnTo>
                    <a:pt x="803247" y="15328"/>
                  </a:lnTo>
                  <a:lnTo>
                    <a:pt x="767330" y="15328"/>
                  </a:lnTo>
                  <a:lnTo>
                    <a:pt x="764017" y="15800"/>
                  </a:lnTo>
                  <a:lnTo>
                    <a:pt x="748728" y="30491"/>
                  </a:lnTo>
                  <a:lnTo>
                    <a:pt x="748728" y="36415"/>
                  </a:lnTo>
                  <a:lnTo>
                    <a:pt x="783675" y="60683"/>
                  </a:lnTo>
                  <a:lnTo>
                    <a:pt x="787482" y="62505"/>
                  </a:lnTo>
                  <a:lnTo>
                    <a:pt x="810984" y="89112"/>
                  </a:lnTo>
                  <a:lnTo>
                    <a:pt x="810984" y="100053"/>
                  </a:lnTo>
                  <a:lnTo>
                    <a:pt x="809803" y="105325"/>
                  </a:lnTo>
                  <a:lnTo>
                    <a:pt x="805081" y="114564"/>
                  </a:lnTo>
                  <a:lnTo>
                    <a:pt x="802982" y="117076"/>
                  </a:lnTo>
                  <a:close/>
                </a:path>
                <a:path w="1423035" h="131444">
                  <a:moveTo>
                    <a:pt x="800904" y="24312"/>
                  </a:moveTo>
                  <a:lnTo>
                    <a:pt x="799635" y="24312"/>
                  </a:lnTo>
                  <a:lnTo>
                    <a:pt x="798418" y="23854"/>
                  </a:lnTo>
                  <a:lnTo>
                    <a:pt x="795112" y="22032"/>
                  </a:lnTo>
                  <a:lnTo>
                    <a:pt x="793083" y="21005"/>
                  </a:lnTo>
                  <a:lnTo>
                    <a:pt x="788294" y="18725"/>
                  </a:lnTo>
                  <a:lnTo>
                    <a:pt x="785460" y="17690"/>
                  </a:lnTo>
                  <a:lnTo>
                    <a:pt x="778908" y="15800"/>
                  </a:lnTo>
                  <a:lnTo>
                    <a:pt x="775226" y="15328"/>
                  </a:lnTo>
                  <a:lnTo>
                    <a:pt x="803247" y="15328"/>
                  </a:lnTo>
                  <a:lnTo>
                    <a:pt x="801347" y="24162"/>
                  </a:lnTo>
                  <a:lnTo>
                    <a:pt x="800904" y="24312"/>
                  </a:lnTo>
                  <a:close/>
                </a:path>
                <a:path w="1423035" h="131444">
                  <a:moveTo>
                    <a:pt x="771027" y="131429"/>
                  </a:moveTo>
                  <a:lnTo>
                    <a:pt x="759900" y="131429"/>
                  </a:lnTo>
                  <a:lnTo>
                    <a:pt x="755649" y="131069"/>
                  </a:lnTo>
                  <a:lnTo>
                    <a:pt x="726923" y="111234"/>
                  </a:lnTo>
                  <a:lnTo>
                    <a:pt x="727156" y="109667"/>
                  </a:lnTo>
                  <a:lnTo>
                    <a:pt x="729668" y="106427"/>
                  </a:lnTo>
                  <a:lnTo>
                    <a:pt x="731218" y="106427"/>
                  </a:lnTo>
                  <a:lnTo>
                    <a:pt x="732637" y="106997"/>
                  </a:lnTo>
                  <a:lnTo>
                    <a:pt x="736206" y="109194"/>
                  </a:lnTo>
                  <a:lnTo>
                    <a:pt x="738515" y="110402"/>
                  </a:lnTo>
                  <a:lnTo>
                    <a:pt x="744153" y="113004"/>
                  </a:lnTo>
                  <a:lnTo>
                    <a:pt x="747547" y="114226"/>
                  </a:lnTo>
                  <a:lnTo>
                    <a:pt x="755509" y="116506"/>
                  </a:lnTo>
                  <a:lnTo>
                    <a:pt x="760106" y="117076"/>
                  </a:lnTo>
                  <a:lnTo>
                    <a:pt x="802982" y="117076"/>
                  </a:lnTo>
                  <a:lnTo>
                    <a:pt x="801805" y="118486"/>
                  </a:lnTo>
                  <a:lnTo>
                    <a:pt x="793422" y="124935"/>
                  </a:lnTo>
                  <a:lnTo>
                    <a:pt x="788486" y="127357"/>
                  </a:lnTo>
                  <a:lnTo>
                    <a:pt x="777144" y="130612"/>
                  </a:lnTo>
                  <a:lnTo>
                    <a:pt x="771027" y="131429"/>
                  </a:lnTo>
                  <a:close/>
                </a:path>
                <a:path w="1423035" h="131444">
                  <a:moveTo>
                    <a:pt x="877173" y="131429"/>
                  </a:moveTo>
                  <a:lnTo>
                    <a:pt x="864843" y="131429"/>
                  </a:lnTo>
                  <a:lnTo>
                    <a:pt x="857988" y="130417"/>
                  </a:lnTo>
                  <a:lnTo>
                    <a:pt x="826126" y="98486"/>
                  </a:lnTo>
                  <a:lnTo>
                    <a:pt x="825107" y="91519"/>
                  </a:lnTo>
                  <a:lnTo>
                    <a:pt x="825107" y="76026"/>
                  </a:lnTo>
                  <a:lnTo>
                    <a:pt x="846204" y="40472"/>
                  </a:lnTo>
                  <a:lnTo>
                    <a:pt x="863788" y="34855"/>
                  </a:lnTo>
                  <a:lnTo>
                    <a:pt x="878229" y="34855"/>
                  </a:lnTo>
                  <a:lnTo>
                    <a:pt x="884625" y="35980"/>
                  </a:lnTo>
                  <a:lnTo>
                    <a:pt x="895089" y="40390"/>
                  </a:lnTo>
                  <a:lnTo>
                    <a:pt x="899406" y="43367"/>
                  </a:lnTo>
                  <a:lnTo>
                    <a:pt x="903097" y="47454"/>
                  </a:lnTo>
                  <a:lnTo>
                    <a:pt x="865544" y="47454"/>
                  </a:lnTo>
                  <a:lnTo>
                    <a:pt x="861751" y="48204"/>
                  </a:lnTo>
                  <a:lnTo>
                    <a:pt x="843179" y="74601"/>
                  </a:lnTo>
                  <a:lnTo>
                    <a:pt x="912615" y="74601"/>
                  </a:lnTo>
                  <a:lnTo>
                    <a:pt x="912615" y="81920"/>
                  </a:lnTo>
                  <a:lnTo>
                    <a:pt x="911921" y="83727"/>
                  </a:lnTo>
                  <a:lnTo>
                    <a:pt x="909161" y="85872"/>
                  </a:lnTo>
                  <a:lnTo>
                    <a:pt x="907589" y="86412"/>
                  </a:lnTo>
                  <a:lnTo>
                    <a:pt x="843179" y="86412"/>
                  </a:lnTo>
                  <a:lnTo>
                    <a:pt x="843206" y="91519"/>
                  </a:lnTo>
                  <a:lnTo>
                    <a:pt x="868562" y="118343"/>
                  </a:lnTo>
                  <a:lnTo>
                    <a:pt x="908600" y="118343"/>
                  </a:lnTo>
                  <a:lnTo>
                    <a:pt x="908563" y="119528"/>
                  </a:lnTo>
                  <a:lnTo>
                    <a:pt x="881416" y="131114"/>
                  </a:lnTo>
                  <a:lnTo>
                    <a:pt x="877173" y="131429"/>
                  </a:lnTo>
                  <a:close/>
                </a:path>
                <a:path w="1423035" h="131444">
                  <a:moveTo>
                    <a:pt x="912615" y="74601"/>
                  </a:moveTo>
                  <a:lnTo>
                    <a:pt x="895067" y="74601"/>
                  </a:lnTo>
                  <a:lnTo>
                    <a:pt x="895281" y="66134"/>
                  </a:lnTo>
                  <a:lnTo>
                    <a:pt x="893245" y="59498"/>
                  </a:lnTo>
                  <a:lnTo>
                    <a:pt x="884670" y="49861"/>
                  </a:lnTo>
                  <a:lnTo>
                    <a:pt x="878302" y="47454"/>
                  </a:lnTo>
                  <a:lnTo>
                    <a:pt x="903097" y="47454"/>
                  </a:lnTo>
                  <a:lnTo>
                    <a:pt x="906165" y="50851"/>
                  </a:lnTo>
                  <a:lnTo>
                    <a:pt x="908652" y="55246"/>
                  </a:lnTo>
                  <a:lnTo>
                    <a:pt x="911825" y="65340"/>
                  </a:lnTo>
                  <a:lnTo>
                    <a:pt x="912615" y="70724"/>
                  </a:lnTo>
                  <a:lnTo>
                    <a:pt x="912615" y="74601"/>
                  </a:lnTo>
                  <a:close/>
                </a:path>
                <a:path w="1423035" h="131444">
                  <a:moveTo>
                    <a:pt x="908600" y="118343"/>
                  </a:moveTo>
                  <a:lnTo>
                    <a:pt x="878826" y="118343"/>
                  </a:lnTo>
                  <a:lnTo>
                    <a:pt x="882863" y="117998"/>
                  </a:lnTo>
                  <a:lnTo>
                    <a:pt x="889939" y="116634"/>
                  </a:lnTo>
                  <a:lnTo>
                    <a:pt x="893001" y="115869"/>
                  </a:lnTo>
                  <a:lnTo>
                    <a:pt x="898216" y="114159"/>
                  </a:lnTo>
                  <a:lnTo>
                    <a:pt x="900299" y="113409"/>
                  </a:lnTo>
                  <a:lnTo>
                    <a:pt x="903627" y="112044"/>
                  </a:lnTo>
                  <a:lnTo>
                    <a:pt x="904881" y="111699"/>
                  </a:lnTo>
                  <a:lnTo>
                    <a:pt x="906224" y="111699"/>
                  </a:lnTo>
                  <a:lnTo>
                    <a:pt x="906667" y="111819"/>
                  </a:lnTo>
                  <a:lnTo>
                    <a:pt x="908498" y="115449"/>
                  </a:lnTo>
                  <a:lnTo>
                    <a:pt x="908600" y="118343"/>
                  </a:lnTo>
                  <a:close/>
                </a:path>
                <a:path w="1423035" h="131444">
                  <a:moveTo>
                    <a:pt x="975298" y="52044"/>
                  </a:moveTo>
                  <a:lnTo>
                    <a:pt x="957877" y="52044"/>
                  </a:lnTo>
                  <a:lnTo>
                    <a:pt x="960482" y="48526"/>
                  </a:lnTo>
                  <a:lnTo>
                    <a:pt x="981837" y="34855"/>
                  </a:lnTo>
                  <a:lnTo>
                    <a:pt x="984796" y="34855"/>
                  </a:lnTo>
                  <a:lnTo>
                    <a:pt x="997660" y="41237"/>
                  </a:lnTo>
                  <a:lnTo>
                    <a:pt x="997546" y="49599"/>
                  </a:lnTo>
                  <a:lnTo>
                    <a:pt x="997457" y="50086"/>
                  </a:lnTo>
                  <a:lnTo>
                    <a:pt x="980951" y="50086"/>
                  </a:lnTo>
                  <a:lnTo>
                    <a:pt x="979224" y="50416"/>
                  </a:lnTo>
                  <a:lnTo>
                    <a:pt x="975845" y="51714"/>
                  </a:lnTo>
                  <a:lnTo>
                    <a:pt x="975298" y="52044"/>
                  </a:lnTo>
                  <a:close/>
                </a:path>
                <a:path w="1423035" h="131444">
                  <a:moveTo>
                    <a:pt x="952557" y="130155"/>
                  </a:moveTo>
                  <a:lnTo>
                    <a:pt x="949103" y="130155"/>
                  </a:lnTo>
                  <a:lnTo>
                    <a:pt x="947694" y="130095"/>
                  </a:lnTo>
                  <a:lnTo>
                    <a:pt x="942234" y="38290"/>
                  </a:lnTo>
                  <a:lnTo>
                    <a:pt x="942662" y="37570"/>
                  </a:lnTo>
                  <a:lnTo>
                    <a:pt x="948439" y="36220"/>
                  </a:lnTo>
                  <a:lnTo>
                    <a:pt x="951605" y="36220"/>
                  </a:lnTo>
                  <a:lnTo>
                    <a:pt x="957877" y="52044"/>
                  </a:lnTo>
                  <a:lnTo>
                    <a:pt x="975298" y="52044"/>
                  </a:lnTo>
                  <a:lnTo>
                    <a:pt x="959567" y="69322"/>
                  </a:lnTo>
                  <a:lnTo>
                    <a:pt x="959567" y="127650"/>
                  </a:lnTo>
                  <a:lnTo>
                    <a:pt x="959427" y="128092"/>
                  </a:lnTo>
                  <a:lnTo>
                    <a:pt x="954003" y="130095"/>
                  </a:lnTo>
                  <a:lnTo>
                    <a:pt x="952557" y="130155"/>
                  </a:lnTo>
                  <a:close/>
                </a:path>
                <a:path w="1423035" h="131444">
                  <a:moveTo>
                    <a:pt x="995643" y="52628"/>
                  </a:moveTo>
                  <a:lnTo>
                    <a:pt x="994514" y="52628"/>
                  </a:lnTo>
                  <a:lnTo>
                    <a:pt x="993827" y="52478"/>
                  </a:lnTo>
                  <a:lnTo>
                    <a:pt x="992211" y="51894"/>
                  </a:lnTo>
                  <a:lnTo>
                    <a:pt x="991289" y="51601"/>
                  </a:lnTo>
                  <a:lnTo>
                    <a:pt x="989252" y="51016"/>
                  </a:lnTo>
                  <a:lnTo>
                    <a:pt x="988101" y="50739"/>
                  </a:lnTo>
                  <a:lnTo>
                    <a:pt x="985570" y="50221"/>
                  </a:lnTo>
                  <a:lnTo>
                    <a:pt x="984190" y="50086"/>
                  </a:lnTo>
                  <a:lnTo>
                    <a:pt x="997457" y="50086"/>
                  </a:lnTo>
                  <a:lnTo>
                    <a:pt x="997386" y="50416"/>
                  </a:lnTo>
                  <a:lnTo>
                    <a:pt x="996986" y="51474"/>
                  </a:lnTo>
                  <a:lnTo>
                    <a:pt x="996720" y="51894"/>
                  </a:lnTo>
                  <a:lnTo>
                    <a:pt x="996085" y="52478"/>
                  </a:lnTo>
                  <a:lnTo>
                    <a:pt x="995643" y="52628"/>
                  </a:lnTo>
                  <a:close/>
                </a:path>
                <a:path w="1423035" h="131444">
                  <a:moveTo>
                    <a:pt x="1050800" y="130155"/>
                  </a:moveTo>
                  <a:lnTo>
                    <a:pt x="1046572" y="130155"/>
                  </a:lnTo>
                  <a:lnTo>
                    <a:pt x="1044809" y="130095"/>
                  </a:lnTo>
                  <a:lnTo>
                    <a:pt x="1004401" y="43157"/>
                  </a:lnTo>
                  <a:lnTo>
                    <a:pt x="1003426" y="38275"/>
                  </a:lnTo>
                  <a:lnTo>
                    <a:pt x="1003486" y="38080"/>
                  </a:lnTo>
                  <a:lnTo>
                    <a:pt x="1010282" y="36220"/>
                  </a:lnTo>
                  <a:lnTo>
                    <a:pt x="1013950" y="36220"/>
                  </a:lnTo>
                  <a:lnTo>
                    <a:pt x="1048897" y="111797"/>
                  </a:lnTo>
                  <a:lnTo>
                    <a:pt x="1049317" y="112974"/>
                  </a:lnTo>
                  <a:lnTo>
                    <a:pt x="1065933" y="112974"/>
                  </a:lnTo>
                  <a:lnTo>
                    <a:pt x="1052556" y="130110"/>
                  </a:lnTo>
                  <a:lnTo>
                    <a:pt x="1050800" y="130155"/>
                  </a:lnTo>
                  <a:close/>
                </a:path>
                <a:path w="1423035" h="131444">
                  <a:moveTo>
                    <a:pt x="1065933" y="112974"/>
                  </a:moveTo>
                  <a:lnTo>
                    <a:pt x="1049317" y="112974"/>
                  </a:lnTo>
                  <a:lnTo>
                    <a:pt x="1049634" y="111797"/>
                  </a:lnTo>
                  <a:lnTo>
                    <a:pt x="1076185" y="39250"/>
                  </a:lnTo>
                  <a:lnTo>
                    <a:pt x="1076302" y="38763"/>
                  </a:lnTo>
                  <a:lnTo>
                    <a:pt x="1083880" y="36220"/>
                  </a:lnTo>
                  <a:lnTo>
                    <a:pt x="1087400" y="36220"/>
                  </a:lnTo>
                  <a:lnTo>
                    <a:pt x="1093846" y="38275"/>
                  </a:lnTo>
                  <a:lnTo>
                    <a:pt x="1093768" y="40517"/>
                  </a:lnTo>
                  <a:lnTo>
                    <a:pt x="1093340" y="42280"/>
                  </a:lnTo>
                  <a:lnTo>
                    <a:pt x="1093074" y="43157"/>
                  </a:lnTo>
                  <a:lnTo>
                    <a:pt x="1065933" y="112974"/>
                  </a:lnTo>
                  <a:close/>
                </a:path>
                <a:path w="1423035" h="131444">
                  <a:moveTo>
                    <a:pt x="1122273" y="130155"/>
                  </a:moveTo>
                  <a:lnTo>
                    <a:pt x="1118820" y="130155"/>
                  </a:lnTo>
                  <a:lnTo>
                    <a:pt x="1117410" y="130095"/>
                  </a:lnTo>
                  <a:lnTo>
                    <a:pt x="1111972" y="128092"/>
                  </a:lnTo>
                  <a:lnTo>
                    <a:pt x="1111972" y="38373"/>
                  </a:lnTo>
                  <a:lnTo>
                    <a:pt x="1118820" y="36220"/>
                  </a:lnTo>
                  <a:lnTo>
                    <a:pt x="1122273" y="36220"/>
                  </a:lnTo>
                  <a:lnTo>
                    <a:pt x="1129283" y="38793"/>
                  </a:lnTo>
                  <a:lnTo>
                    <a:pt x="1129283" y="127650"/>
                  </a:lnTo>
                  <a:lnTo>
                    <a:pt x="1122273" y="130155"/>
                  </a:lnTo>
                  <a:close/>
                </a:path>
                <a:path w="1423035" h="131444">
                  <a:moveTo>
                    <a:pt x="1124568" y="19332"/>
                  </a:moveTo>
                  <a:lnTo>
                    <a:pt x="1116318" y="19332"/>
                  </a:lnTo>
                  <a:lnTo>
                    <a:pt x="1113504" y="18650"/>
                  </a:lnTo>
                  <a:lnTo>
                    <a:pt x="1110489" y="15995"/>
                  </a:lnTo>
                  <a:lnTo>
                    <a:pt x="1109729" y="13468"/>
                  </a:lnTo>
                  <a:lnTo>
                    <a:pt x="1109767" y="5856"/>
                  </a:lnTo>
                  <a:lnTo>
                    <a:pt x="1110511" y="3412"/>
                  </a:lnTo>
                  <a:lnTo>
                    <a:pt x="1113610" y="682"/>
                  </a:lnTo>
                  <a:lnTo>
                    <a:pt x="1116458" y="0"/>
                  </a:lnTo>
                  <a:lnTo>
                    <a:pt x="1124708" y="0"/>
                  </a:lnTo>
                  <a:lnTo>
                    <a:pt x="1127522" y="682"/>
                  </a:lnTo>
                  <a:lnTo>
                    <a:pt x="1130537" y="3329"/>
                  </a:lnTo>
                  <a:lnTo>
                    <a:pt x="1131290" y="5856"/>
                  </a:lnTo>
                  <a:lnTo>
                    <a:pt x="1131252" y="13468"/>
                  </a:lnTo>
                  <a:lnTo>
                    <a:pt x="1130515" y="15913"/>
                  </a:lnTo>
                  <a:lnTo>
                    <a:pt x="1127416" y="18650"/>
                  </a:lnTo>
                  <a:lnTo>
                    <a:pt x="1124568" y="19332"/>
                  </a:lnTo>
                  <a:close/>
                </a:path>
                <a:path w="1423035" h="131444">
                  <a:moveTo>
                    <a:pt x="1202534" y="131429"/>
                  </a:moveTo>
                  <a:lnTo>
                    <a:pt x="1192388" y="131429"/>
                  </a:lnTo>
                  <a:lnTo>
                    <a:pt x="1186330" y="130387"/>
                  </a:lnTo>
                  <a:lnTo>
                    <a:pt x="1157773" y="98598"/>
                  </a:lnTo>
                  <a:lnTo>
                    <a:pt x="1156843" y="91879"/>
                  </a:lnTo>
                  <a:lnTo>
                    <a:pt x="1156876" y="75393"/>
                  </a:lnTo>
                  <a:lnTo>
                    <a:pt x="1178346" y="39752"/>
                  </a:lnTo>
                  <a:lnTo>
                    <a:pt x="1194956" y="34953"/>
                  </a:lnTo>
                  <a:lnTo>
                    <a:pt x="1204261" y="34953"/>
                  </a:lnTo>
                  <a:lnTo>
                    <a:pt x="1231300" y="48526"/>
                  </a:lnTo>
                  <a:lnTo>
                    <a:pt x="1192631" y="48526"/>
                  </a:lnTo>
                  <a:lnTo>
                    <a:pt x="1186204" y="51504"/>
                  </a:lnTo>
                  <a:lnTo>
                    <a:pt x="1175018" y="83382"/>
                  </a:lnTo>
                  <a:lnTo>
                    <a:pt x="1175018" y="89052"/>
                  </a:lnTo>
                  <a:lnTo>
                    <a:pt x="1197214" y="117466"/>
                  </a:lnTo>
                  <a:lnTo>
                    <a:pt x="1231699" y="117466"/>
                  </a:lnTo>
                  <a:lnTo>
                    <a:pt x="1231577" y="118133"/>
                  </a:lnTo>
                  <a:lnTo>
                    <a:pt x="1205736" y="131137"/>
                  </a:lnTo>
                  <a:lnTo>
                    <a:pt x="1202534" y="131429"/>
                  </a:lnTo>
                  <a:close/>
                </a:path>
                <a:path w="1423035" h="131444">
                  <a:moveTo>
                    <a:pt x="1229098" y="58875"/>
                  </a:moveTo>
                  <a:lnTo>
                    <a:pt x="1227121" y="58875"/>
                  </a:lnTo>
                  <a:lnTo>
                    <a:pt x="1225910" y="58343"/>
                  </a:lnTo>
                  <a:lnTo>
                    <a:pt x="1223158" y="56191"/>
                  </a:lnTo>
                  <a:lnTo>
                    <a:pt x="1221417" y="55006"/>
                  </a:lnTo>
                  <a:lnTo>
                    <a:pt x="1217188" y="52396"/>
                  </a:lnTo>
                  <a:lnTo>
                    <a:pt x="1214635" y="51211"/>
                  </a:lnTo>
                  <a:lnTo>
                    <a:pt x="1208644" y="49066"/>
                  </a:lnTo>
                  <a:lnTo>
                    <a:pt x="1205102" y="48526"/>
                  </a:lnTo>
                  <a:lnTo>
                    <a:pt x="1231300" y="48526"/>
                  </a:lnTo>
                  <a:lnTo>
                    <a:pt x="1231422" y="49891"/>
                  </a:lnTo>
                  <a:lnTo>
                    <a:pt x="1231383" y="55006"/>
                  </a:lnTo>
                  <a:lnTo>
                    <a:pt x="1231142" y="56356"/>
                  </a:lnTo>
                  <a:lnTo>
                    <a:pt x="1229873" y="58373"/>
                  </a:lnTo>
                  <a:lnTo>
                    <a:pt x="1229098" y="58875"/>
                  </a:lnTo>
                  <a:close/>
                </a:path>
                <a:path w="1423035" h="131444">
                  <a:moveTo>
                    <a:pt x="1231699" y="117466"/>
                  </a:moveTo>
                  <a:lnTo>
                    <a:pt x="1205456" y="117466"/>
                  </a:lnTo>
                  <a:lnTo>
                    <a:pt x="1208983" y="116881"/>
                  </a:lnTo>
                  <a:lnTo>
                    <a:pt x="1215041" y="114534"/>
                  </a:lnTo>
                  <a:lnTo>
                    <a:pt x="1217661" y="113252"/>
                  </a:lnTo>
                  <a:lnTo>
                    <a:pt x="1222103" y="110447"/>
                  </a:lnTo>
                  <a:lnTo>
                    <a:pt x="1223970" y="109179"/>
                  </a:lnTo>
                  <a:lnTo>
                    <a:pt x="1227002" y="106900"/>
                  </a:lnTo>
                  <a:lnTo>
                    <a:pt x="1228183" y="106330"/>
                  </a:lnTo>
                  <a:lnTo>
                    <a:pt x="1229519" y="106330"/>
                  </a:lnTo>
                  <a:lnTo>
                    <a:pt x="1229939" y="106465"/>
                  </a:lnTo>
                  <a:lnTo>
                    <a:pt x="1231852" y="111834"/>
                  </a:lnTo>
                  <a:lnTo>
                    <a:pt x="1231751" y="116881"/>
                  </a:lnTo>
                  <a:lnTo>
                    <a:pt x="1231699" y="117466"/>
                  </a:lnTo>
                  <a:close/>
                </a:path>
                <a:path w="1423035" h="131444">
                  <a:moveTo>
                    <a:pt x="1305153" y="131429"/>
                  </a:moveTo>
                  <a:lnTo>
                    <a:pt x="1292823" y="131429"/>
                  </a:lnTo>
                  <a:lnTo>
                    <a:pt x="1285968" y="130417"/>
                  </a:lnTo>
                  <a:lnTo>
                    <a:pt x="1254105" y="98486"/>
                  </a:lnTo>
                  <a:lnTo>
                    <a:pt x="1253087" y="91519"/>
                  </a:lnTo>
                  <a:lnTo>
                    <a:pt x="1253087" y="76026"/>
                  </a:lnTo>
                  <a:lnTo>
                    <a:pt x="1274184" y="40472"/>
                  </a:lnTo>
                  <a:lnTo>
                    <a:pt x="1291768" y="34855"/>
                  </a:lnTo>
                  <a:lnTo>
                    <a:pt x="1306208" y="34855"/>
                  </a:lnTo>
                  <a:lnTo>
                    <a:pt x="1312605" y="35980"/>
                  </a:lnTo>
                  <a:lnTo>
                    <a:pt x="1323069" y="40390"/>
                  </a:lnTo>
                  <a:lnTo>
                    <a:pt x="1327386" y="43367"/>
                  </a:lnTo>
                  <a:lnTo>
                    <a:pt x="1331077" y="47454"/>
                  </a:lnTo>
                  <a:lnTo>
                    <a:pt x="1293524" y="47454"/>
                  </a:lnTo>
                  <a:lnTo>
                    <a:pt x="1289731" y="48204"/>
                  </a:lnTo>
                  <a:lnTo>
                    <a:pt x="1271158" y="74601"/>
                  </a:lnTo>
                  <a:lnTo>
                    <a:pt x="1340594" y="74601"/>
                  </a:lnTo>
                  <a:lnTo>
                    <a:pt x="1340594" y="81920"/>
                  </a:lnTo>
                  <a:lnTo>
                    <a:pt x="1339901" y="83727"/>
                  </a:lnTo>
                  <a:lnTo>
                    <a:pt x="1337141" y="85872"/>
                  </a:lnTo>
                  <a:lnTo>
                    <a:pt x="1335569" y="86412"/>
                  </a:lnTo>
                  <a:lnTo>
                    <a:pt x="1271158" y="86412"/>
                  </a:lnTo>
                  <a:lnTo>
                    <a:pt x="1271185" y="91519"/>
                  </a:lnTo>
                  <a:lnTo>
                    <a:pt x="1296542" y="118343"/>
                  </a:lnTo>
                  <a:lnTo>
                    <a:pt x="1336580" y="118343"/>
                  </a:lnTo>
                  <a:lnTo>
                    <a:pt x="1336543" y="119528"/>
                  </a:lnTo>
                  <a:lnTo>
                    <a:pt x="1309396" y="131114"/>
                  </a:lnTo>
                  <a:lnTo>
                    <a:pt x="1305153" y="131429"/>
                  </a:lnTo>
                  <a:close/>
                </a:path>
                <a:path w="1423035" h="131444">
                  <a:moveTo>
                    <a:pt x="1340594" y="74601"/>
                  </a:moveTo>
                  <a:lnTo>
                    <a:pt x="1323047" y="74601"/>
                  </a:lnTo>
                  <a:lnTo>
                    <a:pt x="1323261" y="66134"/>
                  </a:lnTo>
                  <a:lnTo>
                    <a:pt x="1321224" y="59498"/>
                  </a:lnTo>
                  <a:lnTo>
                    <a:pt x="1312650" y="49861"/>
                  </a:lnTo>
                  <a:lnTo>
                    <a:pt x="1306282" y="47454"/>
                  </a:lnTo>
                  <a:lnTo>
                    <a:pt x="1331077" y="47454"/>
                  </a:lnTo>
                  <a:lnTo>
                    <a:pt x="1334145" y="50851"/>
                  </a:lnTo>
                  <a:lnTo>
                    <a:pt x="1336632" y="55246"/>
                  </a:lnTo>
                  <a:lnTo>
                    <a:pt x="1339805" y="65340"/>
                  </a:lnTo>
                  <a:lnTo>
                    <a:pt x="1340594" y="70724"/>
                  </a:lnTo>
                  <a:lnTo>
                    <a:pt x="1340594" y="74601"/>
                  </a:lnTo>
                  <a:close/>
                </a:path>
                <a:path w="1423035" h="131444">
                  <a:moveTo>
                    <a:pt x="1336580" y="118343"/>
                  </a:moveTo>
                  <a:lnTo>
                    <a:pt x="1306806" y="118343"/>
                  </a:lnTo>
                  <a:lnTo>
                    <a:pt x="1310842" y="117998"/>
                  </a:lnTo>
                  <a:lnTo>
                    <a:pt x="1317919" y="116634"/>
                  </a:lnTo>
                  <a:lnTo>
                    <a:pt x="1320981" y="115869"/>
                  </a:lnTo>
                  <a:lnTo>
                    <a:pt x="1326195" y="114159"/>
                  </a:lnTo>
                  <a:lnTo>
                    <a:pt x="1328279" y="113409"/>
                  </a:lnTo>
                  <a:lnTo>
                    <a:pt x="1331607" y="112044"/>
                  </a:lnTo>
                  <a:lnTo>
                    <a:pt x="1332861" y="111699"/>
                  </a:lnTo>
                  <a:lnTo>
                    <a:pt x="1334204" y="111699"/>
                  </a:lnTo>
                  <a:lnTo>
                    <a:pt x="1334647" y="111819"/>
                  </a:lnTo>
                  <a:lnTo>
                    <a:pt x="1336478" y="115449"/>
                  </a:lnTo>
                  <a:lnTo>
                    <a:pt x="1336580" y="118343"/>
                  </a:lnTo>
                  <a:close/>
                </a:path>
                <a:path w="1423035" h="131444">
                  <a:moveTo>
                    <a:pt x="1418055" y="118538"/>
                  </a:moveTo>
                  <a:lnTo>
                    <a:pt x="1388410" y="118538"/>
                  </a:lnTo>
                  <a:lnTo>
                    <a:pt x="1391088" y="118246"/>
                  </a:lnTo>
                  <a:lnTo>
                    <a:pt x="1395885" y="117076"/>
                  </a:lnTo>
                  <a:lnTo>
                    <a:pt x="1405219" y="106885"/>
                  </a:lnTo>
                  <a:lnTo>
                    <a:pt x="1405219" y="102003"/>
                  </a:lnTo>
                  <a:lnTo>
                    <a:pt x="1378389" y="85992"/>
                  </a:lnTo>
                  <a:lnTo>
                    <a:pt x="1375467" y="84732"/>
                  </a:lnTo>
                  <a:lnTo>
                    <a:pt x="1357448" y="64830"/>
                  </a:lnTo>
                  <a:lnTo>
                    <a:pt x="1357448" y="57473"/>
                  </a:lnTo>
                  <a:lnTo>
                    <a:pt x="1386336" y="34855"/>
                  </a:lnTo>
                  <a:lnTo>
                    <a:pt x="1394645" y="34855"/>
                  </a:lnTo>
                  <a:lnTo>
                    <a:pt x="1417586" y="47357"/>
                  </a:lnTo>
                  <a:lnTo>
                    <a:pt x="1388941" y="47357"/>
                  </a:lnTo>
                  <a:lnTo>
                    <a:pt x="1386336" y="47664"/>
                  </a:lnTo>
                  <a:lnTo>
                    <a:pt x="1374146" y="58223"/>
                  </a:lnTo>
                  <a:lnTo>
                    <a:pt x="1374146" y="62587"/>
                  </a:lnTo>
                  <a:lnTo>
                    <a:pt x="1401286" y="78830"/>
                  </a:lnTo>
                  <a:lnTo>
                    <a:pt x="1404245" y="80068"/>
                  </a:lnTo>
                  <a:lnTo>
                    <a:pt x="1422442" y="99431"/>
                  </a:lnTo>
                  <a:lnTo>
                    <a:pt x="1422442" y="107702"/>
                  </a:lnTo>
                  <a:lnTo>
                    <a:pt x="1421549" y="111699"/>
                  </a:lnTo>
                  <a:lnTo>
                    <a:pt x="1418055" y="118538"/>
                  </a:lnTo>
                  <a:close/>
                </a:path>
                <a:path w="1423035" h="131444">
                  <a:moveTo>
                    <a:pt x="1415255" y="54091"/>
                  </a:moveTo>
                  <a:lnTo>
                    <a:pt x="1414199" y="54091"/>
                  </a:lnTo>
                  <a:lnTo>
                    <a:pt x="1413284" y="53731"/>
                  </a:lnTo>
                  <a:lnTo>
                    <a:pt x="1410886" y="52298"/>
                  </a:lnTo>
                  <a:lnTo>
                    <a:pt x="1409337" y="51534"/>
                  </a:lnTo>
                  <a:lnTo>
                    <a:pt x="1405536" y="49906"/>
                  </a:lnTo>
                  <a:lnTo>
                    <a:pt x="1403301" y="49141"/>
                  </a:lnTo>
                  <a:lnTo>
                    <a:pt x="1398157" y="47709"/>
                  </a:lnTo>
                  <a:lnTo>
                    <a:pt x="1395213" y="47357"/>
                  </a:lnTo>
                  <a:lnTo>
                    <a:pt x="1417586" y="47357"/>
                  </a:lnTo>
                  <a:lnTo>
                    <a:pt x="1415646" y="53978"/>
                  </a:lnTo>
                  <a:lnTo>
                    <a:pt x="1415255" y="54091"/>
                  </a:lnTo>
                  <a:close/>
                </a:path>
                <a:path w="1423035" h="131444">
                  <a:moveTo>
                    <a:pt x="1390631" y="131429"/>
                  </a:moveTo>
                  <a:lnTo>
                    <a:pt x="1381754" y="131429"/>
                  </a:lnTo>
                  <a:lnTo>
                    <a:pt x="1378529" y="131182"/>
                  </a:lnTo>
                  <a:lnTo>
                    <a:pt x="1355190" y="114504"/>
                  </a:lnTo>
                  <a:lnTo>
                    <a:pt x="1355470" y="112809"/>
                  </a:lnTo>
                  <a:lnTo>
                    <a:pt x="1357588" y="110139"/>
                  </a:lnTo>
                  <a:lnTo>
                    <a:pt x="1358857" y="110139"/>
                  </a:lnTo>
                  <a:lnTo>
                    <a:pt x="1360001" y="110582"/>
                  </a:lnTo>
                  <a:lnTo>
                    <a:pt x="1363034" y="112337"/>
                  </a:lnTo>
                  <a:lnTo>
                    <a:pt x="1364900" y="113296"/>
                  </a:lnTo>
                  <a:lnTo>
                    <a:pt x="1369335" y="115381"/>
                  </a:lnTo>
                  <a:lnTo>
                    <a:pt x="1371962" y="116341"/>
                  </a:lnTo>
                  <a:lnTo>
                    <a:pt x="1378020" y="118096"/>
                  </a:lnTo>
                  <a:lnTo>
                    <a:pt x="1381511" y="118538"/>
                  </a:lnTo>
                  <a:lnTo>
                    <a:pt x="1418055" y="118538"/>
                  </a:lnTo>
                  <a:lnTo>
                    <a:pt x="1417955" y="118733"/>
                  </a:lnTo>
                  <a:lnTo>
                    <a:pt x="1415402" y="121696"/>
                  </a:lnTo>
                  <a:lnTo>
                    <a:pt x="1408776" y="126510"/>
                  </a:lnTo>
                  <a:lnTo>
                    <a:pt x="1404828" y="128332"/>
                  </a:lnTo>
                  <a:lnTo>
                    <a:pt x="1395671" y="130807"/>
                  </a:lnTo>
                  <a:lnTo>
                    <a:pt x="1390631" y="1314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870821" y="2198696"/>
              <a:ext cx="3808095" cy="2640330"/>
            </a:xfrm>
            <a:custGeom>
              <a:avLst/>
              <a:gdLst/>
              <a:ahLst/>
              <a:cxnLst/>
              <a:rect l="l" t="t" r="r" b="b"/>
              <a:pathLst>
                <a:path w="3808095" h="2640329">
                  <a:moveTo>
                    <a:pt x="0" y="2639936"/>
                  </a:moveTo>
                  <a:lnTo>
                    <a:pt x="3807543" y="2639936"/>
                  </a:lnTo>
                  <a:lnTo>
                    <a:pt x="3807543" y="0"/>
                  </a:lnTo>
                  <a:lnTo>
                    <a:pt x="0" y="0"/>
                  </a:lnTo>
                  <a:lnTo>
                    <a:pt x="0" y="2639936"/>
                  </a:lnTo>
                  <a:close/>
                </a:path>
              </a:pathLst>
            </a:custGeom>
            <a:ln w="121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225011" y="2378675"/>
              <a:ext cx="1550035" cy="360045"/>
            </a:xfrm>
            <a:custGeom>
              <a:avLst/>
              <a:gdLst/>
              <a:ahLst/>
              <a:cxnLst/>
              <a:rect l="l" t="t" r="r" b="b"/>
              <a:pathLst>
                <a:path w="1550034" h="360044">
                  <a:moveTo>
                    <a:pt x="1549935" y="359958"/>
                  </a:moveTo>
                  <a:lnTo>
                    <a:pt x="0" y="359958"/>
                  </a:lnTo>
                  <a:lnTo>
                    <a:pt x="0" y="0"/>
                  </a:lnTo>
                  <a:lnTo>
                    <a:pt x="1549935" y="0"/>
                  </a:lnTo>
                  <a:lnTo>
                    <a:pt x="1549935" y="359958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225011" y="2378675"/>
              <a:ext cx="1550035" cy="360045"/>
            </a:xfrm>
            <a:custGeom>
              <a:avLst/>
              <a:gdLst/>
              <a:ahLst/>
              <a:cxnLst/>
              <a:rect l="l" t="t" r="r" b="b"/>
              <a:pathLst>
                <a:path w="1550034" h="360044">
                  <a:moveTo>
                    <a:pt x="0" y="359958"/>
                  </a:moveTo>
                  <a:lnTo>
                    <a:pt x="1549935" y="359958"/>
                  </a:lnTo>
                  <a:lnTo>
                    <a:pt x="1549935" y="0"/>
                  </a:lnTo>
                  <a:lnTo>
                    <a:pt x="0" y="0"/>
                  </a:lnTo>
                  <a:lnTo>
                    <a:pt x="0" y="359958"/>
                  </a:lnTo>
                  <a:close/>
                </a:path>
              </a:pathLst>
            </a:custGeom>
            <a:ln w="122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302232" y="2489017"/>
              <a:ext cx="1332230" cy="165735"/>
            </a:xfrm>
            <a:custGeom>
              <a:avLst/>
              <a:gdLst/>
              <a:ahLst/>
              <a:cxnLst/>
              <a:rect l="l" t="t" r="r" b="b"/>
              <a:pathLst>
                <a:path w="1332229" h="165735">
                  <a:moveTo>
                    <a:pt x="67856" y="129577"/>
                  </a:moveTo>
                  <a:lnTo>
                    <a:pt x="5143" y="129577"/>
                  </a:lnTo>
                  <a:lnTo>
                    <a:pt x="3615" y="129067"/>
                  </a:lnTo>
                  <a:lnTo>
                    <a:pt x="723" y="127050"/>
                  </a:lnTo>
                  <a:lnTo>
                    <a:pt x="0" y="125280"/>
                  </a:lnTo>
                  <a:lnTo>
                    <a:pt x="0" y="5241"/>
                  </a:lnTo>
                  <a:lnTo>
                    <a:pt x="7401" y="2632"/>
                  </a:lnTo>
                  <a:lnTo>
                    <a:pt x="10854" y="2632"/>
                  </a:lnTo>
                  <a:lnTo>
                    <a:pt x="18181" y="115021"/>
                  </a:lnTo>
                  <a:lnTo>
                    <a:pt x="67856" y="115021"/>
                  </a:lnTo>
                  <a:lnTo>
                    <a:pt x="70845" y="119843"/>
                  </a:lnTo>
                  <a:lnTo>
                    <a:pt x="70743" y="125280"/>
                  </a:lnTo>
                  <a:lnTo>
                    <a:pt x="68402" y="129427"/>
                  </a:lnTo>
                  <a:lnTo>
                    <a:pt x="67856" y="129577"/>
                  </a:lnTo>
                  <a:close/>
                </a:path>
                <a:path w="1332229" h="165735">
                  <a:moveTo>
                    <a:pt x="134415" y="131429"/>
                  </a:moveTo>
                  <a:lnTo>
                    <a:pt x="118565" y="131429"/>
                  </a:lnTo>
                  <a:lnTo>
                    <a:pt x="111746" y="130357"/>
                  </a:lnTo>
                  <a:lnTo>
                    <a:pt x="80836" y="98036"/>
                  </a:lnTo>
                  <a:lnTo>
                    <a:pt x="79884" y="76813"/>
                  </a:lnTo>
                  <a:lnTo>
                    <a:pt x="80888" y="70221"/>
                  </a:lnTo>
                  <a:lnTo>
                    <a:pt x="113208" y="36063"/>
                  </a:lnTo>
                  <a:lnTo>
                    <a:pt x="120291" y="34855"/>
                  </a:lnTo>
                  <a:lnTo>
                    <a:pt x="136215" y="34855"/>
                  </a:lnTo>
                  <a:lnTo>
                    <a:pt x="143033" y="35935"/>
                  </a:lnTo>
                  <a:lnTo>
                    <a:pt x="154655" y="40225"/>
                  </a:lnTo>
                  <a:lnTo>
                    <a:pt x="159503" y="43352"/>
                  </a:lnTo>
                  <a:lnTo>
                    <a:pt x="164206" y="48331"/>
                  </a:lnTo>
                  <a:lnTo>
                    <a:pt x="122520" y="48331"/>
                  </a:lnTo>
                  <a:lnTo>
                    <a:pt x="118055" y="49179"/>
                  </a:lnTo>
                  <a:lnTo>
                    <a:pt x="97955" y="77886"/>
                  </a:lnTo>
                  <a:lnTo>
                    <a:pt x="98024" y="88369"/>
                  </a:lnTo>
                  <a:lnTo>
                    <a:pt x="121664" y="117856"/>
                  </a:lnTo>
                  <a:lnTo>
                    <a:pt x="162523" y="117856"/>
                  </a:lnTo>
                  <a:lnTo>
                    <a:pt x="158743" y="121928"/>
                  </a:lnTo>
                  <a:lnTo>
                    <a:pt x="153674" y="125325"/>
                  </a:lnTo>
                  <a:lnTo>
                    <a:pt x="141484" y="130207"/>
                  </a:lnTo>
                  <a:lnTo>
                    <a:pt x="134415" y="131429"/>
                  </a:lnTo>
                  <a:close/>
                </a:path>
                <a:path w="1332229" h="165735">
                  <a:moveTo>
                    <a:pt x="162523" y="117856"/>
                  </a:moveTo>
                  <a:lnTo>
                    <a:pt x="132400" y="117856"/>
                  </a:lnTo>
                  <a:lnTo>
                    <a:pt x="136842" y="117009"/>
                  </a:lnTo>
                  <a:lnTo>
                    <a:pt x="144384" y="113626"/>
                  </a:lnTo>
                  <a:lnTo>
                    <a:pt x="156858" y="77886"/>
                  </a:lnTo>
                  <a:lnTo>
                    <a:pt x="156448" y="74046"/>
                  </a:lnTo>
                  <a:lnTo>
                    <a:pt x="133323" y="48331"/>
                  </a:lnTo>
                  <a:lnTo>
                    <a:pt x="164206" y="48331"/>
                  </a:lnTo>
                  <a:lnTo>
                    <a:pt x="174999" y="89374"/>
                  </a:lnTo>
                  <a:lnTo>
                    <a:pt x="173981" y="95966"/>
                  </a:lnTo>
                  <a:lnTo>
                    <a:pt x="169893" y="108010"/>
                  </a:lnTo>
                  <a:lnTo>
                    <a:pt x="166824" y="113222"/>
                  </a:lnTo>
                  <a:lnTo>
                    <a:pt x="162523" y="117856"/>
                  </a:lnTo>
                  <a:close/>
                </a:path>
                <a:path w="1332229" h="165735">
                  <a:moveTo>
                    <a:pt x="207142" y="57023"/>
                  </a:moveTo>
                  <a:lnTo>
                    <a:pt x="205732" y="57023"/>
                  </a:lnTo>
                  <a:lnTo>
                    <a:pt x="205238" y="56895"/>
                  </a:lnTo>
                  <a:lnTo>
                    <a:pt x="202928" y="47859"/>
                  </a:lnTo>
                  <a:lnTo>
                    <a:pt x="203423" y="45977"/>
                  </a:lnTo>
                  <a:lnTo>
                    <a:pt x="235078" y="34855"/>
                  </a:lnTo>
                  <a:lnTo>
                    <a:pt x="245579" y="34855"/>
                  </a:lnTo>
                  <a:lnTo>
                    <a:pt x="271937" y="47941"/>
                  </a:lnTo>
                  <a:lnTo>
                    <a:pt x="232857" y="47941"/>
                  </a:lnTo>
                  <a:lnTo>
                    <a:pt x="228998" y="48414"/>
                  </a:lnTo>
                  <a:lnTo>
                    <a:pt x="208426" y="56551"/>
                  </a:lnTo>
                  <a:lnTo>
                    <a:pt x="207142" y="57023"/>
                  </a:lnTo>
                  <a:close/>
                </a:path>
                <a:path w="1332229" h="165735">
                  <a:moveTo>
                    <a:pt x="236842" y="131429"/>
                  </a:moveTo>
                  <a:lnTo>
                    <a:pt x="226128" y="131429"/>
                  </a:lnTo>
                  <a:lnTo>
                    <a:pt x="221604" y="130829"/>
                  </a:lnTo>
                  <a:lnTo>
                    <a:pt x="198154" y="108902"/>
                  </a:lnTo>
                  <a:lnTo>
                    <a:pt x="198154" y="99731"/>
                  </a:lnTo>
                  <a:lnTo>
                    <a:pt x="231765" y="76078"/>
                  </a:lnTo>
                  <a:lnTo>
                    <a:pt x="238428" y="75478"/>
                  </a:lnTo>
                  <a:lnTo>
                    <a:pt x="258927" y="75478"/>
                  </a:lnTo>
                  <a:lnTo>
                    <a:pt x="258927" y="65257"/>
                  </a:lnTo>
                  <a:lnTo>
                    <a:pt x="241173" y="47941"/>
                  </a:lnTo>
                  <a:lnTo>
                    <a:pt x="271937" y="47941"/>
                  </a:lnTo>
                  <a:lnTo>
                    <a:pt x="272918" y="49501"/>
                  </a:lnTo>
                  <a:lnTo>
                    <a:pt x="275589" y="57705"/>
                  </a:lnTo>
                  <a:lnTo>
                    <a:pt x="276229" y="62265"/>
                  </a:lnTo>
                  <a:lnTo>
                    <a:pt x="276260" y="87102"/>
                  </a:lnTo>
                  <a:lnTo>
                    <a:pt x="239233" y="87102"/>
                  </a:lnTo>
                  <a:lnTo>
                    <a:pt x="235078" y="87469"/>
                  </a:lnTo>
                  <a:lnTo>
                    <a:pt x="216019" y="101223"/>
                  </a:lnTo>
                  <a:lnTo>
                    <a:pt x="216019" y="108452"/>
                  </a:lnTo>
                  <a:lnTo>
                    <a:pt x="217583" y="112082"/>
                  </a:lnTo>
                  <a:lnTo>
                    <a:pt x="223855" y="117481"/>
                  </a:lnTo>
                  <a:lnTo>
                    <a:pt x="228245" y="118831"/>
                  </a:lnTo>
                  <a:lnTo>
                    <a:pt x="260857" y="118831"/>
                  </a:lnTo>
                  <a:lnTo>
                    <a:pt x="257097" y="122543"/>
                  </a:lnTo>
                  <a:lnTo>
                    <a:pt x="252463" y="125730"/>
                  </a:lnTo>
                  <a:lnTo>
                    <a:pt x="242251" y="130290"/>
                  </a:lnTo>
                  <a:lnTo>
                    <a:pt x="236842" y="131429"/>
                  </a:lnTo>
                  <a:close/>
                </a:path>
                <a:path w="1332229" h="165735">
                  <a:moveTo>
                    <a:pt x="260857" y="118831"/>
                  </a:moveTo>
                  <a:lnTo>
                    <a:pt x="238458" y="118831"/>
                  </a:lnTo>
                  <a:lnTo>
                    <a:pt x="242708" y="117758"/>
                  </a:lnTo>
                  <a:lnTo>
                    <a:pt x="250523" y="113461"/>
                  </a:lnTo>
                  <a:lnTo>
                    <a:pt x="254633" y="110177"/>
                  </a:lnTo>
                  <a:lnTo>
                    <a:pt x="258927" y="105745"/>
                  </a:lnTo>
                  <a:lnTo>
                    <a:pt x="258927" y="87102"/>
                  </a:lnTo>
                  <a:lnTo>
                    <a:pt x="276260" y="87102"/>
                  </a:lnTo>
                  <a:lnTo>
                    <a:pt x="276260" y="118441"/>
                  </a:lnTo>
                  <a:lnTo>
                    <a:pt x="261252" y="118441"/>
                  </a:lnTo>
                  <a:lnTo>
                    <a:pt x="260857" y="118831"/>
                  </a:lnTo>
                  <a:close/>
                </a:path>
                <a:path w="1332229" h="165735">
                  <a:moveTo>
                    <a:pt x="270660" y="130162"/>
                  </a:moveTo>
                  <a:lnTo>
                    <a:pt x="266926" y="130162"/>
                  </a:lnTo>
                  <a:lnTo>
                    <a:pt x="265465" y="130065"/>
                  </a:lnTo>
                  <a:lnTo>
                    <a:pt x="263281" y="129675"/>
                  </a:lnTo>
                  <a:lnTo>
                    <a:pt x="262484" y="129382"/>
                  </a:lnTo>
                  <a:lnTo>
                    <a:pt x="261502" y="128595"/>
                  </a:lnTo>
                  <a:lnTo>
                    <a:pt x="261252" y="128010"/>
                  </a:lnTo>
                  <a:lnTo>
                    <a:pt x="261252" y="118441"/>
                  </a:lnTo>
                  <a:lnTo>
                    <a:pt x="276260" y="118441"/>
                  </a:lnTo>
                  <a:lnTo>
                    <a:pt x="276260" y="128010"/>
                  </a:lnTo>
                  <a:lnTo>
                    <a:pt x="270660" y="130162"/>
                  </a:lnTo>
                  <a:close/>
                </a:path>
                <a:path w="1332229" h="165735">
                  <a:moveTo>
                    <a:pt x="342504" y="50874"/>
                  </a:moveTo>
                  <a:lnTo>
                    <a:pt x="323655" y="50874"/>
                  </a:lnTo>
                  <a:lnTo>
                    <a:pt x="329013" y="45339"/>
                  </a:lnTo>
                  <a:lnTo>
                    <a:pt x="334348" y="41290"/>
                  </a:lnTo>
                  <a:lnTo>
                    <a:pt x="344988" y="36145"/>
                  </a:lnTo>
                  <a:lnTo>
                    <a:pt x="350360" y="34855"/>
                  </a:lnTo>
                  <a:lnTo>
                    <a:pt x="362129" y="34855"/>
                  </a:lnTo>
                  <a:lnTo>
                    <a:pt x="367464" y="35853"/>
                  </a:lnTo>
                  <a:lnTo>
                    <a:pt x="376135" y="39820"/>
                  </a:lnTo>
                  <a:lnTo>
                    <a:pt x="379640" y="42475"/>
                  </a:lnTo>
                  <a:lnTo>
                    <a:pt x="384754" y="48819"/>
                  </a:lnTo>
                  <a:lnTo>
                    <a:pt x="347822" y="48819"/>
                  </a:lnTo>
                  <a:lnTo>
                    <a:pt x="343453" y="50251"/>
                  </a:lnTo>
                  <a:lnTo>
                    <a:pt x="342504" y="50874"/>
                  </a:lnTo>
                  <a:close/>
                </a:path>
                <a:path w="1332229" h="165735">
                  <a:moveTo>
                    <a:pt x="318335" y="130162"/>
                  </a:moveTo>
                  <a:lnTo>
                    <a:pt x="314882" y="130162"/>
                  </a:lnTo>
                  <a:lnTo>
                    <a:pt x="313472" y="130095"/>
                  </a:lnTo>
                  <a:lnTo>
                    <a:pt x="308012" y="38290"/>
                  </a:lnTo>
                  <a:lnTo>
                    <a:pt x="308440" y="37578"/>
                  </a:lnTo>
                  <a:lnTo>
                    <a:pt x="314218" y="36228"/>
                  </a:lnTo>
                  <a:lnTo>
                    <a:pt x="317383" y="36228"/>
                  </a:lnTo>
                  <a:lnTo>
                    <a:pt x="323655" y="50874"/>
                  </a:lnTo>
                  <a:lnTo>
                    <a:pt x="342504" y="50874"/>
                  </a:lnTo>
                  <a:lnTo>
                    <a:pt x="334717" y="55981"/>
                  </a:lnTo>
                  <a:lnTo>
                    <a:pt x="330142" y="60180"/>
                  </a:lnTo>
                  <a:lnTo>
                    <a:pt x="325345" y="65714"/>
                  </a:lnTo>
                  <a:lnTo>
                    <a:pt x="325345" y="127650"/>
                  </a:lnTo>
                  <a:lnTo>
                    <a:pt x="325205" y="128092"/>
                  </a:lnTo>
                  <a:lnTo>
                    <a:pt x="319781" y="130095"/>
                  </a:lnTo>
                  <a:lnTo>
                    <a:pt x="318335" y="130162"/>
                  </a:lnTo>
                  <a:close/>
                </a:path>
                <a:path w="1332229" h="165735">
                  <a:moveTo>
                    <a:pt x="382842" y="130162"/>
                  </a:moveTo>
                  <a:lnTo>
                    <a:pt x="379389" y="130162"/>
                  </a:lnTo>
                  <a:lnTo>
                    <a:pt x="377942" y="130095"/>
                  </a:lnTo>
                  <a:lnTo>
                    <a:pt x="372379" y="127650"/>
                  </a:lnTo>
                  <a:lnTo>
                    <a:pt x="372379" y="70664"/>
                  </a:lnTo>
                  <a:lnTo>
                    <a:pt x="371958" y="66622"/>
                  </a:lnTo>
                  <a:lnTo>
                    <a:pt x="355577" y="48819"/>
                  </a:lnTo>
                  <a:lnTo>
                    <a:pt x="384754" y="48819"/>
                  </a:lnTo>
                  <a:lnTo>
                    <a:pt x="389815" y="127650"/>
                  </a:lnTo>
                  <a:lnTo>
                    <a:pt x="389675" y="128092"/>
                  </a:lnTo>
                  <a:lnTo>
                    <a:pt x="384251" y="130095"/>
                  </a:lnTo>
                  <a:lnTo>
                    <a:pt x="382842" y="130162"/>
                  </a:lnTo>
                  <a:close/>
                </a:path>
                <a:path w="1332229" h="165735">
                  <a:moveTo>
                    <a:pt x="431455" y="130162"/>
                  </a:moveTo>
                  <a:lnTo>
                    <a:pt x="427928" y="130162"/>
                  </a:lnTo>
                  <a:lnTo>
                    <a:pt x="426466" y="130080"/>
                  </a:lnTo>
                  <a:lnTo>
                    <a:pt x="420600" y="127552"/>
                  </a:lnTo>
                  <a:lnTo>
                    <a:pt x="420600" y="7844"/>
                  </a:lnTo>
                  <a:lnTo>
                    <a:pt x="421345" y="5984"/>
                  </a:lnTo>
                  <a:lnTo>
                    <a:pt x="424304" y="3772"/>
                  </a:lnTo>
                  <a:lnTo>
                    <a:pt x="425957" y="3224"/>
                  </a:lnTo>
                  <a:lnTo>
                    <a:pt x="460026" y="3224"/>
                  </a:lnTo>
                  <a:lnTo>
                    <a:pt x="496540" y="17090"/>
                  </a:lnTo>
                  <a:lnTo>
                    <a:pt x="438782" y="17090"/>
                  </a:lnTo>
                  <a:lnTo>
                    <a:pt x="438782" y="67762"/>
                  </a:lnTo>
                  <a:lnTo>
                    <a:pt x="494542" y="67762"/>
                  </a:lnTo>
                  <a:lnTo>
                    <a:pt x="487380" y="73881"/>
                  </a:lnTo>
                  <a:lnTo>
                    <a:pt x="482237" y="76648"/>
                  </a:lnTo>
                  <a:lnTo>
                    <a:pt x="470047" y="80555"/>
                  </a:lnTo>
                  <a:lnTo>
                    <a:pt x="462771" y="81530"/>
                  </a:lnTo>
                  <a:lnTo>
                    <a:pt x="438782" y="81530"/>
                  </a:lnTo>
                  <a:lnTo>
                    <a:pt x="438782" y="127552"/>
                  </a:lnTo>
                  <a:lnTo>
                    <a:pt x="432916" y="130080"/>
                  </a:lnTo>
                  <a:lnTo>
                    <a:pt x="431455" y="130162"/>
                  </a:lnTo>
                  <a:close/>
                </a:path>
                <a:path w="1332229" h="165735">
                  <a:moveTo>
                    <a:pt x="494542" y="67762"/>
                  </a:moveTo>
                  <a:lnTo>
                    <a:pt x="460661" y="67762"/>
                  </a:lnTo>
                  <a:lnTo>
                    <a:pt x="465221" y="67117"/>
                  </a:lnTo>
                  <a:lnTo>
                    <a:pt x="472474" y="64507"/>
                  </a:lnTo>
                  <a:lnTo>
                    <a:pt x="485498" y="45369"/>
                  </a:lnTo>
                  <a:lnTo>
                    <a:pt x="485498" y="36453"/>
                  </a:lnTo>
                  <a:lnTo>
                    <a:pt x="458683" y="17090"/>
                  </a:lnTo>
                  <a:lnTo>
                    <a:pt x="496540" y="17090"/>
                  </a:lnTo>
                  <a:lnTo>
                    <a:pt x="498950" y="19790"/>
                  </a:lnTo>
                  <a:lnTo>
                    <a:pt x="501016" y="23254"/>
                  </a:lnTo>
                  <a:lnTo>
                    <a:pt x="503901" y="31128"/>
                  </a:lnTo>
                  <a:lnTo>
                    <a:pt x="504624" y="35478"/>
                  </a:lnTo>
                  <a:lnTo>
                    <a:pt x="504624" y="46539"/>
                  </a:lnTo>
                  <a:lnTo>
                    <a:pt x="503495" y="52239"/>
                  </a:lnTo>
                  <a:lnTo>
                    <a:pt x="498987" y="62392"/>
                  </a:lnTo>
                  <a:lnTo>
                    <a:pt x="495762" y="66719"/>
                  </a:lnTo>
                  <a:lnTo>
                    <a:pt x="494542" y="67762"/>
                  </a:lnTo>
                  <a:close/>
                </a:path>
                <a:path w="1332229" h="165735">
                  <a:moveTo>
                    <a:pt x="562457" y="52044"/>
                  </a:moveTo>
                  <a:lnTo>
                    <a:pt x="545024" y="52044"/>
                  </a:lnTo>
                  <a:lnTo>
                    <a:pt x="547636" y="48526"/>
                  </a:lnTo>
                  <a:lnTo>
                    <a:pt x="568984" y="34855"/>
                  </a:lnTo>
                  <a:lnTo>
                    <a:pt x="571943" y="34855"/>
                  </a:lnTo>
                  <a:lnTo>
                    <a:pt x="584810" y="41237"/>
                  </a:lnTo>
                  <a:lnTo>
                    <a:pt x="584694" y="49599"/>
                  </a:lnTo>
                  <a:lnTo>
                    <a:pt x="584603" y="50094"/>
                  </a:lnTo>
                  <a:lnTo>
                    <a:pt x="568098" y="50094"/>
                  </a:lnTo>
                  <a:lnTo>
                    <a:pt x="566372" y="50416"/>
                  </a:lnTo>
                  <a:lnTo>
                    <a:pt x="562992" y="51721"/>
                  </a:lnTo>
                  <a:lnTo>
                    <a:pt x="562457" y="52044"/>
                  </a:lnTo>
                  <a:close/>
                </a:path>
                <a:path w="1332229" h="165735">
                  <a:moveTo>
                    <a:pt x="539704" y="130162"/>
                  </a:moveTo>
                  <a:lnTo>
                    <a:pt x="536251" y="130162"/>
                  </a:lnTo>
                  <a:lnTo>
                    <a:pt x="534841" y="130095"/>
                  </a:lnTo>
                  <a:lnTo>
                    <a:pt x="529381" y="38290"/>
                  </a:lnTo>
                  <a:lnTo>
                    <a:pt x="529809" y="37578"/>
                  </a:lnTo>
                  <a:lnTo>
                    <a:pt x="535587" y="36228"/>
                  </a:lnTo>
                  <a:lnTo>
                    <a:pt x="538752" y="36228"/>
                  </a:lnTo>
                  <a:lnTo>
                    <a:pt x="545024" y="52044"/>
                  </a:lnTo>
                  <a:lnTo>
                    <a:pt x="562457" y="52044"/>
                  </a:lnTo>
                  <a:lnTo>
                    <a:pt x="546714" y="69329"/>
                  </a:lnTo>
                  <a:lnTo>
                    <a:pt x="546714" y="127650"/>
                  </a:lnTo>
                  <a:lnTo>
                    <a:pt x="546574" y="128092"/>
                  </a:lnTo>
                  <a:lnTo>
                    <a:pt x="541150" y="130095"/>
                  </a:lnTo>
                  <a:lnTo>
                    <a:pt x="539704" y="130162"/>
                  </a:lnTo>
                  <a:close/>
                </a:path>
                <a:path w="1332229" h="165735">
                  <a:moveTo>
                    <a:pt x="582790" y="52628"/>
                  </a:moveTo>
                  <a:lnTo>
                    <a:pt x="581668" y="52628"/>
                  </a:lnTo>
                  <a:lnTo>
                    <a:pt x="580975" y="52486"/>
                  </a:lnTo>
                  <a:lnTo>
                    <a:pt x="579359" y="51894"/>
                  </a:lnTo>
                  <a:lnTo>
                    <a:pt x="578444" y="51601"/>
                  </a:lnTo>
                  <a:lnTo>
                    <a:pt x="576400" y="51016"/>
                  </a:lnTo>
                  <a:lnTo>
                    <a:pt x="575256" y="50739"/>
                  </a:lnTo>
                  <a:lnTo>
                    <a:pt x="572717" y="50221"/>
                  </a:lnTo>
                  <a:lnTo>
                    <a:pt x="571345" y="50094"/>
                  </a:lnTo>
                  <a:lnTo>
                    <a:pt x="584603" y="50094"/>
                  </a:lnTo>
                  <a:lnTo>
                    <a:pt x="584533" y="50416"/>
                  </a:lnTo>
                  <a:lnTo>
                    <a:pt x="584133" y="51474"/>
                  </a:lnTo>
                  <a:lnTo>
                    <a:pt x="583867" y="51894"/>
                  </a:lnTo>
                  <a:lnTo>
                    <a:pt x="583233" y="52486"/>
                  </a:lnTo>
                  <a:lnTo>
                    <a:pt x="582790" y="52628"/>
                  </a:lnTo>
                  <a:close/>
                </a:path>
                <a:path w="1332229" h="165735">
                  <a:moveTo>
                    <a:pt x="658321" y="131429"/>
                  </a:moveTo>
                  <a:lnTo>
                    <a:pt x="642471" y="131429"/>
                  </a:lnTo>
                  <a:lnTo>
                    <a:pt x="635653" y="130357"/>
                  </a:lnTo>
                  <a:lnTo>
                    <a:pt x="604742" y="98036"/>
                  </a:lnTo>
                  <a:lnTo>
                    <a:pt x="603790" y="76813"/>
                  </a:lnTo>
                  <a:lnTo>
                    <a:pt x="604794" y="70221"/>
                  </a:lnTo>
                  <a:lnTo>
                    <a:pt x="637114" y="36063"/>
                  </a:lnTo>
                  <a:lnTo>
                    <a:pt x="644197" y="34855"/>
                  </a:lnTo>
                  <a:lnTo>
                    <a:pt x="660121" y="34855"/>
                  </a:lnTo>
                  <a:lnTo>
                    <a:pt x="666939" y="35935"/>
                  </a:lnTo>
                  <a:lnTo>
                    <a:pt x="678561" y="40225"/>
                  </a:lnTo>
                  <a:lnTo>
                    <a:pt x="683409" y="43352"/>
                  </a:lnTo>
                  <a:lnTo>
                    <a:pt x="688112" y="48331"/>
                  </a:lnTo>
                  <a:lnTo>
                    <a:pt x="646426" y="48331"/>
                  </a:lnTo>
                  <a:lnTo>
                    <a:pt x="641962" y="49179"/>
                  </a:lnTo>
                  <a:lnTo>
                    <a:pt x="621861" y="77886"/>
                  </a:lnTo>
                  <a:lnTo>
                    <a:pt x="621931" y="88369"/>
                  </a:lnTo>
                  <a:lnTo>
                    <a:pt x="645570" y="117856"/>
                  </a:lnTo>
                  <a:lnTo>
                    <a:pt x="686429" y="117856"/>
                  </a:lnTo>
                  <a:lnTo>
                    <a:pt x="682649" y="121928"/>
                  </a:lnTo>
                  <a:lnTo>
                    <a:pt x="677580" y="125325"/>
                  </a:lnTo>
                  <a:lnTo>
                    <a:pt x="665390" y="130207"/>
                  </a:lnTo>
                  <a:lnTo>
                    <a:pt x="658321" y="131429"/>
                  </a:lnTo>
                  <a:close/>
                </a:path>
                <a:path w="1332229" h="165735">
                  <a:moveTo>
                    <a:pt x="686429" y="117856"/>
                  </a:moveTo>
                  <a:lnTo>
                    <a:pt x="656306" y="117856"/>
                  </a:lnTo>
                  <a:lnTo>
                    <a:pt x="660748" y="117009"/>
                  </a:lnTo>
                  <a:lnTo>
                    <a:pt x="668290" y="113626"/>
                  </a:lnTo>
                  <a:lnTo>
                    <a:pt x="680764" y="77886"/>
                  </a:lnTo>
                  <a:lnTo>
                    <a:pt x="680354" y="74046"/>
                  </a:lnTo>
                  <a:lnTo>
                    <a:pt x="657229" y="48331"/>
                  </a:lnTo>
                  <a:lnTo>
                    <a:pt x="688112" y="48331"/>
                  </a:lnTo>
                  <a:lnTo>
                    <a:pt x="698905" y="89374"/>
                  </a:lnTo>
                  <a:lnTo>
                    <a:pt x="697887" y="95966"/>
                  </a:lnTo>
                  <a:lnTo>
                    <a:pt x="693799" y="108010"/>
                  </a:lnTo>
                  <a:lnTo>
                    <a:pt x="690730" y="113222"/>
                  </a:lnTo>
                  <a:lnTo>
                    <a:pt x="686429" y="117856"/>
                  </a:lnTo>
                  <a:close/>
                </a:path>
                <a:path w="1332229" h="165735">
                  <a:moveTo>
                    <a:pt x="760165" y="131429"/>
                  </a:moveTo>
                  <a:lnTo>
                    <a:pt x="750019" y="131429"/>
                  </a:lnTo>
                  <a:lnTo>
                    <a:pt x="743961" y="130387"/>
                  </a:lnTo>
                  <a:lnTo>
                    <a:pt x="715404" y="98606"/>
                  </a:lnTo>
                  <a:lnTo>
                    <a:pt x="714475" y="91886"/>
                  </a:lnTo>
                  <a:lnTo>
                    <a:pt x="714507" y="75396"/>
                  </a:lnTo>
                  <a:lnTo>
                    <a:pt x="735984" y="39760"/>
                  </a:lnTo>
                  <a:lnTo>
                    <a:pt x="752594" y="34953"/>
                  </a:lnTo>
                  <a:lnTo>
                    <a:pt x="761892" y="34953"/>
                  </a:lnTo>
                  <a:lnTo>
                    <a:pt x="788931" y="48526"/>
                  </a:lnTo>
                  <a:lnTo>
                    <a:pt x="750263" y="48526"/>
                  </a:lnTo>
                  <a:lnTo>
                    <a:pt x="743836" y="51504"/>
                  </a:lnTo>
                  <a:lnTo>
                    <a:pt x="732649" y="83390"/>
                  </a:lnTo>
                  <a:lnTo>
                    <a:pt x="732649" y="89052"/>
                  </a:lnTo>
                  <a:lnTo>
                    <a:pt x="754845" y="117466"/>
                  </a:lnTo>
                  <a:lnTo>
                    <a:pt x="789332" y="117466"/>
                  </a:lnTo>
                  <a:lnTo>
                    <a:pt x="789216" y="118133"/>
                  </a:lnTo>
                  <a:lnTo>
                    <a:pt x="763375" y="131137"/>
                  </a:lnTo>
                  <a:lnTo>
                    <a:pt x="760165" y="131429"/>
                  </a:lnTo>
                  <a:close/>
                </a:path>
                <a:path w="1332229" h="165735">
                  <a:moveTo>
                    <a:pt x="786729" y="58875"/>
                  </a:moveTo>
                  <a:lnTo>
                    <a:pt x="784759" y="58875"/>
                  </a:lnTo>
                  <a:lnTo>
                    <a:pt x="783542" y="58343"/>
                  </a:lnTo>
                  <a:lnTo>
                    <a:pt x="780789" y="56191"/>
                  </a:lnTo>
                  <a:lnTo>
                    <a:pt x="779048" y="55006"/>
                  </a:lnTo>
                  <a:lnTo>
                    <a:pt x="774820" y="52403"/>
                  </a:lnTo>
                  <a:lnTo>
                    <a:pt x="772267" y="51211"/>
                  </a:lnTo>
                  <a:lnTo>
                    <a:pt x="766275" y="49066"/>
                  </a:lnTo>
                  <a:lnTo>
                    <a:pt x="762740" y="48526"/>
                  </a:lnTo>
                  <a:lnTo>
                    <a:pt x="788931" y="48526"/>
                  </a:lnTo>
                  <a:lnTo>
                    <a:pt x="789054" y="49899"/>
                  </a:lnTo>
                  <a:lnTo>
                    <a:pt x="789015" y="55006"/>
                  </a:lnTo>
                  <a:lnTo>
                    <a:pt x="788773" y="56356"/>
                  </a:lnTo>
                  <a:lnTo>
                    <a:pt x="787504" y="58373"/>
                  </a:lnTo>
                  <a:lnTo>
                    <a:pt x="786729" y="58875"/>
                  </a:lnTo>
                  <a:close/>
                </a:path>
                <a:path w="1332229" h="165735">
                  <a:moveTo>
                    <a:pt x="789332" y="117466"/>
                  </a:moveTo>
                  <a:lnTo>
                    <a:pt x="763087" y="117466"/>
                  </a:lnTo>
                  <a:lnTo>
                    <a:pt x="766614" y="116881"/>
                  </a:lnTo>
                  <a:lnTo>
                    <a:pt x="772673" y="114534"/>
                  </a:lnTo>
                  <a:lnTo>
                    <a:pt x="775299" y="113252"/>
                  </a:lnTo>
                  <a:lnTo>
                    <a:pt x="779734" y="110454"/>
                  </a:lnTo>
                  <a:lnTo>
                    <a:pt x="781601" y="109179"/>
                  </a:lnTo>
                  <a:lnTo>
                    <a:pt x="784634" y="106907"/>
                  </a:lnTo>
                  <a:lnTo>
                    <a:pt x="785814" y="106337"/>
                  </a:lnTo>
                  <a:lnTo>
                    <a:pt x="787150" y="106337"/>
                  </a:lnTo>
                  <a:lnTo>
                    <a:pt x="787578" y="106465"/>
                  </a:lnTo>
                  <a:lnTo>
                    <a:pt x="789483" y="111834"/>
                  </a:lnTo>
                  <a:lnTo>
                    <a:pt x="789383" y="116881"/>
                  </a:lnTo>
                  <a:lnTo>
                    <a:pt x="789332" y="117466"/>
                  </a:lnTo>
                  <a:close/>
                </a:path>
                <a:path w="1332229" h="165735">
                  <a:moveTo>
                    <a:pt x="862784" y="131429"/>
                  </a:moveTo>
                  <a:lnTo>
                    <a:pt x="850454" y="131429"/>
                  </a:lnTo>
                  <a:lnTo>
                    <a:pt x="843606" y="130417"/>
                  </a:lnTo>
                  <a:lnTo>
                    <a:pt x="811737" y="98493"/>
                  </a:lnTo>
                  <a:lnTo>
                    <a:pt x="810718" y="91526"/>
                  </a:lnTo>
                  <a:lnTo>
                    <a:pt x="810718" y="76033"/>
                  </a:lnTo>
                  <a:lnTo>
                    <a:pt x="831822" y="40472"/>
                  </a:lnTo>
                  <a:lnTo>
                    <a:pt x="849399" y="34855"/>
                  </a:lnTo>
                  <a:lnTo>
                    <a:pt x="863840" y="34855"/>
                  </a:lnTo>
                  <a:lnTo>
                    <a:pt x="870236" y="35980"/>
                  </a:lnTo>
                  <a:lnTo>
                    <a:pt x="880701" y="40390"/>
                  </a:lnTo>
                  <a:lnTo>
                    <a:pt x="885017" y="43367"/>
                  </a:lnTo>
                  <a:lnTo>
                    <a:pt x="888705" y="47454"/>
                  </a:lnTo>
                  <a:lnTo>
                    <a:pt x="851155" y="47454"/>
                  </a:lnTo>
                  <a:lnTo>
                    <a:pt x="847362" y="48204"/>
                  </a:lnTo>
                  <a:lnTo>
                    <a:pt x="828790" y="74601"/>
                  </a:lnTo>
                  <a:lnTo>
                    <a:pt x="898226" y="74601"/>
                  </a:lnTo>
                  <a:lnTo>
                    <a:pt x="898226" y="81920"/>
                  </a:lnTo>
                  <a:lnTo>
                    <a:pt x="897539" y="83727"/>
                  </a:lnTo>
                  <a:lnTo>
                    <a:pt x="894780" y="85880"/>
                  </a:lnTo>
                  <a:lnTo>
                    <a:pt x="893200" y="86412"/>
                  </a:lnTo>
                  <a:lnTo>
                    <a:pt x="828790" y="86412"/>
                  </a:lnTo>
                  <a:lnTo>
                    <a:pt x="828818" y="91526"/>
                  </a:lnTo>
                  <a:lnTo>
                    <a:pt x="854173" y="118343"/>
                  </a:lnTo>
                  <a:lnTo>
                    <a:pt x="894211" y="118343"/>
                  </a:lnTo>
                  <a:lnTo>
                    <a:pt x="894174" y="119536"/>
                  </a:lnTo>
                  <a:lnTo>
                    <a:pt x="867035" y="131122"/>
                  </a:lnTo>
                  <a:lnTo>
                    <a:pt x="862784" y="131429"/>
                  </a:lnTo>
                  <a:close/>
                </a:path>
                <a:path w="1332229" h="165735">
                  <a:moveTo>
                    <a:pt x="898226" y="74601"/>
                  </a:moveTo>
                  <a:lnTo>
                    <a:pt x="880686" y="74601"/>
                  </a:lnTo>
                  <a:lnTo>
                    <a:pt x="880892" y="66134"/>
                  </a:lnTo>
                  <a:lnTo>
                    <a:pt x="878856" y="59498"/>
                  </a:lnTo>
                  <a:lnTo>
                    <a:pt x="870281" y="49861"/>
                  </a:lnTo>
                  <a:lnTo>
                    <a:pt x="863921" y="47454"/>
                  </a:lnTo>
                  <a:lnTo>
                    <a:pt x="888705" y="47454"/>
                  </a:lnTo>
                  <a:lnTo>
                    <a:pt x="891776" y="50859"/>
                  </a:lnTo>
                  <a:lnTo>
                    <a:pt x="894263" y="55246"/>
                  </a:lnTo>
                  <a:lnTo>
                    <a:pt x="897436" y="65340"/>
                  </a:lnTo>
                  <a:lnTo>
                    <a:pt x="898226" y="70724"/>
                  </a:lnTo>
                  <a:lnTo>
                    <a:pt x="898226" y="74601"/>
                  </a:lnTo>
                  <a:close/>
                </a:path>
                <a:path w="1332229" h="165735">
                  <a:moveTo>
                    <a:pt x="894211" y="118343"/>
                  </a:moveTo>
                  <a:lnTo>
                    <a:pt x="864437" y="118343"/>
                  </a:lnTo>
                  <a:lnTo>
                    <a:pt x="868474" y="118006"/>
                  </a:lnTo>
                  <a:lnTo>
                    <a:pt x="875550" y="116634"/>
                  </a:lnTo>
                  <a:lnTo>
                    <a:pt x="878612" y="115869"/>
                  </a:lnTo>
                  <a:lnTo>
                    <a:pt x="883847" y="114159"/>
                  </a:lnTo>
                  <a:lnTo>
                    <a:pt x="885910" y="113416"/>
                  </a:lnTo>
                  <a:lnTo>
                    <a:pt x="889238" y="112044"/>
                  </a:lnTo>
                  <a:lnTo>
                    <a:pt x="890492" y="111707"/>
                  </a:lnTo>
                  <a:lnTo>
                    <a:pt x="891843" y="111707"/>
                  </a:lnTo>
                  <a:lnTo>
                    <a:pt x="892278" y="111819"/>
                  </a:lnTo>
                  <a:lnTo>
                    <a:pt x="894115" y="115449"/>
                  </a:lnTo>
                  <a:lnTo>
                    <a:pt x="894211" y="118343"/>
                  </a:lnTo>
                  <a:close/>
                </a:path>
                <a:path w="1332229" h="165735">
                  <a:moveTo>
                    <a:pt x="975686" y="118538"/>
                  </a:moveTo>
                  <a:lnTo>
                    <a:pt x="946049" y="118538"/>
                  </a:lnTo>
                  <a:lnTo>
                    <a:pt x="948720" y="118246"/>
                  </a:lnTo>
                  <a:lnTo>
                    <a:pt x="953516" y="117076"/>
                  </a:lnTo>
                  <a:lnTo>
                    <a:pt x="962850" y="106885"/>
                  </a:lnTo>
                  <a:lnTo>
                    <a:pt x="962850" y="102003"/>
                  </a:lnTo>
                  <a:lnTo>
                    <a:pt x="936021" y="85992"/>
                  </a:lnTo>
                  <a:lnTo>
                    <a:pt x="933099" y="84740"/>
                  </a:lnTo>
                  <a:lnTo>
                    <a:pt x="915079" y="64837"/>
                  </a:lnTo>
                  <a:lnTo>
                    <a:pt x="915079" y="57480"/>
                  </a:lnTo>
                  <a:lnTo>
                    <a:pt x="943968" y="34855"/>
                  </a:lnTo>
                  <a:lnTo>
                    <a:pt x="952284" y="34855"/>
                  </a:lnTo>
                  <a:lnTo>
                    <a:pt x="975218" y="47357"/>
                  </a:lnTo>
                  <a:lnTo>
                    <a:pt x="946572" y="47357"/>
                  </a:lnTo>
                  <a:lnTo>
                    <a:pt x="943968" y="47664"/>
                  </a:lnTo>
                  <a:lnTo>
                    <a:pt x="931778" y="58230"/>
                  </a:lnTo>
                  <a:lnTo>
                    <a:pt x="931778" y="62587"/>
                  </a:lnTo>
                  <a:lnTo>
                    <a:pt x="958925" y="78830"/>
                  </a:lnTo>
                  <a:lnTo>
                    <a:pt x="961884" y="80068"/>
                  </a:lnTo>
                  <a:lnTo>
                    <a:pt x="980080" y="99431"/>
                  </a:lnTo>
                  <a:lnTo>
                    <a:pt x="980080" y="107702"/>
                  </a:lnTo>
                  <a:lnTo>
                    <a:pt x="979180" y="111707"/>
                  </a:lnTo>
                  <a:lnTo>
                    <a:pt x="975686" y="118538"/>
                  </a:lnTo>
                  <a:close/>
                </a:path>
                <a:path w="1332229" h="165735">
                  <a:moveTo>
                    <a:pt x="972893" y="54091"/>
                  </a:moveTo>
                  <a:lnTo>
                    <a:pt x="971831" y="54091"/>
                  </a:lnTo>
                  <a:lnTo>
                    <a:pt x="970916" y="53738"/>
                  </a:lnTo>
                  <a:lnTo>
                    <a:pt x="968525" y="52306"/>
                  </a:lnTo>
                  <a:lnTo>
                    <a:pt x="966975" y="51541"/>
                  </a:lnTo>
                  <a:lnTo>
                    <a:pt x="963168" y="49914"/>
                  </a:lnTo>
                  <a:lnTo>
                    <a:pt x="960932" y="49149"/>
                  </a:lnTo>
                  <a:lnTo>
                    <a:pt x="955789" y="47717"/>
                  </a:lnTo>
                  <a:lnTo>
                    <a:pt x="952845" y="47357"/>
                  </a:lnTo>
                  <a:lnTo>
                    <a:pt x="975218" y="47357"/>
                  </a:lnTo>
                  <a:lnTo>
                    <a:pt x="973277" y="53978"/>
                  </a:lnTo>
                  <a:lnTo>
                    <a:pt x="972893" y="54091"/>
                  </a:lnTo>
                  <a:close/>
                </a:path>
                <a:path w="1332229" h="165735">
                  <a:moveTo>
                    <a:pt x="948262" y="131429"/>
                  </a:moveTo>
                  <a:lnTo>
                    <a:pt x="939385" y="131429"/>
                  </a:lnTo>
                  <a:lnTo>
                    <a:pt x="936161" y="131182"/>
                  </a:lnTo>
                  <a:lnTo>
                    <a:pt x="912821" y="114504"/>
                  </a:lnTo>
                  <a:lnTo>
                    <a:pt x="913109" y="112809"/>
                  </a:lnTo>
                  <a:lnTo>
                    <a:pt x="915219" y="110139"/>
                  </a:lnTo>
                  <a:lnTo>
                    <a:pt x="916488" y="110139"/>
                  </a:lnTo>
                  <a:lnTo>
                    <a:pt x="917632" y="110582"/>
                  </a:lnTo>
                  <a:lnTo>
                    <a:pt x="920665" y="112337"/>
                  </a:lnTo>
                  <a:lnTo>
                    <a:pt x="922532" y="113296"/>
                  </a:lnTo>
                  <a:lnTo>
                    <a:pt x="926967" y="115381"/>
                  </a:lnTo>
                  <a:lnTo>
                    <a:pt x="929594" y="116341"/>
                  </a:lnTo>
                  <a:lnTo>
                    <a:pt x="935652" y="118103"/>
                  </a:lnTo>
                  <a:lnTo>
                    <a:pt x="939142" y="118538"/>
                  </a:lnTo>
                  <a:lnTo>
                    <a:pt x="975686" y="118538"/>
                  </a:lnTo>
                  <a:lnTo>
                    <a:pt x="975587" y="118733"/>
                  </a:lnTo>
                  <a:lnTo>
                    <a:pt x="973033" y="121696"/>
                  </a:lnTo>
                  <a:lnTo>
                    <a:pt x="966407" y="126517"/>
                  </a:lnTo>
                  <a:lnTo>
                    <a:pt x="962459" y="128340"/>
                  </a:lnTo>
                  <a:lnTo>
                    <a:pt x="953302" y="130807"/>
                  </a:lnTo>
                  <a:lnTo>
                    <a:pt x="948262" y="131429"/>
                  </a:lnTo>
                  <a:close/>
                </a:path>
                <a:path w="1332229" h="165735">
                  <a:moveTo>
                    <a:pt x="1064234" y="118538"/>
                  </a:moveTo>
                  <a:lnTo>
                    <a:pt x="1034596" y="118538"/>
                  </a:lnTo>
                  <a:lnTo>
                    <a:pt x="1037267" y="118246"/>
                  </a:lnTo>
                  <a:lnTo>
                    <a:pt x="1042064" y="117076"/>
                  </a:lnTo>
                  <a:lnTo>
                    <a:pt x="1051398" y="106885"/>
                  </a:lnTo>
                  <a:lnTo>
                    <a:pt x="1051398" y="102003"/>
                  </a:lnTo>
                  <a:lnTo>
                    <a:pt x="1024568" y="85992"/>
                  </a:lnTo>
                  <a:lnTo>
                    <a:pt x="1021646" y="84740"/>
                  </a:lnTo>
                  <a:lnTo>
                    <a:pt x="1003627" y="64837"/>
                  </a:lnTo>
                  <a:lnTo>
                    <a:pt x="1003627" y="57480"/>
                  </a:lnTo>
                  <a:lnTo>
                    <a:pt x="1032515" y="34855"/>
                  </a:lnTo>
                  <a:lnTo>
                    <a:pt x="1040831" y="34855"/>
                  </a:lnTo>
                  <a:lnTo>
                    <a:pt x="1063765" y="47357"/>
                  </a:lnTo>
                  <a:lnTo>
                    <a:pt x="1035120" y="47357"/>
                  </a:lnTo>
                  <a:lnTo>
                    <a:pt x="1032515" y="47664"/>
                  </a:lnTo>
                  <a:lnTo>
                    <a:pt x="1020325" y="58230"/>
                  </a:lnTo>
                  <a:lnTo>
                    <a:pt x="1020325" y="62587"/>
                  </a:lnTo>
                  <a:lnTo>
                    <a:pt x="1047472" y="78830"/>
                  </a:lnTo>
                  <a:lnTo>
                    <a:pt x="1050431" y="80068"/>
                  </a:lnTo>
                  <a:lnTo>
                    <a:pt x="1068628" y="99431"/>
                  </a:lnTo>
                  <a:lnTo>
                    <a:pt x="1068628" y="107702"/>
                  </a:lnTo>
                  <a:lnTo>
                    <a:pt x="1067728" y="111707"/>
                  </a:lnTo>
                  <a:lnTo>
                    <a:pt x="1064234" y="118538"/>
                  </a:lnTo>
                  <a:close/>
                </a:path>
                <a:path w="1332229" h="165735">
                  <a:moveTo>
                    <a:pt x="1061441" y="54091"/>
                  </a:moveTo>
                  <a:lnTo>
                    <a:pt x="1060378" y="54091"/>
                  </a:lnTo>
                  <a:lnTo>
                    <a:pt x="1059463" y="53738"/>
                  </a:lnTo>
                  <a:lnTo>
                    <a:pt x="1057072" y="52306"/>
                  </a:lnTo>
                  <a:lnTo>
                    <a:pt x="1055523" y="51541"/>
                  </a:lnTo>
                  <a:lnTo>
                    <a:pt x="1051715" y="49914"/>
                  </a:lnTo>
                  <a:lnTo>
                    <a:pt x="1049479" y="49149"/>
                  </a:lnTo>
                  <a:lnTo>
                    <a:pt x="1044336" y="47717"/>
                  </a:lnTo>
                  <a:lnTo>
                    <a:pt x="1041392" y="47357"/>
                  </a:lnTo>
                  <a:lnTo>
                    <a:pt x="1063765" y="47357"/>
                  </a:lnTo>
                  <a:lnTo>
                    <a:pt x="1061824" y="53978"/>
                  </a:lnTo>
                  <a:lnTo>
                    <a:pt x="1061441" y="54091"/>
                  </a:lnTo>
                  <a:close/>
                </a:path>
                <a:path w="1332229" h="165735">
                  <a:moveTo>
                    <a:pt x="1036810" y="131429"/>
                  </a:moveTo>
                  <a:lnTo>
                    <a:pt x="1027933" y="131429"/>
                  </a:lnTo>
                  <a:lnTo>
                    <a:pt x="1024708" y="131182"/>
                  </a:lnTo>
                  <a:lnTo>
                    <a:pt x="1001369" y="114504"/>
                  </a:lnTo>
                  <a:lnTo>
                    <a:pt x="1001656" y="112809"/>
                  </a:lnTo>
                  <a:lnTo>
                    <a:pt x="1003767" y="110139"/>
                  </a:lnTo>
                  <a:lnTo>
                    <a:pt x="1005036" y="110139"/>
                  </a:lnTo>
                  <a:lnTo>
                    <a:pt x="1006180" y="110582"/>
                  </a:lnTo>
                  <a:lnTo>
                    <a:pt x="1009212" y="112337"/>
                  </a:lnTo>
                  <a:lnTo>
                    <a:pt x="1011079" y="113296"/>
                  </a:lnTo>
                  <a:lnTo>
                    <a:pt x="1015514" y="115381"/>
                  </a:lnTo>
                  <a:lnTo>
                    <a:pt x="1018141" y="116341"/>
                  </a:lnTo>
                  <a:lnTo>
                    <a:pt x="1024199" y="118103"/>
                  </a:lnTo>
                  <a:lnTo>
                    <a:pt x="1027689" y="118538"/>
                  </a:lnTo>
                  <a:lnTo>
                    <a:pt x="1064234" y="118538"/>
                  </a:lnTo>
                  <a:lnTo>
                    <a:pt x="1064134" y="118733"/>
                  </a:lnTo>
                  <a:lnTo>
                    <a:pt x="1061581" y="121696"/>
                  </a:lnTo>
                  <a:lnTo>
                    <a:pt x="1054955" y="126517"/>
                  </a:lnTo>
                  <a:lnTo>
                    <a:pt x="1051007" y="128340"/>
                  </a:lnTo>
                  <a:lnTo>
                    <a:pt x="1041850" y="130807"/>
                  </a:lnTo>
                  <a:lnTo>
                    <a:pt x="1036810" y="131429"/>
                  </a:lnTo>
                  <a:close/>
                </a:path>
                <a:path w="1332229" h="165735">
                  <a:moveTo>
                    <a:pt x="1100505" y="130162"/>
                  </a:moveTo>
                  <a:lnTo>
                    <a:pt x="1097052" y="130162"/>
                  </a:lnTo>
                  <a:lnTo>
                    <a:pt x="1095642" y="130095"/>
                  </a:lnTo>
                  <a:lnTo>
                    <a:pt x="1090204" y="128092"/>
                  </a:lnTo>
                  <a:lnTo>
                    <a:pt x="1090204" y="38373"/>
                  </a:lnTo>
                  <a:lnTo>
                    <a:pt x="1097052" y="36228"/>
                  </a:lnTo>
                  <a:lnTo>
                    <a:pt x="1100505" y="36228"/>
                  </a:lnTo>
                  <a:lnTo>
                    <a:pt x="1107515" y="38793"/>
                  </a:lnTo>
                  <a:lnTo>
                    <a:pt x="1107515" y="127650"/>
                  </a:lnTo>
                  <a:lnTo>
                    <a:pt x="1100505" y="130162"/>
                  </a:lnTo>
                  <a:close/>
                </a:path>
                <a:path w="1332229" h="165735">
                  <a:moveTo>
                    <a:pt x="1102800" y="19332"/>
                  </a:moveTo>
                  <a:lnTo>
                    <a:pt x="1094550" y="19332"/>
                  </a:lnTo>
                  <a:lnTo>
                    <a:pt x="1091736" y="18650"/>
                  </a:lnTo>
                  <a:lnTo>
                    <a:pt x="1088721" y="15995"/>
                  </a:lnTo>
                  <a:lnTo>
                    <a:pt x="1087968" y="13475"/>
                  </a:lnTo>
                  <a:lnTo>
                    <a:pt x="1088007" y="5856"/>
                  </a:lnTo>
                  <a:lnTo>
                    <a:pt x="1088743" y="3419"/>
                  </a:lnTo>
                  <a:lnTo>
                    <a:pt x="1091842" y="682"/>
                  </a:lnTo>
                  <a:lnTo>
                    <a:pt x="1094698" y="0"/>
                  </a:lnTo>
                  <a:lnTo>
                    <a:pt x="1102940" y="0"/>
                  </a:lnTo>
                  <a:lnTo>
                    <a:pt x="1105754" y="682"/>
                  </a:lnTo>
                  <a:lnTo>
                    <a:pt x="1108769" y="3337"/>
                  </a:lnTo>
                  <a:lnTo>
                    <a:pt x="1109529" y="5856"/>
                  </a:lnTo>
                  <a:lnTo>
                    <a:pt x="1109489" y="13475"/>
                  </a:lnTo>
                  <a:lnTo>
                    <a:pt x="1108755" y="15913"/>
                  </a:lnTo>
                  <a:lnTo>
                    <a:pt x="1105648" y="18650"/>
                  </a:lnTo>
                  <a:lnTo>
                    <a:pt x="1102800" y="19332"/>
                  </a:lnTo>
                  <a:close/>
                </a:path>
                <a:path w="1332229" h="165735">
                  <a:moveTo>
                    <a:pt x="1176327" y="50874"/>
                  </a:moveTo>
                  <a:lnTo>
                    <a:pt x="1157478" y="50874"/>
                  </a:lnTo>
                  <a:lnTo>
                    <a:pt x="1162835" y="45339"/>
                  </a:lnTo>
                  <a:lnTo>
                    <a:pt x="1168170" y="41290"/>
                  </a:lnTo>
                  <a:lnTo>
                    <a:pt x="1178811" y="36145"/>
                  </a:lnTo>
                  <a:lnTo>
                    <a:pt x="1184182" y="34855"/>
                  </a:lnTo>
                  <a:lnTo>
                    <a:pt x="1195952" y="34855"/>
                  </a:lnTo>
                  <a:lnTo>
                    <a:pt x="1201287" y="35853"/>
                  </a:lnTo>
                  <a:lnTo>
                    <a:pt x="1209957" y="39820"/>
                  </a:lnTo>
                  <a:lnTo>
                    <a:pt x="1213462" y="42475"/>
                  </a:lnTo>
                  <a:lnTo>
                    <a:pt x="1218576" y="48819"/>
                  </a:lnTo>
                  <a:lnTo>
                    <a:pt x="1181644" y="48819"/>
                  </a:lnTo>
                  <a:lnTo>
                    <a:pt x="1177276" y="50251"/>
                  </a:lnTo>
                  <a:lnTo>
                    <a:pt x="1176327" y="50874"/>
                  </a:lnTo>
                  <a:close/>
                </a:path>
                <a:path w="1332229" h="165735">
                  <a:moveTo>
                    <a:pt x="1152158" y="130162"/>
                  </a:moveTo>
                  <a:lnTo>
                    <a:pt x="1148704" y="130162"/>
                  </a:lnTo>
                  <a:lnTo>
                    <a:pt x="1147295" y="130095"/>
                  </a:lnTo>
                  <a:lnTo>
                    <a:pt x="1141835" y="38290"/>
                  </a:lnTo>
                  <a:lnTo>
                    <a:pt x="1142263" y="37578"/>
                  </a:lnTo>
                  <a:lnTo>
                    <a:pt x="1148040" y="36228"/>
                  </a:lnTo>
                  <a:lnTo>
                    <a:pt x="1151206" y="36228"/>
                  </a:lnTo>
                  <a:lnTo>
                    <a:pt x="1157478" y="50874"/>
                  </a:lnTo>
                  <a:lnTo>
                    <a:pt x="1176327" y="50874"/>
                  </a:lnTo>
                  <a:lnTo>
                    <a:pt x="1168539" y="55981"/>
                  </a:lnTo>
                  <a:lnTo>
                    <a:pt x="1163964" y="60180"/>
                  </a:lnTo>
                  <a:lnTo>
                    <a:pt x="1159168" y="65714"/>
                  </a:lnTo>
                  <a:lnTo>
                    <a:pt x="1159168" y="127650"/>
                  </a:lnTo>
                  <a:lnTo>
                    <a:pt x="1159028" y="128092"/>
                  </a:lnTo>
                  <a:lnTo>
                    <a:pt x="1153604" y="130095"/>
                  </a:lnTo>
                  <a:lnTo>
                    <a:pt x="1152158" y="130162"/>
                  </a:lnTo>
                  <a:close/>
                </a:path>
                <a:path w="1332229" h="165735">
                  <a:moveTo>
                    <a:pt x="1216665" y="130162"/>
                  </a:moveTo>
                  <a:lnTo>
                    <a:pt x="1213211" y="130162"/>
                  </a:lnTo>
                  <a:lnTo>
                    <a:pt x="1211765" y="130095"/>
                  </a:lnTo>
                  <a:lnTo>
                    <a:pt x="1206201" y="127650"/>
                  </a:lnTo>
                  <a:lnTo>
                    <a:pt x="1206201" y="70664"/>
                  </a:lnTo>
                  <a:lnTo>
                    <a:pt x="1205781" y="66622"/>
                  </a:lnTo>
                  <a:lnTo>
                    <a:pt x="1189399" y="48819"/>
                  </a:lnTo>
                  <a:lnTo>
                    <a:pt x="1218576" y="48819"/>
                  </a:lnTo>
                  <a:lnTo>
                    <a:pt x="1223638" y="127650"/>
                  </a:lnTo>
                  <a:lnTo>
                    <a:pt x="1223497" y="128092"/>
                  </a:lnTo>
                  <a:lnTo>
                    <a:pt x="1218074" y="130095"/>
                  </a:lnTo>
                  <a:lnTo>
                    <a:pt x="1216665" y="130162"/>
                  </a:lnTo>
                  <a:close/>
                </a:path>
                <a:path w="1332229" h="165735">
                  <a:moveTo>
                    <a:pt x="1292506" y="165213"/>
                  </a:moveTo>
                  <a:lnTo>
                    <a:pt x="1276862" y="165213"/>
                  </a:lnTo>
                  <a:lnTo>
                    <a:pt x="1270332" y="164613"/>
                  </a:lnTo>
                  <a:lnTo>
                    <a:pt x="1241849" y="144973"/>
                  </a:lnTo>
                  <a:lnTo>
                    <a:pt x="1241954" y="138659"/>
                  </a:lnTo>
                  <a:lnTo>
                    <a:pt x="1255589" y="119416"/>
                  </a:lnTo>
                  <a:lnTo>
                    <a:pt x="1252135" y="117788"/>
                  </a:lnTo>
                  <a:lnTo>
                    <a:pt x="1249572" y="115726"/>
                  </a:lnTo>
                  <a:lnTo>
                    <a:pt x="1246269" y="110792"/>
                  </a:lnTo>
                  <a:lnTo>
                    <a:pt x="1245443" y="108122"/>
                  </a:lnTo>
                  <a:lnTo>
                    <a:pt x="1245443" y="101290"/>
                  </a:lnTo>
                  <a:lnTo>
                    <a:pt x="1246321" y="97743"/>
                  </a:lnTo>
                  <a:lnTo>
                    <a:pt x="1249848" y="91489"/>
                  </a:lnTo>
                  <a:lnTo>
                    <a:pt x="1252032" y="88692"/>
                  </a:lnTo>
                  <a:lnTo>
                    <a:pt x="1254637" y="86217"/>
                  </a:lnTo>
                  <a:lnTo>
                    <a:pt x="1252453" y="83810"/>
                  </a:lnTo>
                  <a:lnTo>
                    <a:pt x="1250726" y="81095"/>
                  </a:lnTo>
                  <a:lnTo>
                    <a:pt x="1248187" y="75036"/>
                  </a:lnTo>
                  <a:lnTo>
                    <a:pt x="1247553" y="71376"/>
                  </a:lnTo>
                  <a:lnTo>
                    <a:pt x="1247590" y="61890"/>
                  </a:lnTo>
                  <a:lnTo>
                    <a:pt x="1279083" y="35050"/>
                  </a:lnTo>
                  <a:lnTo>
                    <a:pt x="1287325" y="35050"/>
                  </a:lnTo>
                  <a:lnTo>
                    <a:pt x="1290026" y="35200"/>
                  </a:lnTo>
                  <a:lnTo>
                    <a:pt x="1295029" y="35785"/>
                  </a:lnTo>
                  <a:lnTo>
                    <a:pt x="1297368" y="36190"/>
                  </a:lnTo>
                  <a:lnTo>
                    <a:pt x="1299552" y="36715"/>
                  </a:lnTo>
                  <a:lnTo>
                    <a:pt x="1329496" y="36715"/>
                  </a:lnTo>
                  <a:lnTo>
                    <a:pt x="1330396" y="37248"/>
                  </a:lnTo>
                  <a:lnTo>
                    <a:pt x="1331592" y="39400"/>
                  </a:lnTo>
                  <a:lnTo>
                    <a:pt x="1331853" y="40817"/>
                  </a:lnTo>
                  <a:lnTo>
                    <a:pt x="1331894" y="45534"/>
                  </a:lnTo>
                  <a:lnTo>
                    <a:pt x="1331562" y="47177"/>
                  </a:lnTo>
                  <a:lnTo>
                    <a:pt x="1331443" y="47357"/>
                  </a:lnTo>
                  <a:lnTo>
                    <a:pt x="1280743" y="47357"/>
                  </a:lnTo>
                  <a:lnTo>
                    <a:pt x="1277799" y="47874"/>
                  </a:lnTo>
                  <a:lnTo>
                    <a:pt x="1264148" y="64380"/>
                  </a:lnTo>
                  <a:lnTo>
                    <a:pt x="1264148" y="72779"/>
                  </a:lnTo>
                  <a:lnTo>
                    <a:pt x="1265927" y="77331"/>
                  </a:lnTo>
                  <a:lnTo>
                    <a:pt x="1273040" y="83975"/>
                  </a:lnTo>
                  <a:lnTo>
                    <a:pt x="1278028" y="85632"/>
                  </a:lnTo>
                  <a:lnTo>
                    <a:pt x="1315436" y="85632"/>
                  </a:lnTo>
                  <a:lnTo>
                    <a:pt x="1314406" y="86982"/>
                  </a:lnTo>
                  <a:lnTo>
                    <a:pt x="1307854" y="92389"/>
                  </a:lnTo>
                  <a:lnTo>
                    <a:pt x="1306593" y="93056"/>
                  </a:lnTo>
                  <a:lnTo>
                    <a:pt x="1265314" y="93056"/>
                  </a:lnTo>
                  <a:lnTo>
                    <a:pt x="1264045" y="94226"/>
                  </a:lnTo>
                  <a:lnTo>
                    <a:pt x="1263004" y="95561"/>
                  </a:lnTo>
                  <a:lnTo>
                    <a:pt x="1261381" y="98553"/>
                  </a:lnTo>
                  <a:lnTo>
                    <a:pt x="1260975" y="100278"/>
                  </a:lnTo>
                  <a:lnTo>
                    <a:pt x="1260975" y="104515"/>
                  </a:lnTo>
                  <a:lnTo>
                    <a:pt x="1303109" y="111444"/>
                  </a:lnTo>
                  <a:lnTo>
                    <a:pt x="1307448" y="112044"/>
                  </a:lnTo>
                  <a:lnTo>
                    <a:pt x="1327397" y="123225"/>
                  </a:lnTo>
                  <a:lnTo>
                    <a:pt x="1270169" y="123225"/>
                  </a:lnTo>
                  <a:lnTo>
                    <a:pt x="1267919" y="124853"/>
                  </a:lnTo>
                  <a:lnTo>
                    <a:pt x="1259020" y="138231"/>
                  </a:lnTo>
                  <a:lnTo>
                    <a:pt x="1259060" y="144380"/>
                  </a:lnTo>
                  <a:lnTo>
                    <a:pt x="1261293" y="147463"/>
                  </a:lnTo>
                  <a:lnTo>
                    <a:pt x="1270597" y="151820"/>
                  </a:lnTo>
                  <a:lnTo>
                    <a:pt x="1277076" y="152914"/>
                  </a:lnTo>
                  <a:lnTo>
                    <a:pt x="1323983" y="152914"/>
                  </a:lnTo>
                  <a:lnTo>
                    <a:pt x="1323460" y="153514"/>
                  </a:lnTo>
                  <a:lnTo>
                    <a:pt x="1315919" y="159049"/>
                  </a:lnTo>
                  <a:lnTo>
                    <a:pt x="1311108" y="161231"/>
                  </a:lnTo>
                  <a:lnTo>
                    <a:pt x="1299412" y="164418"/>
                  </a:lnTo>
                  <a:lnTo>
                    <a:pt x="1292506" y="165213"/>
                  </a:lnTo>
                  <a:close/>
                </a:path>
                <a:path w="1332229" h="165735">
                  <a:moveTo>
                    <a:pt x="1315436" y="85632"/>
                  </a:moveTo>
                  <a:lnTo>
                    <a:pt x="1287894" y="85632"/>
                  </a:lnTo>
                  <a:lnTo>
                    <a:pt x="1290890" y="85130"/>
                  </a:lnTo>
                  <a:lnTo>
                    <a:pt x="1295959" y="83112"/>
                  </a:lnTo>
                  <a:lnTo>
                    <a:pt x="1304629" y="68939"/>
                  </a:lnTo>
                  <a:lnTo>
                    <a:pt x="1304586" y="60293"/>
                  </a:lnTo>
                  <a:lnTo>
                    <a:pt x="1302851" y="55741"/>
                  </a:lnTo>
                  <a:lnTo>
                    <a:pt x="1295730" y="49036"/>
                  </a:lnTo>
                  <a:lnTo>
                    <a:pt x="1290676" y="47357"/>
                  </a:lnTo>
                  <a:lnTo>
                    <a:pt x="1331443" y="47357"/>
                  </a:lnTo>
                  <a:lnTo>
                    <a:pt x="1330219" y="49194"/>
                  </a:lnTo>
                  <a:lnTo>
                    <a:pt x="1329356" y="49704"/>
                  </a:lnTo>
                  <a:lnTo>
                    <a:pt x="1314665" y="49704"/>
                  </a:lnTo>
                  <a:lnTo>
                    <a:pt x="1317136" y="52044"/>
                  </a:lnTo>
                  <a:lnTo>
                    <a:pt x="1318863" y="54631"/>
                  </a:lnTo>
                  <a:lnTo>
                    <a:pt x="1320833" y="60293"/>
                  </a:lnTo>
                  <a:lnTo>
                    <a:pt x="1321328" y="63240"/>
                  </a:lnTo>
                  <a:lnTo>
                    <a:pt x="1321328" y="71376"/>
                  </a:lnTo>
                  <a:lnTo>
                    <a:pt x="1320442" y="75868"/>
                  </a:lnTo>
                  <a:lnTo>
                    <a:pt x="1316922" y="83682"/>
                  </a:lnTo>
                  <a:lnTo>
                    <a:pt x="1315436" y="85632"/>
                  </a:lnTo>
                  <a:close/>
                </a:path>
                <a:path w="1332229" h="165735">
                  <a:moveTo>
                    <a:pt x="1289938" y="98036"/>
                  </a:moveTo>
                  <a:lnTo>
                    <a:pt x="1280566" y="98036"/>
                  </a:lnTo>
                  <a:lnTo>
                    <a:pt x="1276884" y="97563"/>
                  </a:lnTo>
                  <a:lnTo>
                    <a:pt x="1269911" y="95674"/>
                  </a:lnTo>
                  <a:lnTo>
                    <a:pt x="1267210" y="94489"/>
                  </a:lnTo>
                  <a:lnTo>
                    <a:pt x="1265314" y="93056"/>
                  </a:lnTo>
                  <a:lnTo>
                    <a:pt x="1306593" y="93056"/>
                  </a:lnTo>
                  <a:lnTo>
                    <a:pt x="1303958" y="94451"/>
                  </a:lnTo>
                  <a:lnTo>
                    <a:pt x="1294941" y="97316"/>
                  </a:lnTo>
                  <a:lnTo>
                    <a:pt x="1289938" y="98036"/>
                  </a:lnTo>
                  <a:close/>
                </a:path>
                <a:path w="1332229" h="165735">
                  <a:moveTo>
                    <a:pt x="1323983" y="152914"/>
                  </a:moveTo>
                  <a:lnTo>
                    <a:pt x="1290676" y="152914"/>
                  </a:lnTo>
                  <a:lnTo>
                    <a:pt x="1295096" y="152442"/>
                  </a:lnTo>
                  <a:lnTo>
                    <a:pt x="1302216" y="150552"/>
                  </a:lnTo>
                  <a:lnTo>
                    <a:pt x="1313395" y="132239"/>
                  </a:lnTo>
                  <a:lnTo>
                    <a:pt x="1311728" y="129330"/>
                  </a:lnTo>
                  <a:lnTo>
                    <a:pt x="1305035" y="125228"/>
                  </a:lnTo>
                  <a:lnTo>
                    <a:pt x="1300504" y="124140"/>
                  </a:lnTo>
                  <a:lnTo>
                    <a:pt x="1270169" y="123225"/>
                  </a:lnTo>
                  <a:lnTo>
                    <a:pt x="1327397" y="123225"/>
                  </a:lnTo>
                  <a:lnTo>
                    <a:pt x="1330028" y="127927"/>
                  </a:lnTo>
                  <a:lnTo>
                    <a:pt x="1330839" y="131302"/>
                  </a:lnTo>
                  <a:lnTo>
                    <a:pt x="1330777" y="139438"/>
                  </a:lnTo>
                  <a:lnTo>
                    <a:pt x="1329924" y="143016"/>
                  </a:lnTo>
                  <a:lnTo>
                    <a:pt x="1326257" y="150305"/>
                  </a:lnTo>
                  <a:lnTo>
                    <a:pt x="1323983" y="1529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225011" y="2738634"/>
              <a:ext cx="3099435" cy="1830070"/>
            </a:xfrm>
            <a:custGeom>
              <a:avLst/>
              <a:gdLst/>
              <a:ahLst/>
              <a:cxnLst/>
              <a:rect l="l" t="t" r="r" b="b"/>
              <a:pathLst>
                <a:path w="3099434" h="1830070">
                  <a:moveTo>
                    <a:pt x="0" y="1830029"/>
                  </a:moveTo>
                  <a:lnTo>
                    <a:pt x="3099162" y="1830029"/>
                  </a:lnTo>
                  <a:lnTo>
                    <a:pt x="3099162" y="0"/>
                  </a:lnTo>
                  <a:lnTo>
                    <a:pt x="0" y="0"/>
                  </a:lnTo>
                  <a:lnTo>
                    <a:pt x="0" y="1830029"/>
                  </a:lnTo>
                  <a:close/>
                </a:path>
                <a:path w="3099434" h="1830070">
                  <a:moveTo>
                    <a:pt x="265642" y="848062"/>
                  </a:moveTo>
                  <a:lnTo>
                    <a:pt x="2786058" y="848062"/>
                  </a:lnTo>
                  <a:lnTo>
                    <a:pt x="2786058" y="215975"/>
                  </a:lnTo>
                  <a:lnTo>
                    <a:pt x="265642" y="215975"/>
                  </a:lnTo>
                  <a:lnTo>
                    <a:pt x="265642" y="848062"/>
                  </a:lnTo>
                  <a:close/>
                </a:path>
              </a:pathLst>
            </a:custGeom>
            <a:ln w="12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347318" y="3091393"/>
              <a:ext cx="478155" cy="360045"/>
            </a:xfrm>
            <a:custGeom>
              <a:avLst/>
              <a:gdLst/>
              <a:ahLst/>
              <a:cxnLst/>
              <a:rect l="l" t="t" r="r" b="b"/>
              <a:pathLst>
                <a:path w="478154" h="360045">
                  <a:moveTo>
                    <a:pt x="0" y="359958"/>
                  </a:moveTo>
                  <a:lnTo>
                    <a:pt x="478156" y="359958"/>
                  </a:lnTo>
                  <a:lnTo>
                    <a:pt x="478156" y="0"/>
                  </a:lnTo>
                  <a:lnTo>
                    <a:pt x="0" y="0"/>
                  </a:lnTo>
                  <a:lnTo>
                    <a:pt x="0" y="359958"/>
                  </a:lnTo>
                  <a:close/>
                </a:path>
              </a:pathLst>
            </a:custGeom>
            <a:ln w="121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223351" y="3316727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70">
                  <a:moveTo>
                    <a:pt x="247933" y="89989"/>
                  </a:moveTo>
                  <a:lnTo>
                    <a:pt x="0" y="89989"/>
                  </a:lnTo>
                  <a:lnTo>
                    <a:pt x="0" y="0"/>
                  </a:lnTo>
                  <a:lnTo>
                    <a:pt x="247933" y="0"/>
                  </a:lnTo>
                  <a:lnTo>
                    <a:pt x="247933" y="899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223351" y="3316727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70">
                  <a:moveTo>
                    <a:pt x="0" y="89989"/>
                  </a:moveTo>
                  <a:lnTo>
                    <a:pt x="247933" y="89989"/>
                  </a:lnTo>
                  <a:lnTo>
                    <a:pt x="247933" y="0"/>
                  </a:lnTo>
                  <a:lnTo>
                    <a:pt x="0" y="0"/>
                  </a:lnTo>
                  <a:lnTo>
                    <a:pt x="0" y="89989"/>
                  </a:lnTo>
                  <a:close/>
                </a:path>
              </a:pathLst>
            </a:custGeom>
            <a:ln w="122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223351" y="3136748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69">
                  <a:moveTo>
                    <a:pt x="247933" y="89989"/>
                  </a:moveTo>
                  <a:lnTo>
                    <a:pt x="0" y="89989"/>
                  </a:lnTo>
                  <a:lnTo>
                    <a:pt x="0" y="0"/>
                  </a:lnTo>
                  <a:lnTo>
                    <a:pt x="247933" y="0"/>
                  </a:lnTo>
                  <a:lnTo>
                    <a:pt x="247933" y="899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223351" y="3136748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69">
                  <a:moveTo>
                    <a:pt x="0" y="89989"/>
                  </a:moveTo>
                  <a:lnTo>
                    <a:pt x="247933" y="89989"/>
                  </a:lnTo>
                  <a:lnTo>
                    <a:pt x="247933" y="0"/>
                  </a:lnTo>
                  <a:lnTo>
                    <a:pt x="0" y="0"/>
                  </a:lnTo>
                  <a:lnTo>
                    <a:pt x="0" y="89989"/>
                  </a:lnTo>
                  <a:close/>
                </a:path>
              </a:pathLst>
            </a:custGeom>
            <a:ln w="122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5858959" y="3132863"/>
            <a:ext cx="1083310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RateCalculator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223352" y="3887621"/>
            <a:ext cx="602122" cy="360045"/>
            <a:chOff x="7223352" y="3887621"/>
            <a:chExt cx="602122" cy="360045"/>
          </a:xfrm>
        </p:grpSpPr>
        <p:sp>
          <p:nvSpPr>
            <p:cNvPr id="21" name="object 21"/>
            <p:cNvSpPr/>
            <p:nvPr/>
          </p:nvSpPr>
          <p:spPr>
            <a:xfrm>
              <a:off x="7347319" y="3887621"/>
              <a:ext cx="478155" cy="360045"/>
            </a:xfrm>
            <a:custGeom>
              <a:avLst/>
              <a:gdLst/>
              <a:ahLst/>
              <a:cxnLst/>
              <a:rect l="l" t="t" r="r" b="b"/>
              <a:pathLst>
                <a:path w="478154" h="360045">
                  <a:moveTo>
                    <a:pt x="0" y="359958"/>
                  </a:moveTo>
                  <a:lnTo>
                    <a:pt x="478156" y="359958"/>
                  </a:lnTo>
                  <a:lnTo>
                    <a:pt x="478156" y="0"/>
                  </a:lnTo>
                  <a:lnTo>
                    <a:pt x="0" y="0"/>
                  </a:lnTo>
                  <a:lnTo>
                    <a:pt x="0" y="359958"/>
                  </a:lnTo>
                  <a:close/>
                </a:path>
              </a:pathLst>
            </a:custGeom>
            <a:ln w="121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223352" y="4112955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70">
                  <a:moveTo>
                    <a:pt x="247933" y="89989"/>
                  </a:moveTo>
                  <a:lnTo>
                    <a:pt x="0" y="89989"/>
                  </a:lnTo>
                  <a:lnTo>
                    <a:pt x="0" y="0"/>
                  </a:lnTo>
                  <a:lnTo>
                    <a:pt x="247933" y="0"/>
                  </a:lnTo>
                  <a:lnTo>
                    <a:pt x="247933" y="899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223352" y="4112235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70">
                  <a:moveTo>
                    <a:pt x="0" y="89989"/>
                  </a:moveTo>
                  <a:lnTo>
                    <a:pt x="247933" y="89989"/>
                  </a:lnTo>
                  <a:lnTo>
                    <a:pt x="247933" y="0"/>
                  </a:lnTo>
                  <a:lnTo>
                    <a:pt x="0" y="0"/>
                  </a:lnTo>
                  <a:lnTo>
                    <a:pt x="0" y="89989"/>
                  </a:lnTo>
                  <a:close/>
                </a:path>
              </a:pathLst>
            </a:custGeom>
            <a:ln w="122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223352" y="3932256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70">
                  <a:moveTo>
                    <a:pt x="247933" y="89989"/>
                  </a:moveTo>
                  <a:lnTo>
                    <a:pt x="0" y="89989"/>
                  </a:lnTo>
                  <a:lnTo>
                    <a:pt x="0" y="0"/>
                  </a:lnTo>
                  <a:lnTo>
                    <a:pt x="247933" y="0"/>
                  </a:lnTo>
                  <a:lnTo>
                    <a:pt x="247933" y="899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223352" y="3932256"/>
              <a:ext cx="248285" cy="90170"/>
            </a:xfrm>
            <a:custGeom>
              <a:avLst/>
              <a:gdLst/>
              <a:ahLst/>
              <a:cxnLst/>
              <a:rect l="l" t="t" r="r" b="b"/>
              <a:pathLst>
                <a:path w="248284" h="90170">
                  <a:moveTo>
                    <a:pt x="0" y="89989"/>
                  </a:moveTo>
                  <a:lnTo>
                    <a:pt x="247933" y="89989"/>
                  </a:lnTo>
                  <a:lnTo>
                    <a:pt x="247933" y="0"/>
                  </a:lnTo>
                  <a:lnTo>
                    <a:pt x="0" y="0"/>
                  </a:lnTo>
                  <a:lnTo>
                    <a:pt x="0" y="89989"/>
                  </a:lnTo>
                  <a:close/>
                </a:path>
              </a:pathLst>
            </a:custGeom>
            <a:ln w="122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5490654" y="3750118"/>
            <a:ext cx="2520950" cy="632460"/>
          </a:xfrm>
          <a:prstGeom prst="rect">
            <a:avLst/>
          </a:prstGeom>
          <a:ln w="12227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 panose="02020603050405020304"/>
              <a:cs typeface="Times New Roman" panose="02020603050405020304"/>
            </a:endParaRPr>
          </a:p>
          <a:p>
            <a:pPr marL="22542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IncomeVerification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37844" y="5375147"/>
            <a:ext cx="7068820" cy="460375"/>
          </a:xfrm>
          <a:prstGeom prst="rect">
            <a:avLst/>
          </a:prstGeom>
          <a:solidFill>
            <a:srgbClr val="DCE6F2"/>
          </a:solidFill>
          <a:ln w="12192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2400" b="1" spc="-20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AccountServices::LoanProcessing::RateCalculator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346189" y="2804154"/>
            <a:ext cx="2870200" cy="925194"/>
            <a:chOff x="5346189" y="2804154"/>
            <a:chExt cx="2870200" cy="925194"/>
          </a:xfrm>
        </p:grpSpPr>
        <p:pic>
          <p:nvPicPr>
            <p:cNvPr id="30" name="object 3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346189" y="2804154"/>
              <a:ext cx="2869691" cy="92506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394198" y="2852166"/>
              <a:ext cx="2712720" cy="768350"/>
            </a:xfrm>
            <a:custGeom>
              <a:avLst/>
              <a:gdLst/>
              <a:ahLst/>
              <a:cxnLst/>
              <a:rect l="l" t="t" r="r" b="b"/>
              <a:pathLst>
                <a:path w="2712720" h="768350">
                  <a:moveTo>
                    <a:pt x="0" y="0"/>
                  </a:moveTo>
                  <a:lnTo>
                    <a:pt x="2712720" y="0"/>
                  </a:lnTo>
                  <a:lnTo>
                    <a:pt x="2712720" y="768095"/>
                  </a:lnTo>
                  <a:lnTo>
                    <a:pt x="0" y="768095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8666" y="446023"/>
            <a:ext cx="20262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Introduction</a:t>
            </a:r>
            <a:endParaRPr spc="-17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2742565" cy="18542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0" dirty="0">
                <a:latin typeface="Tahoma" panose="020B0604030504040204"/>
                <a:cs typeface="Tahoma" panose="020B0604030504040204"/>
              </a:rPr>
              <a:t>St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ms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as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iag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mp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ac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k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ag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iag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pl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5325" y="445770"/>
            <a:ext cx="473392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B</a:t>
            </a:r>
            <a:r>
              <a:rPr spc="-229" dirty="0"/>
              <a:t>a</a:t>
            </a:r>
            <a:r>
              <a:rPr spc="-204" dirty="0"/>
              <a:t>s</a:t>
            </a:r>
            <a:r>
              <a:rPr spc="-80" dirty="0"/>
              <a:t>i</a:t>
            </a:r>
            <a:r>
              <a:rPr spc="-220" dirty="0"/>
              <a:t>c</a:t>
            </a:r>
            <a:r>
              <a:rPr spc="-270" dirty="0"/>
              <a:t> </a:t>
            </a: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90" dirty="0"/>
              <a:t>e</a:t>
            </a:r>
            <a:r>
              <a:rPr spc="-245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50" dirty="0"/>
              <a:t>r</a:t>
            </a:r>
            <a:r>
              <a:rPr spc="-235" dirty="0"/>
              <a:t>am</a:t>
            </a:r>
            <a:endParaRPr spc="-235" dirty="0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52" name="Content Placeholder 51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1" name="Content Placeholder 5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95400" y="1524000"/>
            <a:ext cx="7112000" cy="498538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D</a:t>
            </a:r>
            <a:r>
              <a:rPr spc="-135" dirty="0"/>
              <a:t>e</a:t>
            </a:r>
            <a:r>
              <a:rPr spc="-150" dirty="0"/>
              <a:t>p</a:t>
            </a:r>
            <a:r>
              <a:rPr spc="-65" dirty="0"/>
              <a:t>l</a:t>
            </a:r>
            <a:r>
              <a:rPr spc="-140" dirty="0"/>
              <a:t>o</a:t>
            </a:r>
            <a:r>
              <a:rPr spc="-150" dirty="0"/>
              <a:t>y</a:t>
            </a:r>
            <a:r>
              <a:rPr spc="-275" dirty="0"/>
              <a:t>m</a:t>
            </a:r>
            <a:r>
              <a:rPr spc="-165" dirty="0"/>
              <a:t>e</a:t>
            </a:r>
            <a:r>
              <a:rPr spc="-175" dirty="0"/>
              <a:t>n</a:t>
            </a:r>
            <a:r>
              <a:rPr spc="-140" dirty="0"/>
              <a:t>t</a:t>
            </a:r>
            <a:r>
              <a:rPr spc="-229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50" dirty="0"/>
              <a:t>r</a:t>
            </a:r>
            <a:r>
              <a:rPr spc="-235" dirty="0"/>
              <a:t>am</a:t>
            </a:r>
            <a:endParaRPr spc="-23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2950210" cy="16725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40995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9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70" dirty="0">
                <a:latin typeface="Tahoma" panose="020B0604030504040204"/>
                <a:cs typeface="Tahoma" panose="020B0604030504040204"/>
              </a:rPr>
              <a:t>o 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si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st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ms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Sp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is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al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z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65" dirty="0">
                <a:latin typeface="Tahoma" panose="020B0604030504040204"/>
                <a:cs typeface="Tahoma" panose="020B0604030504040204"/>
              </a:rPr>
              <a:t>d 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wo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k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9" name="Content Placeholder 48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48" name="Content Placeholder 4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648200" y="1524000"/>
            <a:ext cx="3977640" cy="25349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914" y="446023"/>
            <a:ext cx="64389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200" dirty="0"/>
              <a:t>ommo</a:t>
            </a:r>
            <a:r>
              <a:rPr spc="-155" dirty="0"/>
              <a:t>n</a:t>
            </a:r>
            <a:r>
              <a:rPr spc="-229" dirty="0"/>
              <a:t> </a:t>
            </a:r>
            <a:r>
              <a:rPr spc="-165" dirty="0"/>
              <a:t>U</a:t>
            </a:r>
            <a:r>
              <a:rPr spc="-235" dirty="0"/>
              <a:t>s</a:t>
            </a:r>
            <a:r>
              <a:rPr spc="-195" dirty="0"/>
              <a:t>e</a:t>
            </a:r>
            <a:r>
              <a:rPr spc="-150" dirty="0"/>
              <a:t>r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55" dirty="0"/>
              <a:t>o</a:t>
            </a:r>
            <a:r>
              <a:rPr spc="-90" dirty="0"/>
              <a:t>f</a:t>
            </a:r>
            <a:r>
              <a:rPr spc="-265" dirty="0"/>
              <a:t> </a:t>
            </a:r>
            <a:r>
              <a:rPr spc="-180" dirty="0"/>
              <a:t>D</a:t>
            </a:r>
            <a:r>
              <a:rPr spc="-195" dirty="0"/>
              <a:t>e</a:t>
            </a:r>
            <a:r>
              <a:rPr spc="-100" dirty="0"/>
              <a:t>p</a:t>
            </a:r>
            <a:r>
              <a:rPr spc="-85" dirty="0"/>
              <a:t>l</a:t>
            </a:r>
            <a:r>
              <a:rPr spc="-150" dirty="0"/>
              <a:t>o</a:t>
            </a:r>
            <a:r>
              <a:rPr spc="-130" dirty="0"/>
              <a:t>y</a:t>
            </a:r>
            <a:r>
              <a:rPr spc="-290" dirty="0"/>
              <a:t>m</a:t>
            </a:r>
            <a:r>
              <a:rPr spc="-180" dirty="0"/>
              <a:t>e</a:t>
            </a:r>
            <a:r>
              <a:rPr spc="-150" dirty="0"/>
              <a:t>n</a:t>
            </a:r>
            <a:r>
              <a:rPr spc="-140" dirty="0"/>
              <a:t>t</a:t>
            </a:r>
            <a:r>
              <a:rPr spc="-240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204" dirty="0"/>
              <a:t>a</a:t>
            </a:r>
            <a:r>
              <a:rPr spc="-135" dirty="0"/>
              <a:t>g</a:t>
            </a:r>
            <a:r>
              <a:rPr spc="-150" dirty="0"/>
              <a:t>r</a:t>
            </a:r>
            <a:r>
              <a:rPr spc="-204" dirty="0"/>
              <a:t>a</a:t>
            </a:r>
            <a:r>
              <a:rPr spc="-260" dirty="0"/>
              <a:t>ms</a:t>
            </a:r>
            <a:endParaRPr spc="-26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01617" y="1439418"/>
            <a:ext cx="1650491" cy="16672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48857" y="3142458"/>
            <a:ext cx="1661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9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800" b="1" spc="-25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16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sin</a:t>
            </a:r>
            <a:r>
              <a:rPr sz="1800" b="1" spc="-16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b="1" spc="-10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800" b="1" spc="-10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800" b="1" spc="-19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7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254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b="1" spc="-13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9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800" b="1" spc="-19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800" b="1" spc="6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st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148" y="1379851"/>
            <a:ext cx="1762744" cy="178854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3305" y="1067561"/>
            <a:ext cx="2247900" cy="2699385"/>
          </a:xfrm>
          <a:prstGeom prst="rect">
            <a:avLst/>
          </a:prstGeom>
          <a:ln w="50291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42900">
              <a:lnSpc>
                <a:spcPct val="100000"/>
              </a:lnSpc>
              <a:spcBef>
                <a:spcPts val="1780"/>
              </a:spcBef>
            </a:pPr>
            <a:r>
              <a:rPr sz="1800" b="1" spc="-2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22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16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800" b="1" spc="-25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1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24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9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1800" b="1" spc="-15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ner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0301" y="3967734"/>
            <a:ext cx="1316735" cy="179984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662515" y="5811503"/>
            <a:ext cx="1743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2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Q</a:t>
            </a:r>
            <a:r>
              <a:rPr sz="1800" b="1" spc="-25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13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li</a:t>
            </a:r>
            <a:r>
              <a:rPr sz="1800" b="1" spc="-1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5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800" b="1" spc="-16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7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15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ss</a:t>
            </a:r>
            <a:r>
              <a:rPr sz="1800" b="1" spc="-16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5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13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254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b="1" spc="-18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-16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00088" y="1368978"/>
            <a:ext cx="1357169" cy="181008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346697" y="1087374"/>
            <a:ext cx="2247900" cy="2699385"/>
          </a:xfrm>
          <a:prstGeom prst="rect">
            <a:avLst/>
          </a:prstGeom>
          <a:ln w="5029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12470" marR="720090">
              <a:lnSpc>
                <a:spcPct val="100000"/>
              </a:lnSpc>
              <a:spcBef>
                <a:spcPts val="1690"/>
              </a:spcBef>
            </a:pPr>
            <a:r>
              <a:rPr sz="1800" b="1" spc="-17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114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11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-25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800" b="1" spc="-12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b="1" spc="22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6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b="1" spc="-114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  </a:t>
            </a:r>
            <a:r>
              <a:rPr sz="1800" b="1" spc="24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2080" y="4267664"/>
            <a:ext cx="1812056" cy="124159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43305" y="3766565"/>
            <a:ext cx="2247900" cy="2699385"/>
          </a:xfrm>
          <a:prstGeom prst="rect">
            <a:avLst/>
          </a:prstGeom>
          <a:ln w="50291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617220">
              <a:lnSpc>
                <a:spcPct val="100000"/>
              </a:lnSpc>
              <a:spcBef>
                <a:spcPts val="1290"/>
              </a:spcBef>
            </a:pPr>
            <a:r>
              <a:rPr sz="1800" b="1" spc="-130" dirty="0">
                <a:latin typeface="Arial" panose="020B0604020202020204"/>
                <a:cs typeface="Arial" panose="020B0604020202020204"/>
              </a:rPr>
              <a:t>Operations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30449" y="5807294"/>
            <a:ext cx="934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8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Developer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06361" y="3973829"/>
            <a:ext cx="1603247" cy="1805939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495296" y="1019555"/>
            <a:ext cx="2405380" cy="5554980"/>
            <a:chOff x="495296" y="1019555"/>
            <a:chExt cx="2405380" cy="5554980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5300" y="1019555"/>
              <a:ext cx="2404867" cy="285596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5296" y="3718556"/>
              <a:ext cx="2404871" cy="2855975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98687" y="1039367"/>
            <a:ext cx="2404863" cy="2855972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7046" y="446023"/>
            <a:ext cx="10287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95" dirty="0"/>
              <a:t>N</a:t>
            </a:r>
            <a:r>
              <a:rPr spc="-165" dirty="0"/>
              <a:t>o</a:t>
            </a:r>
            <a:r>
              <a:rPr spc="-100" dirty="0"/>
              <a:t>d</a:t>
            </a:r>
            <a:r>
              <a:rPr spc="-195" dirty="0"/>
              <a:t>e</a:t>
            </a:r>
            <a:r>
              <a:rPr spc="-229" dirty="0"/>
              <a:t>s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0328"/>
            <a:ext cx="1943735" cy="240601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Processors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25" dirty="0">
                <a:latin typeface="Trebuchet MS" panose="020B0603020202020204"/>
                <a:cs typeface="Trebuchet MS" panose="020B0603020202020204"/>
              </a:rPr>
              <a:t>Cubes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5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55" dirty="0">
                <a:latin typeface="Trebuchet MS" panose="020B0603020202020204"/>
                <a:cs typeface="Trebuchet MS" panose="020B0603020202020204"/>
              </a:rPr>
              <a:t>Stereotyped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60" dirty="0">
                <a:latin typeface="Trebuchet MS" panose="020B0603020202020204"/>
                <a:cs typeface="Trebuchet MS" panose="020B0603020202020204"/>
              </a:rPr>
              <a:t>Detailed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Devices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50" dirty="0">
                <a:latin typeface="Trebuchet MS" panose="020B0603020202020204"/>
                <a:cs typeface="Trebuchet MS" panose="020B0603020202020204"/>
              </a:rPr>
              <a:t>Networks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5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70" dirty="0">
                <a:latin typeface="Trebuchet MS" panose="020B0603020202020204"/>
                <a:cs typeface="Trebuchet MS" panose="020B0603020202020204"/>
              </a:rPr>
              <a:t>Specialty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50149" y="1382991"/>
            <a:ext cx="1986914" cy="1177290"/>
            <a:chOff x="5950149" y="1382991"/>
            <a:chExt cx="1986914" cy="1177290"/>
          </a:xfrm>
        </p:grpSpPr>
        <p:sp>
          <p:nvSpPr>
            <p:cNvPr id="5" name="object 5"/>
            <p:cNvSpPr/>
            <p:nvPr/>
          </p:nvSpPr>
          <p:spPr>
            <a:xfrm>
              <a:off x="5956264" y="1389106"/>
              <a:ext cx="1974850" cy="180340"/>
            </a:xfrm>
            <a:custGeom>
              <a:avLst/>
              <a:gdLst/>
              <a:ahLst/>
              <a:cxnLst/>
              <a:rect l="l" t="t" r="r" b="b"/>
              <a:pathLst>
                <a:path w="1974850" h="180340">
                  <a:moveTo>
                    <a:pt x="1841785" y="179881"/>
                  </a:moveTo>
                  <a:lnTo>
                    <a:pt x="0" y="179881"/>
                  </a:lnTo>
                  <a:lnTo>
                    <a:pt x="133175" y="0"/>
                  </a:lnTo>
                  <a:lnTo>
                    <a:pt x="1974252" y="0"/>
                  </a:lnTo>
                  <a:lnTo>
                    <a:pt x="1841785" y="179881"/>
                  </a:lnTo>
                  <a:close/>
                </a:path>
              </a:pathLst>
            </a:custGeom>
            <a:ln w="122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797837" y="1389178"/>
              <a:ext cx="133350" cy="1165225"/>
            </a:xfrm>
            <a:custGeom>
              <a:avLst/>
              <a:gdLst/>
              <a:ahLst/>
              <a:cxnLst/>
              <a:rect l="l" t="t" r="r" b="b"/>
              <a:pathLst>
                <a:path w="133350" h="1165225">
                  <a:moveTo>
                    <a:pt x="0" y="1164910"/>
                  </a:moveTo>
                  <a:lnTo>
                    <a:pt x="133175" y="985029"/>
                  </a:lnTo>
                  <a:lnTo>
                    <a:pt x="133175" y="0"/>
                  </a:lnTo>
                  <a:lnTo>
                    <a:pt x="0" y="179881"/>
                  </a:lnTo>
                  <a:lnTo>
                    <a:pt x="0" y="11649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798404" y="1389034"/>
              <a:ext cx="132715" cy="1165225"/>
            </a:xfrm>
            <a:custGeom>
              <a:avLst/>
              <a:gdLst/>
              <a:ahLst/>
              <a:cxnLst/>
              <a:rect l="l" t="t" r="r" b="b"/>
              <a:pathLst>
                <a:path w="132715" h="1165225">
                  <a:moveTo>
                    <a:pt x="132466" y="985029"/>
                  </a:moveTo>
                  <a:lnTo>
                    <a:pt x="0" y="1164910"/>
                  </a:lnTo>
                  <a:lnTo>
                    <a:pt x="0" y="179881"/>
                  </a:lnTo>
                  <a:lnTo>
                    <a:pt x="132466" y="0"/>
                  </a:lnTo>
                  <a:lnTo>
                    <a:pt x="132466" y="985029"/>
                  </a:lnTo>
                  <a:close/>
                </a:path>
              </a:pathLst>
            </a:custGeom>
            <a:ln w="120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5956051" y="1568771"/>
            <a:ext cx="1842135" cy="985519"/>
          </a:xfrm>
          <a:prstGeom prst="rect">
            <a:avLst/>
          </a:prstGeom>
          <a:ln w="1219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268605" marR="255905" indent="64135">
              <a:lnSpc>
                <a:spcPts val="1890"/>
              </a:lnSpc>
            </a:pPr>
            <a:r>
              <a:rPr sz="1600" spc="-30" dirty="0">
                <a:latin typeface="Calibri" panose="020F0502020204030204"/>
                <a:cs typeface="Calibri" panose="020F0502020204030204"/>
              </a:rPr>
              <a:t>&lt;&lt;processor&gt;&gt; </a:t>
            </a:r>
            <a:r>
              <a:rPr sz="16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60" dirty="0">
                <a:latin typeface="Calibri" panose="020F0502020204030204"/>
                <a:cs typeface="Calibri" panose="020F0502020204030204"/>
              </a:rPr>
              <a:t>D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600" spc="-20" dirty="0">
                <a:latin typeface="Calibri" panose="020F0502020204030204"/>
                <a:cs typeface="Calibri" panose="020F0502020204030204"/>
              </a:rPr>
              <a:t>t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600" spc="-35" dirty="0">
                <a:latin typeface="Calibri" panose="020F0502020204030204"/>
                <a:cs typeface="Calibri" panose="020F0502020204030204"/>
              </a:rPr>
              <a:t>b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600" spc="-50" dirty="0">
                <a:latin typeface="Calibri" panose="020F0502020204030204"/>
                <a:cs typeface="Calibri" panose="020F0502020204030204"/>
              </a:rPr>
              <a:t>s</a:t>
            </a:r>
            <a:r>
              <a:rPr sz="1600" spc="-2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15" dirty="0">
                <a:latin typeface="Calibri" panose="020F0502020204030204"/>
                <a:cs typeface="Calibri" panose="020F0502020204030204"/>
              </a:rPr>
              <a:t>S</a:t>
            </a:r>
            <a:r>
              <a:rPr sz="1600" spc="-5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4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30" dirty="0">
                <a:latin typeface="Calibri" panose="020F0502020204030204"/>
                <a:cs typeface="Calibri" panose="020F0502020204030204"/>
              </a:rPr>
              <a:t>v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r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80908" y="2108195"/>
            <a:ext cx="641985" cy="1459230"/>
            <a:chOff x="4480908" y="2108195"/>
            <a:chExt cx="641985" cy="1459230"/>
          </a:xfrm>
        </p:grpSpPr>
        <p:sp>
          <p:nvSpPr>
            <p:cNvPr id="10" name="object 10"/>
            <p:cNvSpPr/>
            <p:nvPr/>
          </p:nvSpPr>
          <p:spPr>
            <a:xfrm>
              <a:off x="4940974" y="3361476"/>
              <a:ext cx="168910" cy="201930"/>
            </a:xfrm>
            <a:custGeom>
              <a:avLst/>
              <a:gdLst/>
              <a:ahLst/>
              <a:cxnLst/>
              <a:rect l="l" t="t" r="r" b="b"/>
              <a:pathLst>
                <a:path w="168910" h="201929">
                  <a:moveTo>
                    <a:pt x="0" y="201615"/>
                  </a:moveTo>
                  <a:lnTo>
                    <a:pt x="0" y="171373"/>
                  </a:lnTo>
                  <a:lnTo>
                    <a:pt x="168530" y="0"/>
                  </a:lnTo>
                  <a:lnTo>
                    <a:pt x="168530" y="30962"/>
                  </a:lnTo>
                  <a:lnTo>
                    <a:pt x="0" y="201615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484668" y="2112466"/>
              <a:ext cx="635000" cy="160655"/>
            </a:xfrm>
            <a:custGeom>
              <a:avLst/>
              <a:gdLst/>
              <a:ahLst/>
              <a:cxnLst/>
              <a:rect l="l" t="t" r="r" b="b"/>
              <a:pathLst>
                <a:path w="635000" h="160655">
                  <a:moveTo>
                    <a:pt x="475849" y="160572"/>
                  </a:moveTo>
                  <a:lnTo>
                    <a:pt x="0" y="160572"/>
                  </a:lnTo>
                  <a:lnTo>
                    <a:pt x="158616" y="0"/>
                  </a:lnTo>
                  <a:lnTo>
                    <a:pt x="634465" y="0"/>
                  </a:lnTo>
                  <a:lnTo>
                    <a:pt x="475849" y="160572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960730" y="2112466"/>
              <a:ext cx="158115" cy="1421130"/>
            </a:xfrm>
            <a:custGeom>
              <a:avLst/>
              <a:gdLst/>
              <a:ahLst/>
              <a:cxnLst/>
              <a:rect l="l" t="t" r="r" b="b"/>
              <a:pathLst>
                <a:path w="158114" h="1421129">
                  <a:moveTo>
                    <a:pt x="0" y="1420671"/>
                  </a:moveTo>
                  <a:lnTo>
                    <a:pt x="0" y="160572"/>
                  </a:lnTo>
                  <a:lnTo>
                    <a:pt x="157908" y="0"/>
                  </a:lnTo>
                  <a:lnTo>
                    <a:pt x="157908" y="1259379"/>
                  </a:lnTo>
                  <a:lnTo>
                    <a:pt x="0" y="1420671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484456" y="2273398"/>
              <a:ext cx="476250" cy="1260475"/>
            </a:xfrm>
            <a:custGeom>
              <a:avLst/>
              <a:gdLst/>
              <a:ahLst/>
              <a:cxnLst/>
              <a:rect l="l" t="t" r="r" b="b"/>
              <a:pathLst>
                <a:path w="476250" h="1260475">
                  <a:moveTo>
                    <a:pt x="475849" y="1260099"/>
                  </a:moveTo>
                  <a:lnTo>
                    <a:pt x="0" y="1260099"/>
                  </a:lnTo>
                  <a:lnTo>
                    <a:pt x="0" y="0"/>
                  </a:lnTo>
                  <a:lnTo>
                    <a:pt x="475849" y="0"/>
                  </a:lnTo>
                  <a:lnTo>
                    <a:pt x="475849" y="1260099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484456" y="2273398"/>
              <a:ext cx="476250" cy="1260475"/>
            </a:xfrm>
            <a:custGeom>
              <a:avLst/>
              <a:gdLst/>
              <a:ahLst/>
              <a:cxnLst/>
              <a:rect l="l" t="t" r="r" b="b"/>
              <a:pathLst>
                <a:path w="476250" h="1260475">
                  <a:moveTo>
                    <a:pt x="0" y="0"/>
                  </a:moveTo>
                  <a:lnTo>
                    <a:pt x="475849" y="0"/>
                  </a:lnTo>
                  <a:lnTo>
                    <a:pt x="475849" y="1260099"/>
                  </a:lnTo>
                  <a:lnTo>
                    <a:pt x="0" y="1260099"/>
                  </a:lnTo>
                  <a:lnTo>
                    <a:pt x="0" y="0"/>
                  </a:lnTo>
                  <a:close/>
                </a:path>
              </a:pathLst>
            </a:custGeom>
            <a:ln w="7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544195" y="2333748"/>
              <a:ext cx="356818" cy="76601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543937" y="2333883"/>
              <a:ext cx="357505" cy="766445"/>
            </a:xfrm>
            <a:custGeom>
              <a:avLst/>
              <a:gdLst/>
              <a:ahLst/>
              <a:cxnLst/>
              <a:rect l="l" t="t" r="r" b="b"/>
              <a:pathLst>
                <a:path w="357504" h="766444">
                  <a:moveTo>
                    <a:pt x="0" y="0"/>
                  </a:moveTo>
                  <a:lnTo>
                    <a:pt x="356887" y="0"/>
                  </a:lnTo>
                  <a:lnTo>
                    <a:pt x="356887" y="766140"/>
                  </a:lnTo>
                  <a:lnTo>
                    <a:pt x="0" y="766140"/>
                  </a:lnTo>
                  <a:lnTo>
                    <a:pt x="0" y="0"/>
                  </a:lnTo>
                  <a:close/>
                </a:path>
              </a:pathLst>
            </a:custGeom>
            <a:ln w="71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586414" y="2374214"/>
              <a:ext cx="271780" cy="658495"/>
            </a:xfrm>
            <a:custGeom>
              <a:avLst/>
              <a:gdLst/>
              <a:ahLst/>
              <a:cxnLst/>
              <a:rect l="l" t="t" r="r" b="b"/>
              <a:pathLst>
                <a:path w="271779" h="658494">
                  <a:moveTo>
                    <a:pt x="271208" y="591883"/>
                  </a:moveTo>
                  <a:lnTo>
                    <a:pt x="0" y="591883"/>
                  </a:lnTo>
                  <a:lnTo>
                    <a:pt x="0" y="658126"/>
                  </a:lnTo>
                  <a:lnTo>
                    <a:pt x="271208" y="658126"/>
                  </a:lnTo>
                  <a:lnTo>
                    <a:pt x="271208" y="591883"/>
                  </a:lnTo>
                  <a:close/>
                </a:path>
                <a:path w="271779" h="658494">
                  <a:moveTo>
                    <a:pt x="271208" y="491083"/>
                  </a:moveTo>
                  <a:lnTo>
                    <a:pt x="0" y="491083"/>
                  </a:lnTo>
                  <a:lnTo>
                    <a:pt x="0" y="556602"/>
                  </a:lnTo>
                  <a:lnTo>
                    <a:pt x="271208" y="556602"/>
                  </a:lnTo>
                  <a:lnTo>
                    <a:pt x="271208" y="491083"/>
                  </a:lnTo>
                  <a:close/>
                </a:path>
                <a:path w="271779" h="658494">
                  <a:moveTo>
                    <a:pt x="271208" y="390271"/>
                  </a:moveTo>
                  <a:lnTo>
                    <a:pt x="0" y="390271"/>
                  </a:lnTo>
                  <a:lnTo>
                    <a:pt x="0" y="456514"/>
                  </a:lnTo>
                  <a:lnTo>
                    <a:pt x="271208" y="456514"/>
                  </a:lnTo>
                  <a:lnTo>
                    <a:pt x="271208" y="390271"/>
                  </a:lnTo>
                  <a:close/>
                </a:path>
                <a:path w="271779" h="658494">
                  <a:moveTo>
                    <a:pt x="271208" y="289458"/>
                  </a:moveTo>
                  <a:lnTo>
                    <a:pt x="0" y="289458"/>
                  </a:lnTo>
                  <a:lnTo>
                    <a:pt x="0" y="354990"/>
                  </a:lnTo>
                  <a:lnTo>
                    <a:pt x="271208" y="354990"/>
                  </a:lnTo>
                  <a:lnTo>
                    <a:pt x="271208" y="289458"/>
                  </a:lnTo>
                  <a:close/>
                </a:path>
                <a:path w="271779" h="658494">
                  <a:moveTo>
                    <a:pt x="271208" y="145453"/>
                  </a:moveTo>
                  <a:lnTo>
                    <a:pt x="0" y="145453"/>
                  </a:lnTo>
                  <a:lnTo>
                    <a:pt x="0" y="257060"/>
                  </a:lnTo>
                  <a:lnTo>
                    <a:pt x="271208" y="257060"/>
                  </a:lnTo>
                  <a:lnTo>
                    <a:pt x="271208" y="145453"/>
                  </a:lnTo>
                  <a:close/>
                </a:path>
                <a:path w="271779" h="658494">
                  <a:moveTo>
                    <a:pt x="271208" y="0"/>
                  </a:moveTo>
                  <a:lnTo>
                    <a:pt x="0" y="0"/>
                  </a:lnTo>
                  <a:lnTo>
                    <a:pt x="0" y="110883"/>
                  </a:lnTo>
                  <a:lnTo>
                    <a:pt x="271208" y="110883"/>
                  </a:lnTo>
                  <a:lnTo>
                    <a:pt x="271208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587132" y="2374206"/>
              <a:ext cx="271780" cy="657860"/>
            </a:xfrm>
            <a:custGeom>
              <a:avLst/>
              <a:gdLst/>
              <a:ahLst/>
              <a:cxnLst/>
              <a:rect l="l" t="t" r="r" b="b"/>
              <a:pathLst>
                <a:path w="271779" h="657860">
                  <a:moveTo>
                    <a:pt x="0" y="591886"/>
                  </a:moveTo>
                  <a:lnTo>
                    <a:pt x="271205" y="591886"/>
                  </a:lnTo>
                  <a:lnTo>
                    <a:pt x="271205" y="657411"/>
                  </a:lnTo>
                  <a:lnTo>
                    <a:pt x="0" y="657411"/>
                  </a:lnTo>
                  <a:lnTo>
                    <a:pt x="0" y="591886"/>
                  </a:lnTo>
                  <a:close/>
                </a:path>
                <a:path w="271779" h="657860">
                  <a:moveTo>
                    <a:pt x="0" y="491078"/>
                  </a:moveTo>
                  <a:lnTo>
                    <a:pt x="271205" y="491078"/>
                  </a:lnTo>
                  <a:lnTo>
                    <a:pt x="271205" y="556603"/>
                  </a:lnTo>
                  <a:lnTo>
                    <a:pt x="0" y="556603"/>
                  </a:lnTo>
                  <a:lnTo>
                    <a:pt x="0" y="491078"/>
                  </a:lnTo>
                  <a:close/>
                </a:path>
                <a:path w="271779" h="657860">
                  <a:moveTo>
                    <a:pt x="0" y="390270"/>
                  </a:moveTo>
                  <a:lnTo>
                    <a:pt x="271205" y="390270"/>
                  </a:lnTo>
                  <a:lnTo>
                    <a:pt x="271205" y="455795"/>
                  </a:lnTo>
                  <a:lnTo>
                    <a:pt x="0" y="455795"/>
                  </a:lnTo>
                  <a:lnTo>
                    <a:pt x="0" y="390270"/>
                  </a:lnTo>
                  <a:close/>
                </a:path>
                <a:path w="271779" h="657860">
                  <a:moveTo>
                    <a:pt x="0" y="289462"/>
                  </a:moveTo>
                  <a:lnTo>
                    <a:pt x="271205" y="289462"/>
                  </a:lnTo>
                  <a:lnTo>
                    <a:pt x="271205" y="354987"/>
                  </a:lnTo>
                  <a:lnTo>
                    <a:pt x="0" y="354987"/>
                  </a:lnTo>
                  <a:lnTo>
                    <a:pt x="0" y="289462"/>
                  </a:lnTo>
                  <a:close/>
                </a:path>
                <a:path w="271779" h="657860">
                  <a:moveTo>
                    <a:pt x="0" y="146171"/>
                  </a:moveTo>
                  <a:lnTo>
                    <a:pt x="271205" y="146171"/>
                  </a:lnTo>
                  <a:lnTo>
                    <a:pt x="271205" y="257060"/>
                  </a:lnTo>
                  <a:lnTo>
                    <a:pt x="0" y="257060"/>
                  </a:lnTo>
                  <a:lnTo>
                    <a:pt x="0" y="146171"/>
                  </a:lnTo>
                  <a:close/>
                </a:path>
                <a:path w="271779" h="657860">
                  <a:moveTo>
                    <a:pt x="0" y="0"/>
                  </a:moveTo>
                  <a:lnTo>
                    <a:pt x="271205" y="0"/>
                  </a:lnTo>
                  <a:lnTo>
                    <a:pt x="271205" y="110888"/>
                  </a:lnTo>
                  <a:lnTo>
                    <a:pt x="0" y="110888"/>
                  </a:lnTo>
                  <a:lnTo>
                    <a:pt x="0" y="0"/>
                  </a:lnTo>
                  <a:close/>
                </a:path>
              </a:pathLst>
            </a:custGeom>
            <a:ln w="7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504283" y="3532778"/>
              <a:ext cx="437515" cy="30480"/>
            </a:xfrm>
            <a:custGeom>
              <a:avLst/>
              <a:gdLst/>
              <a:ahLst/>
              <a:cxnLst/>
              <a:rect l="l" t="t" r="r" b="b"/>
              <a:pathLst>
                <a:path w="437514" h="30479">
                  <a:moveTo>
                    <a:pt x="436903" y="30242"/>
                  </a:moveTo>
                  <a:lnTo>
                    <a:pt x="0" y="30242"/>
                  </a:lnTo>
                  <a:lnTo>
                    <a:pt x="0" y="0"/>
                  </a:lnTo>
                  <a:lnTo>
                    <a:pt x="436903" y="0"/>
                  </a:lnTo>
                  <a:lnTo>
                    <a:pt x="436903" y="30242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90028" y="3173911"/>
              <a:ext cx="65153" cy="6624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02782" y="3267509"/>
              <a:ext cx="39640" cy="4031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652986" y="2428931"/>
              <a:ext cx="40640" cy="10160"/>
            </a:xfrm>
            <a:custGeom>
              <a:avLst/>
              <a:gdLst/>
              <a:ahLst/>
              <a:cxnLst/>
              <a:rect l="l" t="t" r="r" b="b"/>
              <a:pathLst>
                <a:path w="40639" h="10160">
                  <a:moveTo>
                    <a:pt x="40362" y="10080"/>
                  </a:moveTo>
                  <a:lnTo>
                    <a:pt x="0" y="10080"/>
                  </a:lnTo>
                  <a:lnTo>
                    <a:pt x="0" y="0"/>
                  </a:lnTo>
                  <a:lnTo>
                    <a:pt x="40362" y="0"/>
                  </a:lnTo>
                  <a:lnTo>
                    <a:pt x="40362" y="1008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7780" y="2394091"/>
              <a:ext cx="229664" cy="2123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607667" y="2394368"/>
              <a:ext cx="229870" cy="20955"/>
            </a:xfrm>
            <a:custGeom>
              <a:avLst/>
              <a:gdLst/>
              <a:ahLst/>
              <a:cxnLst/>
              <a:rect l="l" t="t" r="r" b="b"/>
              <a:pathLst>
                <a:path w="229870" h="20955">
                  <a:moveTo>
                    <a:pt x="0" y="20881"/>
                  </a:moveTo>
                  <a:lnTo>
                    <a:pt x="229427" y="20881"/>
                  </a:lnTo>
                  <a:lnTo>
                    <a:pt x="229427" y="0"/>
                  </a:lnTo>
                  <a:lnTo>
                    <a:pt x="0" y="0"/>
                  </a:lnTo>
                  <a:lnTo>
                    <a:pt x="0" y="20881"/>
                  </a:lnTo>
                  <a:close/>
                </a:path>
              </a:pathLst>
            </a:custGeom>
            <a:ln w="7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53224" y="2434551"/>
              <a:ext cx="39662" cy="1511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02710" y="2549014"/>
              <a:ext cx="229664" cy="4031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599112" y="2545654"/>
              <a:ext cx="236854" cy="47625"/>
            </a:xfrm>
            <a:custGeom>
              <a:avLst/>
              <a:gdLst/>
              <a:ahLst/>
              <a:cxnLst/>
              <a:rect l="l" t="t" r="r" b="b"/>
              <a:pathLst>
                <a:path w="236854" h="47625">
                  <a:moveTo>
                    <a:pt x="0" y="47520"/>
                  </a:moveTo>
                  <a:lnTo>
                    <a:pt x="236624" y="47520"/>
                  </a:lnTo>
                  <a:lnTo>
                    <a:pt x="236624" y="0"/>
                  </a:lnTo>
                  <a:lnTo>
                    <a:pt x="0" y="0"/>
                  </a:lnTo>
                  <a:lnTo>
                    <a:pt x="0" y="475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613332" y="2569342"/>
              <a:ext cx="208279" cy="10160"/>
            </a:xfrm>
            <a:custGeom>
              <a:avLst/>
              <a:gdLst/>
              <a:ahLst/>
              <a:cxnLst/>
              <a:rect l="l" t="t" r="r" b="b"/>
              <a:pathLst>
                <a:path w="208279" h="10160">
                  <a:moveTo>
                    <a:pt x="208184" y="10080"/>
                  </a:moveTo>
                  <a:lnTo>
                    <a:pt x="0" y="10080"/>
                  </a:lnTo>
                  <a:lnTo>
                    <a:pt x="0" y="0"/>
                  </a:lnTo>
                  <a:lnTo>
                    <a:pt x="208184" y="0"/>
                  </a:lnTo>
                  <a:lnTo>
                    <a:pt x="208184" y="10080"/>
                  </a:lnTo>
                  <a:close/>
                </a:path>
              </a:pathLst>
            </a:custGeom>
            <a:solidFill>
              <a:srgbClr val="DBDA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613332" y="2569342"/>
              <a:ext cx="208915" cy="10160"/>
            </a:xfrm>
            <a:custGeom>
              <a:avLst/>
              <a:gdLst/>
              <a:ahLst/>
              <a:cxnLst/>
              <a:rect l="l" t="t" r="r" b="b"/>
              <a:pathLst>
                <a:path w="208914" h="10160">
                  <a:moveTo>
                    <a:pt x="0" y="10080"/>
                  </a:moveTo>
                  <a:lnTo>
                    <a:pt x="208892" y="10080"/>
                  </a:lnTo>
                  <a:lnTo>
                    <a:pt x="208892" y="0"/>
                  </a:lnTo>
                  <a:lnTo>
                    <a:pt x="0" y="0"/>
                  </a:lnTo>
                  <a:lnTo>
                    <a:pt x="0" y="10080"/>
                  </a:lnTo>
                  <a:close/>
                </a:path>
              </a:pathLst>
            </a:custGeom>
            <a:ln w="7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03665" y="2676442"/>
              <a:ext cx="237895" cy="3143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603631" y="2676522"/>
              <a:ext cx="238125" cy="31750"/>
            </a:xfrm>
            <a:custGeom>
              <a:avLst/>
              <a:gdLst/>
              <a:ahLst/>
              <a:cxnLst/>
              <a:rect l="l" t="t" r="r" b="b"/>
              <a:pathLst>
                <a:path w="238125" h="31750">
                  <a:moveTo>
                    <a:pt x="0" y="25021"/>
                  </a:moveTo>
                  <a:lnTo>
                    <a:pt x="0" y="7020"/>
                  </a:lnTo>
                  <a:lnTo>
                    <a:pt x="76475" y="7020"/>
                  </a:lnTo>
                  <a:lnTo>
                    <a:pt x="97121" y="1755"/>
                  </a:lnTo>
                  <a:lnTo>
                    <a:pt x="118962" y="0"/>
                  </a:lnTo>
                  <a:lnTo>
                    <a:pt x="140803" y="1755"/>
                  </a:lnTo>
                  <a:lnTo>
                    <a:pt x="161448" y="7020"/>
                  </a:lnTo>
                  <a:lnTo>
                    <a:pt x="237924" y="7020"/>
                  </a:lnTo>
                  <a:lnTo>
                    <a:pt x="237924" y="25021"/>
                  </a:lnTo>
                  <a:lnTo>
                    <a:pt x="161448" y="25021"/>
                  </a:lnTo>
                  <a:lnTo>
                    <a:pt x="140603" y="29882"/>
                  </a:lnTo>
                  <a:lnTo>
                    <a:pt x="118962" y="31502"/>
                  </a:lnTo>
                  <a:lnTo>
                    <a:pt x="97320" y="29882"/>
                  </a:lnTo>
                  <a:lnTo>
                    <a:pt x="76475" y="25021"/>
                  </a:lnTo>
                  <a:lnTo>
                    <a:pt x="0" y="25021"/>
                  </a:lnTo>
                  <a:close/>
                </a:path>
              </a:pathLst>
            </a:custGeom>
            <a:ln w="71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22606" y="2426404"/>
              <a:ext cx="118941" cy="29596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722381" y="2426050"/>
              <a:ext cx="119380" cy="297180"/>
            </a:xfrm>
            <a:custGeom>
              <a:avLst/>
              <a:gdLst/>
              <a:ahLst/>
              <a:cxnLst/>
              <a:rect l="l" t="t" r="r" b="b"/>
              <a:pathLst>
                <a:path w="119379" h="297180">
                  <a:moveTo>
                    <a:pt x="83556" y="16561"/>
                  </a:moveTo>
                  <a:lnTo>
                    <a:pt x="115421" y="16561"/>
                  </a:lnTo>
                  <a:lnTo>
                    <a:pt x="115421" y="0"/>
                  </a:lnTo>
                  <a:lnTo>
                    <a:pt x="83556" y="0"/>
                  </a:lnTo>
                  <a:lnTo>
                    <a:pt x="83556" y="16561"/>
                  </a:lnTo>
                  <a:close/>
                </a:path>
                <a:path w="119379" h="297180">
                  <a:moveTo>
                    <a:pt x="51691" y="12961"/>
                  </a:moveTo>
                  <a:lnTo>
                    <a:pt x="31156" y="23761"/>
                  </a:lnTo>
                  <a:lnTo>
                    <a:pt x="31156" y="2880"/>
                  </a:lnTo>
                  <a:lnTo>
                    <a:pt x="51691" y="12961"/>
                  </a:lnTo>
                  <a:close/>
                </a:path>
                <a:path w="119379" h="297180">
                  <a:moveTo>
                    <a:pt x="0" y="12961"/>
                  </a:moveTo>
                  <a:lnTo>
                    <a:pt x="21243" y="2880"/>
                  </a:lnTo>
                  <a:lnTo>
                    <a:pt x="21243" y="23761"/>
                  </a:lnTo>
                  <a:lnTo>
                    <a:pt x="0" y="12961"/>
                  </a:lnTo>
                  <a:close/>
                </a:path>
                <a:path w="119379" h="297180">
                  <a:moveTo>
                    <a:pt x="67270" y="185774"/>
                  </a:moveTo>
                  <a:lnTo>
                    <a:pt x="109048" y="185774"/>
                  </a:lnTo>
                  <a:lnTo>
                    <a:pt x="109048" y="174253"/>
                  </a:lnTo>
                  <a:lnTo>
                    <a:pt x="67270" y="174253"/>
                  </a:lnTo>
                  <a:lnTo>
                    <a:pt x="67270" y="185774"/>
                  </a:lnTo>
                  <a:close/>
                </a:path>
                <a:path w="119379" h="297180">
                  <a:moveTo>
                    <a:pt x="77183" y="296663"/>
                  </a:moveTo>
                  <a:lnTo>
                    <a:pt x="118962" y="296663"/>
                  </a:lnTo>
                  <a:lnTo>
                    <a:pt x="118962" y="285142"/>
                  </a:lnTo>
                  <a:lnTo>
                    <a:pt x="77183" y="285142"/>
                  </a:lnTo>
                  <a:lnTo>
                    <a:pt x="77183" y="296663"/>
                  </a:lnTo>
                  <a:close/>
                </a:path>
              </a:pathLst>
            </a:custGeom>
            <a:ln w="7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603631" y="2429507"/>
              <a:ext cx="25400" cy="176530"/>
            </a:xfrm>
            <a:custGeom>
              <a:avLst/>
              <a:gdLst/>
              <a:ahLst/>
              <a:cxnLst/>
              <a:rect l="l" t="t" r="r" b="b"/>
              <a:pathLst>
                <a:path w="25400" h="176530">
                  <a:moveTo>
                    <a:pt x="4956" y="0"/>
                  </a:moveTo>
                  <a:lnTo>
                    <a:pt x="24783" y="0"/>
                  </a:lnTo>
                </a:path>
                <a:path w="25400" h="176530">
                  <a:moveTo>
                    <a:pt x="0" y="176413"/>
                  </a:moveTo>
                  <a:lnTo>
                    <a:pt x="19827" y="176413"/>
                  </a:lnTo>
                </a:path>
              </a:pathLst>
            </a:custGeom>
            <a:ln w="714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44192" y="3150746"/>
              <a:ext cx="112237" cy="33201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88786" y="3155495"/>
              <a:ext cx="112219" cy="33200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484739" y="2111746"/>
              <a:ext cx="635000" cy="1452245"/>
            </a:xfrm>
            <a:custGeom>
              <a:avLst/>
              <a:gdLst/>
              <a:ahLst/>
              <a:cxnLst/>
              <a:rect l="l" t="t" r="r" b="b"/>
              <a:pathLst>
                <a:path w="635000" h="1452245">
                  <a:moveTo>
                    <a:pt x="19827" y="1451634"/>
                  </a:moveTo>
                  <a:lnTo>
                    <a:pt x="19827" y="1421391"/>
                  </a:lnTo>
                  <a:lnTo>
                    <a:pt x="0" y="1421391"/>
                  </a:lnTo>
                  <a:lnTo>
                    <a:pt x="0" y="161292"/>
                  </a:lnTo>
                  <a:lnTo>
                    <a:pt x="158616" y="0"/>
                  </a:lnTo>
                  <a:lnTo>
                    <a:pt x="634465" y="0"/>
                  </a:lnTo>
                  <a:lnTo>
                    <a:pt x="634465" y="1260099"/>
                  </a:lnTo>
                  <a:lnTo>
                    <a:pt x="624552" y="1270180"/>
                  </a:lnTo>
                  <a:lnTo>
                    <a:pt x="624552" y="1280260"/>
                  </a:lnTo>
                  <a:lnTo>
                    <a:pt x="456022" y="1451634"/>
                  </a:lnTo>
                  <a:lnTo>
                    <a:pt x="19827" y="1451634"/>
                  </a:lnTo>
                  <a:close/>
                </a:path>
              </a:pathLst>
            </a:custGeom>
            <a:ln w="7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4243518" y="3548212"/>
            <a:ext cx="95821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latin typeface="Calibri" panose="020F0502020204030204"/>
                <a:cs typeface="Calibri" panose="020F0502020204030204"/>
              </a:rPr>
              <a:t>W</a:t>
            </a:r>
            <a:r>
              <a:rPr sz="1600" spc="-5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20" dirty="0">
                <a:latin typeface="Calibri" panose="020F0502020204030204"/>
                <a:cs typeface="Calibri" panose="020F0502020204030204"/>
              </a:rPr>
              <a:t>b</a:t>
            </a:r>
            <a:r>
              <a:rPr sz="16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40" dirty="0">
                <a:latin typeface="Calibri" panose="020F0502020204030204"/>
                <a:cs typeface="Calibri" panose="020F0502020204030204"/>
              </a:rPr>
              <a:t>S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4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30" dirty="0">
                <a:latin typeface="Calibri" panose="020F0502020204030204"/>
                <a:cs typeface="Calibri" panose="020F0502020204030204"/>
              </a:rPr>
              <a:t>v</a:t>
            </a:r>
            <a:r>
              <a:rPr sz="1600" spc="-5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r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950144" y="3024304"/>
            <a:ext cx="1986914" cy="1981200"/>
            <a:chOff x="5950144" y="3024304"/>
            <a:chExt cx="1986914" cy="1981200"/>
          </a:xfrm>
        </p:grpSpPr>
        <p:sp>
          <p:nvSpPr>
            <p:cNvPr id="40" name="object 40"/>
            <p:cNvSpPr/>
            <p:nvPr/>
          </p:nvSpPr>
          <p:spPr>
            <a:xfrm>
              <a:off x="5956263" y="3030423"/>
              <a:ext cx="1974850" cy="180340"/>
            </a:xfrm>
            <a:custGeom>
              <a:avLst/>
              <a:gdLst/>
              <a:ahLst/>
              <a:cxnLst/>
              <a:rect l="l" t="t" r="r" b="b"/>
              <a:pathLst>
                <a:path w="1974850" h="180339">
                  <a:moveTo>
                    <a:pt x="1841785" y="179992"/>
                  </a:moveTo>
                  <a:lnTo>
                    <a:pt x="0" y="179992"/>
                  </a:lnTo>
                  <a:lnTo>
                    <a:pt x="133175" y="0"/>
                  </a:lnTo>
                  <a:lnTo>
                    <a:pt x="1974252" y="0"/>
                  </a:lnTo>
                  <a:lnTo>
                    <a:pt x="1841785" y="179992"/>
                  </a:lnTo>
                  <a:close/>
                </a:path>
              </a:pathLst>
            </a:custGeom>
            <a:ln w="122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7797836" y="3030351"/>
              <a:ext cx="133350" cy="1968500"/>
            </a:xfrm>
            <a:custGeom>
              <a:avLst/>
              <a:gdLst/>
              <a:ahLst/>
              <a:cxnLst/>
              <a:rect l="l" t="t" r="r" b="b"/>
              <a:pathLst>
                <a:path w="133350" h="1968500">
                  <a:moveTo>
                    <a:pt x="0" y="1968397"/>
                  </a:moveTo>
                  <a:lnTo>
                    <a:pt x="133175" y="1789125"/>
                  </a:lnTo>
                  <a:lnTo>
                    <a:pt x="133175" y="0"/>
                  </a:lnTo>
                  <a:lnTo>
                    <a:pt x="0" y="179992"/>
                  </a:lnTo>
                  <a:lnTo>
                    <a:pt x="0" y="19683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7798403" y="3030783"/>
              <a:ext cx="132715" cy="1968500"/>
            </a:xfrm>
            <a:custGeom>
              <a:avLst/>
              <a:gdLst/>
              <a:ahLst/>
              <a:cxnLst/>
              <a:rect l="l" t="t" r="r" b="b"/>
              <a:pathLst>
                <a:path w="132715" h="1968500">
                  <a:moveTo>
                    <a:pt x="132466" y="1788405"/>
                  </a:moveTo>
                  <a:lnTo>
                    <a:pt x="0" y="1968397"/>
                  </a:lnTo>
                  <a:lnTo>
                    <a:pt x="0" y="179992"/>
                  </a:lnTo>
                  <a:lnTo>
                    <a:pt x="132466" y="0"/>
                  </a:lnTo>
                  <a:lnTo>
                    <a:pt x="132466" y="1788405"/>
                  </a:lnTo>
                  <a:close/>
                </a:path>
              </a:pathLst>
            </a:custGeom>
            <a:ln w="120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5956051" y="3210632"/>
            <a:ext cx="1842135" cy="694690"/>
          </a:xfrm>
          <a:prstGeom prst="rect">
            <a:avLst/>
          </a:prstGeom>
          <a:ln w="12145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189230" marR="172720" indent="-7620">
              <a:lnSpc>
                <a:spcPts val="1890"/>
              </a:lnSpc>
              <a:spcBef>
                <a:spcPts val="215"/>
              </a:spcBef>
            </a:pPr>
            <a:r>
              <a:rPr sz="1600" spc="-30" dirty="0">
                <a:latin typeface="Calibri" panose="020F0502020204030204"/>
                <a:cs typeface="Calibri" panose="020F0502020204030204"/>
              </a:rPr>
              <a:t>&lt;&lt;processor&gt;&gt; </a:t>
            </a:r>
            <a:r>
              <a:rPr sz="1600" spc="-25" dirty="0">
                <a:latin typeface="Calibri" panose="020F0502020204030204"/>
                <a:cs typeface="Calibri" panose="020F0502020204030204"/>
              </a:rPr>
              <a:t>2-* </a:t>
            </a:r>
            <a:r>
              <a:rPr sz="1600" spc="-35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25" dirty="0">
                <a:latin typeface="Calibri" panose="020F0502020204030204"/>
                <a:cs typeface="Calibri" panose="020F0502020204030204"/>
              </a:rPr>
              <a:t>Application</a:t>
            </a:r>
            <a:r>
              <a:rPr sz="16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30" dirty="0">
                <a:latin typeface="Calibri" panose="020F0502020204030204"/>
                <a:cs typeface="Calibri" panose="020F0502020204030204"/>
              </a:rPr>
              <a:t>Server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956051" y="3904827"/>
            <a:ext cx="1842135" cy="1094740"/>
          </a:xfrm>
          <a:prstGeom prst="rect">
            <a:avLst/>
          </a:prstGeom>
          <a:ln w="12145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131445" marR="525780">
              <a:lnSpc>
                <a:spcPct val="101000"/>
              </a:lnSpc>
              <a:spcBef>
                <a:spcPts val="135"/>
              </a:spcBef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Deploys: </a:t>
            </a:r>
            <a:r>
              <a:rPr sz="140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A</a:t>
            </a:r>
            <a:r>
              <a:rPr sz="1400" spc="-15" dirty="0">
                <a:latin typeface="Calibri" panose="020F0502020204030204"/>
                <a:cs typeface="Calibri" panose="020F0502020204030204"/>
              </a:rPr>
              <a:t>cc</a:t>
            </a:r>
            <a:r>
              <a:rPr sz="1400" spc="15" dirty="0">
                <a:latin typeface="Calibri" panose="020F0502020204030204"/>
                <a:cs typeface="Calibri" panose="020F0502020204030204"/>
              </a:rPr>
              <a:t>o</a:t>
            </a:r>
            <a:r>
              <a:rPr sz="1400" spc="-45" dirty="0">
                <a:latin typeface="Calibri" panose="020F0502020204030204"/>
                <a:cs typeface="Calibri" panose="020F0502020204030204"/>
              </a:rPr>
              <a:t>u</a:t>
            </a:r>
            <a:r>
              <a:rPr sz="1400" spc="15" dirty="0">
                <a:latin typeface="Calibri" panose="020F0502020204030204"/>
                <a:cs typeface="Calibri" panose="020F0502020204030204"/>
              </a:rPr>
              <a:t>n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tS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400" spc="-30" dirty="0">
                <a:latin typeface="Calibri" panose="020F0502020204030204"/>
                <a:cs typeface="Calibri" panose="020F0502020204030204"/>
              </a:rPr>
              <a:t>r</a:t>
            </a:r>
            <a:r>
              <a:rPr sz="1400" dirty="0">
                <a:latin typeface="Calibri" panose="020F0502020204030204"/>
                <a:cs typeface="Calibri" panose="020F0502020204030204"/>
              </a:rPr>
              <a:t>v</a:t>
            </a:r>
            <a:r>
              <a:rPr sz="1400" spc="20" dirty="0">
                <a:latin typeface="Calibri" panose="020F0502020204030204"/>
                <a:cs typeface="Calibri" panose="020F0502020204030204"/>
              </a:rPr>
              <a:t>i</a:t>
            </a:r>
            <a:r>
              <a:rPr sz="1400" spc="-15" dirty="0">
                <a:latin typeface="Calibri" panose="020F0502020204030204"/>
                <a:cs typeface="Calibri" panose="020F0502020204030204"/>
              </a:rPr>
              <a:t>c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es 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Logging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365374" y="4737594"/>
            <a:ext cx="716280" cy="389255"/>
            <a:chOff x="4365374" y="4737594"/>
            <a:chExt cx="716280" cy="389255"/>
          </a:xfrm>
        </p:grpSpPr>
        <p:sp>
          <p:nvSpPr>
            <p:cNvPr id="46" name="object 46"/>
            <p:cNvSpPr/>
            <p:nvPr/>
          </p:nvSpPr>
          <p:spPr>
            <a:xfrm>
              <a:off x="4368969" y="4741190"/>
              <a:ext cx="709295" cy="381635"/>
            </a:xfrm>
            <a:custGeom>
              <a:avLst/>
              <a:gdLst/>
              <a:ahLst/>
              <a:cxnLst/>
              <a:rect l="l" t="t" r="r" b="b"/>
              <a:pathLst>
                <a:path w="709295" h="381635">
                  <a:moveTo>
                    <a:pt x="708891" y="178548"/>
                  </a:moveTo>
                  <a:lnTo>
                    <a:pt x="708891" y="146870"/>
                  </a:lnTo>
                  <a:lnTo>
                    <a:pt x="105624" y="0"/>
                  </a:lnTo>
                  <a:lnTo>
                    <a:pt x="99244" y="30958"/>
                  </a:lnTo>
                  <a:lnTo>
                    <a:pt x="708891" y="178548"/>
                  </a:lnTo>
                  <a:close/>
                </a:path>
                <a:path w="709295" h="381635">
                  <a:moveTo>
                    <a:pt x="658560" y="166309"/>
                  </a:moveTo>
                  <a:lnTo>
                    <a:pt x="109878" y="166309"/>
                  </a:lnTo>
                  <a:lnTo>
                    <a:pt x="66990" y="175038"/>
                  </a:lnTo>
                  <a:lnTo>
                    <a:pt x="32077" y="198887"/>
                  </a:lnTo>
                  <a:lnTo>
                    <a:pt x="8595" y="234345"/>
                  </a:lnTo>
                  <a:lnTo>
                    <a:pt x="0" y="277902"/>
                  </a:lnTo>
                  <a:lnTo>
                    <a:pt x="0" y="381575"/>
                  </a:lnTo>
                  <a:lnTo>
                    <a:pt x="708891" y="381575"/>
                  </a:lnTo>
                  <a:lnTo>
                    <a:pt x="708891" y="178548"/>
                  </a:lnTo>
                  <a:lnTo>
                    <a:pt x="658560" y="166309"/>
                  </a:lnTo>
                  <a:close/>
                </a:path>
              </a:pathLst>
            </a:custGeom>
            <a:ln w="7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445387" y="4973015"/>
              <a:ext cx="155575" cy="39370"/>
            </a:xfrm>
            <a:custGeom>
              <a:avLst/>
              <a:gdLst/>
              <a:ahLst/>
              <a:cxnLst/>
              <a:rect l="l" t="t" r="r" b="b"/>
              <a:pathLst>
                <a:path w="155575" h="39370">
                  <a:moveTo>
                    <a:pt x="37571" y="19438"/>
                  </a:moveTo>
                  <a:lnTo>
                    <a:pt x="36075" y="11845"/>
                  </a:lnTo>
                  <a:lnTo>
                    <a:pt x="31988" y="5669"/>
                  </a:lnTo>
                  <a:lnTo>
                    <a:pt x="25907" y="1518"/>
                  </a:lnTo>
                  <a:lnTo>
                    <a:pt x="18431" y="0"/>
                  </a:lnTo>
                  <a:lnTo>
                    <a:pt x="11364" y="1518"/>
                  </a:lnTo>
                  <a:lnTo>
                    <a:pt x="5493" y="5669"/>
                  </a:lnTo>
                  <a:lnTo>
                    <a:pt x="1484" y="11845"/>
                  </a:lnTo>
                  <a:lnTo>
                    <a:pt x="0" y="19438"/>
                  </a:lnTo>
                  <a:lnTo>
                    <a:pt x="1484" y="27032"/>
                  </a:lnTo>
                  <a:lnTo>
                    <a:pt x="5493" y="33207"/>
                  </a:lnTo>
                  <a:lnTo>
                    <a:pt x="11364" y="37358"/>
                  </a:lnTo>
                  <a:lnTo>
                    <a:pt x="18431" y="38877"/>
                  </a:lnTo>
                  <a:lnTo>
                    <a:pt x="25907" y="37358"/>
                  </a:lnTo>
                  <a:lnTo>
                    <a:pt x="31988" y="33207"/>
                  </a:lnTo>
                  <a:lnTo>
                    <a:pt x="36075" y="27032"/>
                  </a:lnTo>
                  <a:lnTo>
                    <a:pt x="37571" y="19438"/>
                  </a:lnTo>
                  <a:close/>
                </a:path>
                <a:path w="155575" h="39370">
                  <a:moveTo>
                    <a:pt x="96409" y="19438"/>
                  </a:moveTo>
                  <a:lnTo>
                    <a:pt x="94913" y="11845"/>
                  </a:lnTo>
                  <a:lnTo>
                    <a:pt x="90826" y="5669"/>
                  </a:lnTo>
                  <a:lnTo>
                    <a:pt x="84745" y="1518"/>
                  </a:lnTo>
                  <a:lnTo>
                    <a:pt x="77269" y="0"/>
                  </a:lnTo>
                  <a:lnTo>
                    <a:pt x="69792" y="1518"/>
                  </a:lnTo>
                  <a:lnTo>
                    <a:pt x="63711" y="5669"/>
                  </a:lnTo>
                  <a:lnTo>
                    <a:pt x="59624" y="11845"/>
                  </a:lnTo>
                  <a:lnTo>
                    <a:pt x="58129" y="19438"/>
                  </a:lnTo>
                  <a:lnTo>
                    <a:pt x="59624" y="27032"/>
                  </a:lnTo>
                  <a:lnTo>
                    <a:pt x="63711" y="33207"/>
                  </a:lnTo>
                  <a:lnTo>
                    <a:pt x="69792" y="37358"/>
                  </a:lnTo>
                  <a:lnTo>
                    <a:pt x="77269" y="38877"/>
                  </a:lnTo>
                  <a:lnTo>
                    <a:pt x="84745" y="37358"/>
                  </a:lnTo>
                  <a:lnTo>
                    <a:pt x="90826" y="33207"/>
                  </a:lnTo>
                  <a:lnTo>
                    <a:pt x="94913" y="27032"/>
                  </a:lnTo>
                  <a:lnTo>
                    <a:pt x="96409" y="19438"/>
                  </a:lnTo>
                  <a:close/>
                </a:path>
                <a:path w="155575" h="39370">
                  <a:moveTo>
                    <a:pt x="155247" y="19438"/>
                  </a:moveTo>
                  <a:lnTo>
                    <a:pt x="153751" y="11845"/>
                  </a:lnTo>
                  <a:lnTo>
                    <a:pt x="149664" y="5669"/>
                  </a:lnTo>
                  <a:lnTo>
                    <a:pt x="143583" y="1518"/>
                  </a:lnTo>
                  <a:lnTo>
                    <a:pt x="136107" y="0"/>
                  </a:lnTo>
                  <a:lnTo>
                    <a:pt x="128630" y="1518"/>
                  </a:lnTo>
                  <a:lnTo>
                    <a:pt x="122549" y="5669"/>
                  </a:lnTo>
                  <a:lnTo>
                    <a:pt x="118462" y="11845"/>
                  </a:lnTo>
                  <a:lnTo>
                    <a:pt x="116967" y="19438"/>
                  </a:lnTo>
                  <a:lnTo>
                    <a:pt x="118462" y="27032"/>
                  </a:lnTo>
                  <a:lnTo>
                    <a:pt x="122549" y="33207"/>
                  </a:lnTo>
                  <a:lnTo>
                    <a:pt x="128630" y="37358"/>
                  </a:lnTo>
                  <a:lnTo>
                    <a:pt x="136107" y="38877"/>
                  </a:lnTo>
                  <a:lnTo>
                    <a:pt x="143583" y="37358"/>
                  </a:lnTo>
                  <a:lnTo>
                    <a:pt x="149664" y="33207"/>
                  </a:lnTo>
                  <a:lnTo>
                    <a:pt x="153751" y="27032"/>
                  </a:lnTo>
                  <a:lnTo>
                    <a:pt x="155247" y="19438"/>
                  </a:lnTo>
                  <a:close/>
                </a:path>
              </a:pathLst>
            </a:custGeom>
            <a:ln w="7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4389941" y="5296480"/>
            <a:ext cx="67119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libri" panose="020F0502020204030204"/>
                <a:cs typeface="Calibri" panose="020F0502020204030204"/>
              </a:rPr>
              <a:t>Scanner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003781" y="4524415"/>
            <a:ext cx="2364740" cy="983615"/>
          </a:xfrm>
          <a:custGeom>
            <a:avLst/>
            <a:gdLst/>
            <a:ahLst/>
            <a:cxnLst/>
            <a:rect l="l" t="t" r="r" b="b"/>
            <a:pathLst>
              <a:path w="2364740" h="983614">
                <a:moveTo>
                  <a:pt x="878272" y="135226"/>
                </a:moveTo>
                <a:lnTo>
                  <a:pt x="907628" y="103375"/>
                </a:lnTo>
                <a:lnTo>
                  <a:pt x="942634" y="75471"/>
                </a:lnTo>
                <a:lnTo>
                  <a:pt x="982516" y="51674"/>
                </a:lnTo>
                <a:lnTo>
                  <a:pt x="1026498" y="32149"/>
                </a:lnTo>
                <a:lnTo>
                  <a:pt x="1073804" y="17056"/>
                </a:lnTo>
                <a:lnTo>
                  <a:pt x="1123657" y="6559"/>
                </a:lnTo>
                <a:lnTo>
                  <a:pt x="1175283" y="819"/>
                </a:lnTo>
                <a:lnTo>
                  <a:pt x="1227904" y="0"/>
                </a:lnTo>
                <a:lnTo>
                  <a:pt x="1280746" y="4262"/>
                </a:lnTo>
                <a:lnTo>
                  <a:pt x="1333033" y="13768"/>
                </a:lnTo>
                <a:lnTo>
                  <a:pt x="1383988" y="28681"/>
                </a:lnTo>
                <a:lnTo>
                  <a:pt x="1430735" y="48309"/>
                </a:lnTo>
                <a:lnTo>
                  <a:pt x="1472700" y="72325"/>
                </a:lnTo>
                <a:lnTo>
                  <a:pt x="1509089" y="100255"/>
                </a:lnTo>
                <a:lnTo>
                  <a:pt x="1539102" y="131627"/>
                </a:lnTo>
                <a:lnTo>
                  <a:pt x="1574073" y="107988"/>
                </a:lnTo>
                <a:lnTo>
                  <a:pt x="1613574" y="89434"/>
                </a:lnTo>
                <a:lnTo>
                  <a:pt x="1656520" y="76034"/>
                </a:lnTo>
                <a:lnTo>
                  <a:pt x="1701827" y="67861"/>
                </a:lnTo>
                <a:lnTo>
                  <a:pt x="1748410" y="64984"/>
                </a:lnTo>
                <a:lnTo>
                  <a:pt x="1795186" y="67475"/>
                </a:lnTo>
                <a:lnTo>
                  <a:pt x="1841070" y="75406"/>
                </a:lnTo>
                <a:lnTo>
                  <a:pt x="1884978" y="88847"/>
                </a:lnTo>
                <a:lnTo>
                  <a:pt x="1925826" y="107870"/>
                </a:lnTo>
                <a:lnTo>
                  <a:pt x="1977707" y="146384"/>
                </a:lnTo>
                <a:lnTo>
                  <a:pt x="2011528" y="193538"/>
                </a:lnTo>
                <a:lnTo>
                  <a:pt x="2066785" y="186104"/>
                </a:lnTo>
                <a:lnTo>
                  <a:pt x="2121669" y="186339"/>
                </a:lnTo>
                <a:lnTo>
                  <a:pt x="2174683" y="193802"/>
                </a:lnTo>
                <a:lnTo>
                  <a:pt x="2224327" y="208053"/>
                </a:lnTo>
                <a:lnTo>
                  <a:pt x="2269102" y="228651"/>
                </a:lnTo>
                <a:lnTo>
                  <a:pt x="2307508" y="255155"/>
                </a:lnTo>
                <a:lnTo>
                  <a:pt x="2338047" y="287125"/>
                </a:lnTo>
                <a:lnTo>
                  <a:pt x="2347901" y="328027"/>
                </a:lnTo>
                <a:lnTo>
                  <a:pt x="2340212" y="367961"/>
                </a:lnTo>
                <a:lnTo>
                  <a:pt x="2316476" y="404578"/>
                </a:lnTo>
                <a:lnTo>
                  <a:pt x="2278189" y="435528"/>
                </a:lnTo>
                <a:lnTo>
                  <a:pt x="2226847" y="458461"/>
                </a:lnTo>
                <a:lnTo>
                  <a:pt x="2280611" y="480981"/>
                </a:lnTo>
                <a:lnTo>
                  <a:pt x="2322176" y="511200"/>
                </a:lnTo>
                <a:lnTo>
                  <a:pt x="2350442" y="547099"/>
                </a:lnTo>
                <a:lnTo>
                  <a:pt x="2364306" y="586657"/>
                </a:lnTo>
                <a:lnTo>
                  <a:pt x="2362667" y="627854"/>
                </a:lnTo>
                <a:lnTo>
                  <a:pt x="2344422" y="668672"/>
                </a:lnTo>
                <a:lnTo>
                  <a:pt x="2317720" y="698834"/>
                </a:lnTo>
                <a:lnTo>
                  <a:pt x="2283014" y="723619"/>
                </a:lnTo>
                <a:lnTo>
                  <a:pt x="2241927" y="742586"/>
                </a:lnTo>
                <a:lnTo>
                  <a:pt x="2196083" y="755295"/>
                </a:lnTo>
                <a:lnTo>
                  <a:pt x="2147104" y="761304"/>
                </a:lnTo>
                <a:lnTo>
                  <a:pt x="2096613" y="760173"/>
                </a:lnTo>
                <a:lnTo>
                  <a:pt x="2046234" y="751460"/>
                </a:lnTo>
                <a:lnTo>
                  <a:pt x="2023538" y="783996"/>
                </a:lnTo>
                <a:lnTo>
                  <a:pt x="1995675" y="813721"/>
                </a:lnTo>
                <a:lnTo>
                  <a:pt x="1963162" y="840481"/>
                </a:lnTo>
                <a:lnTo>
                  <a:pt x="1926515" y="864122"/>
                </a:lnTo>
                <a:lnTo>
                  <a:pt x="1886251" y="884493"/>
                </a:lnTo>
                <a:lnTo>
                  <a:pt x="1842886" y="901438"/>
                </a:lnTo>
                <a:lnTo>
                  <a:pt x="1796937" y="914805"/>
                </a:lnTo>
                <a:lnTo>
                  <a:pt x="1748921" y="924441"/>
                </a:lnTo>
                <a:lnTo>
                  <a:pt x="1699353" y="930191"/>
                </a:lnTo>
                <a:lnTo>
                  <a:pt x="1648750" y="931904"/>
                </a:lnTo>
                <a:lnTo>
                  <a:pt x="1597629" y="929425"/>
                </a:lnTo>
                <a:lnTo>
                  <a:pt x="1546505" y="922601"/>
                </a:lnTo>
                <a:lnTo>
                  <a:pt x="1495897" y="911278"/>
                </a:lnTo>
                <a:lnTo>
                  <a:pt x="1456233" y="899040"/>
                </a:lnTo>
                <a:lnTo>
                  <a:pt x="1413604" y="920876"/>
                </a:lnTo>
                <a:lnTo>
                  <a:pt x="1368825" y="939422"/>
                </a:lnTo>
                <a:lnTo>
                  <a:pt x="1322250" y="954694"/>
                </a:lnTo>
                <a:lnTo>
                  <a:pt x="1274237" y="966710"/>
                </a:lnTo>
                <a:lnTo>
                  <a:pt x="1225140" y="975487"/>
                </a:lnTo>
                <a:lnTo>
                  <a:pt x="1175316" y="981041"/>
                </a:lnTo>
                <a:lnTo>
                  <a:pt x="1125121" y="983389"/>
                </a:lnTo>
                <a:lnTo>
                  <a:pt x="1074910" y="982548"/>
                </a:lnTo>
                <a:lnTo>
                  <a:pt x="1025039" y="978535"/>
                </a:lnTo>
                <a:lnTo>
                  <a:pt x="975865" y="971367"/>
                </a:lnTo>
                <a:lnTo>
                  <a:pt x="927743" y="961061"/>
                </a:lnTo>
                <a:lnTo>
                  <a:pt x="881028" y="947633"/>
                </a:lnTo>
                <a:lnTo>
                  <a:pt x="836078" y="931101"/>
                </a:lnTo>
                <a:lnTo>
                  <a:pt x="793247" y="911481"/>
                </a:lnTo>
                <a:lnTo>
                  <a:pt x="752891" y="888790"/>
                </a:lnTo>
                <a:lnTo>
                  <a:pt x="715367" y="863045"/>
                </a:lnTo>
                <a:lnTo>
                  <a:pt x="678260" y="888680"/>
                </a:lnTo>
                <a:lnTo>
                  <a:pt x="636193" y="908893"/>
                </a:lnTo>
                <a:lnTo>
                  <a:pt x="590342" y="923596"/>
                </a:lnTo>
                <a:lnTo>
                  <a:pt x="541885" y="932700"/>
                </a:lnTo>
                <a:lnTo>
                  <a:pt x="492000" y="936116"/>
                </a:lnTo>
                <a:lnTo>
                  <a:pt x="441864" y="933755"/>
                </a:lnTo>
                <a:lnTo>
                  <a:pt x="392655" y="925528"/>
                </a:lnTo>
                <a:lnTo>
                  <a:pt x="345551" y="911346"/>
                </a:lnTo>
                <a:lnTo>
                  <a:pt x="301729" y="891121"/>
                </a:lnTo>
                <a:lnTo>
                  <a:pt x="257656" y="860937"/>
                </a:lnTo>
                <a:lnTo>
                  <a:pt x="224531" y="825708"/>
                </a:lnTo>
                <a:lnTo>
                  <a:pt x="203102" y="786781"/>
                </a:lnTo>
                <a:lnTo>
                  <a:pt x="194115" y="745505"/>
                </a:lnTo>
                <a:lnTo>
                  <a:pt x="198319" y="703227"/>
                </a:lnTo>
                <a:lnTo>
                  <a:pt x="142509" y="695675"/>
                </a:lnTo>
                <a:lnTo>
                  <a:pt x="93231" y="679044"/>
                </a:lnTo>
                <a:lnTo>
                  <a:pt x="52413" y="654814"/>
                </a:lnTo>
                <a:lnTo>
                  <a:pt x="21983" y="624465"/>
                </a:lnTo>
                <a:lnTo>
                  <a:pt x="3869" y="589476"/>
                </a:lnTo>
                <a:lnTo>
                  <a:pt x="0" y="551328"/>
                </a:lnTo>
                <a:lnTo>
                  <a:pt x="9774" y="516463"/>
                </a:lnTo>
                <a:lnTo>
                  <a:pt x="62063" y="458731"/>
                </a:lnTo>
                <a:lnTo>
                  <a:pt x="101468" y="437904"/>
                </a:lnTo>
                <a:lnTo>
                  <a:pt x="147641" y="423796"/>
                </a:lnTo>
                <a:lnTo>
                  <a:pt x="199027" y="417427"/>
                </a:lnTo>
                <a:lnTo>
                  <a:pt x="149561" y="396792"/>
                </a:lnTo>
                <a:lnTo>
                  <a:pt x="113523" y="367759"/>
                </a:lnTo>
                <a:lnTo>
                  <a:pt x="92445" y="332991"/>
                </a:lnTo>
                <a:lnTo>
                  <a:pt x="87855" y="295147"/>
                </a:lnTo>
                <a:lnTo>
                  <a:pt x="101284" y="256889"/>
                </a:lnTo>
                <a:lnTo>
                  <a:pt x="159678" y="206123"/>
                </a:lnTo>
                <a:lnTo>
                  <a:pt x="200090" y="190568"/>
                </a:lnTo>
                <a:lnTo>
                  <a:pt x="244987" y="182393"/>
                </a:lnTo>
                <a:lnTo>
                  <a:pt x="292128" y="182216"/>
                </a:lnTo>
                <a:lnTo>
                  <a:pt x="339268" y="190658"/>
                </a:lnTo>
                <a:lnTo>
                  <a:pt x="341393" y="191378"/>
                </a:lnTo>
                <a:lnTo>
                  <a:pt x="343518" y="192098"/>
                </a:lnTo>
                <a:lnTo>
                  <a:pt x="345642" y="192818"/>
                </a:lnTo>
                <a:lnTo>
                  <a:pt x="361158" y="155366"/>
                </a:lnTo>
                <a:lnTo>
                  <a:pt x="386634" y="121728"/>
                </a:lnTo>
                <a:lnTo>
                  <a:pt x="420743" y="92544"/>
                </a:lnTo>
                <a:lnTo>
                  <a:pt x="462155" y="68455"/>
                </a:lnTo>
                <a:lnTo>
                  <a:pt x="509544" y="50103"/>
                </a:lnTo>
                <a:lnTo>
                  <a:pt x="561581" y="38130"/>
                </a:lnTo>
                <a:lnTo>
                  <a:pt x="616938" y="33175"/>
                </a:lnTo>
                <a:lnTo>
                  <a:pt x="674287" y="35880"/>
                </a:lnTo>
                <a:lnTo>
                  <a:pt x="725011" y="45037"/>
                </a:lnTo>
                <a:lnTo>
                  <a:pt x="771894" y="60068"/>
                </a:lnTo>
                <a:lnTo>
                  <a:pt x="813813" y="80456"/>
                </a:lnTo>
                <a:lnTo>
                  <a:pt x="849646" y="105681"/>
                </a:lnTo>
                <a:lnTo>
                  <a:pt x="878272" y="135226"/>
                </a:lnTo>
                <a:close/>
              </a:path>
            </a:pathLst>
          </a:custGeom>
          <a:ln w="30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1839409" y="4860865"/>
            <a:ext cx="68770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5" dirty="0">
                <a:latin typeface="Calibri" panose="020F0502020204030204"/>
                <a:cs typeface="Calibri" panose="020F0502020204030204"/>
              </a:rPr>
              <a:t>Internet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2619" y="446023"/>
            <a:ext cx="4318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B</a:t>
            </a:r>
            <a:r>
              <a:rPr spc="-229" dirty="0"/>
              <a:t>a</a:t>
            </a:r>
            <a:r>
              <a:rPr spc="-204" dirty="0"/>
              <a:t>s</a:t>
            </a:r>
            <a:r>
              <a:rPr spc="-80" dirty="0"/>
              <a:t>i</a:t>
            </a:r>
            <a:r>
              <a:rPr spc="-220" dirty="0"/>
              <a:t>c</a:t>
            </a:r>
            <a:r>
              <a:rPr spc="-270" dirty="0"/>
              <a:t> </a:t>
            </a:r>
            <a:r>
              <a:rPr spc="-180" dirty="0"/>
              <a:t>D</a:t>
            </a:r>
            <a:r>
              <a:rPr spc="-135" dirty="0"/>
              <a:t>e</a:t>
            </a:r>
            <a:r>
              <a:rPr spc="-150" dirty="0"/>
              <a:t>p</a:t>
            </a:r>
            <a:r>
              <a:rPr spc="-65" dirty="0"/>
              <a:t>l</a:t>
            </a:r>
            <a:r>
              <a:rPr spc="-140" dirty="0"/>
              <a:t>o</a:t>
            </a:r>
            <a:r>
              <a:rPr spc="-150" dirty="0"/>
              <a:t>y</a:t>
            </a:r>
            <a:r>
              <a:rPr spc="-275" dirty="0"/>
              <a:t>m</a:t>
            </a:r>
            <a:r>
              <a:rPr spc="-165" dirty="0"/>
              <a:t>e</a:t>
            </a:r>
            <a:r>
              <a:rPr spc="-175" dirty="0"/>
              <a:t>n</a:t>
            </a:r>
            <a:r>
              <a:rPr spc="-140" dirty="0"/>
              <a:t>t</a:t>
            </a:r>
            <a:r>
              <a:rPr spc="-229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50" dirty="0"/>
              <a:t>r</a:t>
            </a:r>
            <a:r>
              <a:rPr spc="-235" dirty="0"/>
              <a:t>am</a:t>
            </a:r>
            <a:endParaRPr spc="-235" dirty="0"/>
          </a:p>
        </p:txBody>
      </p:sp>
      <p:sp>
        <p:nvSpPr>
          <p:cNvPr id="3" name="object 3"/>
          <p:cNvSpPr/>
          <p:nvPr/>
        </p:nvSpPr>
        <p:spPr>
          <a:xfrm>
            <a:off x="2184781" y="2264275"/>
            <a:ext cx="1699260" cy="706120"/>
          </a:xfrm>
          <a:custGeom>
            <a:avLst/>
            <a:gdLst/>
            <a:ahLst/>
            <a:cxnLst/>
            <a:rect l="l" t="t" r="r" b="b"/>
            <a:pathLst>
              <a:path w="1699260" h="706119">
                <a:moveTo>
                  <a:pt x="631063" y="96579"/>
                </a:moveTo>
                <a:lnTo>
                  <a:pt x="660996" y="65958"/>
                </a:lnTo>
                <a:lnTo>
                  <a:pt x="698292" y="40719"/>
                </a:lnTo>
                <a:lnTo>
                  <a:pt x="741481" y="21183"/>
                </a:lnTo>
                <a:lnTo>
                  <a:pt x="789094" y="7671"/>
                </a:lnTo>
                <a:lnTo>
                  <a:pt x="839662" y="503"/>
                </a:lnTo>
                <a:lnTo>
                  <a:pt x="891715" y="0"/>
                </a:lnTo>
                <a:lnTo>
                  <a:pt x="943785" y="6481"/>
                </a:lnTo>
                <a:lnTo>
                  <a:pt x="994402" y="20269"/>
                </a:lnTo>
                <a:lnTo>
                  <a:pt x="1057969" y="51675"/>
                </a:lnTo>
                <a:lnTo>
                  <a:pt x="1105599" y="94419"/>
                </a:lnTo>
                <a:lnTo>
                  <a:pt x="1144711" y="70092"/>
                </a:lnTo>
                <a:lnTo>
                  <a:pt x="1190198" y="54105"/>
                </a:lnTo>
                <a:lnTo>
                  <a:pt x="1239461" y="46636"/>
                </a:lnTo>
                <a:lnTo>
                  <a:pt x="1289905" y="47865"/>
                </a:lnTo>
                <a:lnTo>
                  <a:pt x="1338933" y="57974"/>
                </a:lnTo>
                <a:lnTo>
                  <a:pt x="1383947" y="77141"/>
                </a:lnTo>
                <a:lnTo>
                  <a:pt x="1421131" y="104768"/>
                </a:lnTo>
                <a:lnTo>
                  <a:pt x="1445566" y="138333"/>
                </a:lnTo>
                <a:lnTo>
                  <a:pt x="1501088" y="132585"/>
                </a:lnTo>
                <a:lnTo>
                  <a:pt x="1555217" y="137273"/>
                </a:lnTo>
                <a:lnTo>
                  <a:pt x="1605027" y="151602"/>
                </a:lnTo>
                <a:lnTo>
                  <a:pt x="1647597" y="174777"/>
                </a:lnTo>
                <a:lnTo>
                  <a:pt x="1680001" y="206004"/>
                </a:lnTo>
                <a:lnTo>
                  <a:pt x="1687018" y="242437"/>
                </a:lnTo>
                <a:lnTo>
                  <a:pt x="1674512" y="277184"/>
                </a:lnTo>
                <a:lnTo>
                  <a:pt x="1644743" y="306936"/>
                </a:lnTo>
                <a:lnTo>
                  <a:pt x="1599968" y="328387"/>
                </a:lnTo>
                <a:lnTo>
                  <a:pt x="1645382" y="348878"/>
                </a:lnTo>
                <a:lnTo>
                  <a:pt x="1677877" y="376729"/>
                </a:lnTo>
                <a:lnTo>
                  <a:pt x="1696093" y="409453"/>
                </a:lnTo>
                <a:lnTo>
                  <a:pt x="1698671" y="444561"/>
                </a:lnTo>
                <a:lnTo>
                  <a:pt x="1684251" y="479566"/>
                </a:lnTo>
                <a:lnTo>
                  <a:pt x="1655886" y="509139"/>
                </a:lnTo>
                <a:lnTo>
                  <a:pt x="1617119" y="530765"/>
                </a:lnTo>
                <a:lnTo>
                  <a:pt x="1571144" y="543579"/>
                </a:lnTo>
                <a:lnTo>
                  <a:pt x="1521158" y="546718"/>
                </a:lnTo>
                <a:lnTo>
                  <a:pt x="1470355" y="539317"/>
                </a:lnTo>
                <a:lnTo>
                  <a:pt x="1445516" y="572514"/>
                </a:lnTo>
                <a:lnTo>
                  <a:pt x="1413290" y="601343"/>
                </a:lnTo>
                <a:lnTo>
                  <a:pt x="1374792" y="625492"/>
                </a:lnTo>
                <a:lnTo>
                  <a:pt x="1331135" y="644646"/>
                </a:lnTo>
                <a:lnTo>
                  <a:pt x="1283433" y="658491"/>
                </a:lnTo>
                <a:lnTo>
                  <a:pt x="1232798" y="666713"/>
                </a:lnTo>
                <a:lnTo>
                  <a:pt x="1180345" y="668998"/>
                </a:lnTo>
                <a:lnTo>
                  <a:pt x="1127186" y="665032"/>
                </a:lnTo>
                <a:lnTo>
                  <a:pt x="1074436" y="654501"/>
                </a:lnTo>
                <a:lnTo>
                  <a:pt x="1067420" y="652342"/>
                </a:lnTo>
                <a:lnTo>
                  <a:pt x="1060271" y="650182"/>
                </a:lnTo>
                <a:lnTo>
                  <a:pt x="1053122" y="648022"/>
                </a:lnTo>
                <a:lnTo>
                  <a:pt x="1046105" y="645863"/>
                </a:lnTo>
                <a:lnTo>
                  <a:pt x="1004949" y="666099"/>
                </a:lnTo>
                <a:lnTo>
                  <a:pt x="961209" y="682188"/>
                </a:lnTo>
                <a:lnTo>
                  <a:pt x="915486" y="694152"/>
                </a:lnTo>
                <a:lnTo>
                  <a:pt x="868383" y="702015"/>
                </a:lnTo>
                <a:lnTo>
                  <a:pt x="820504" y="705798"/>
                </a:lnTo>
                <a:lnTo>
                  <a:pt x="772450" y="705524"/>
                </a:lnTo>
                <a:lnTo>
                  <a:pt x="724824" y="701216"/>
                </a:lnTo>
                <a:lnTo>
                  <a:pt x="678228" y="692896"/>
                </a:lnTo>
                <a:lnTo>
                  <a:pt x="633265" y="680587"/>
                </a:lnTo>
                <a:lnTo>
                  <a:pt x="590537" y="664310"/>
                </a:lnTo>
                <a:lnTo>
                  <a:pt x="550648" y="644089"/>
                </a:lnTo>
                <a:lnTo>
                  <a:pt x="514199" y="619946"/>
                </a:lnTo>
                <a:lnTo>
                  <a:pt x="479025" y="642710"/>
                </a:lnTo>
                <a:lnTo>
                  <a:pt x="438438" y="659077"/>
                </a:lnTo>
                <a:lnTo>
                  <a:pt x="394220" y="668908"/>
                </a:lnTo>
                <a:lnTo>
                  <a:pt x="348156" y="672065"/>
                </a:lnTo>
                <a:lnTo>
                  <a:pt x="302030" y="668408"/>
                </a:lnTo>
                <a:lnTo>
                  <a:pt x="257626" y="657801"/>
                </a:lnTo>
                <a:lnTo>
                  <a:pt x="216728" y="640103"/>
                </a:lnTo>
                <a:lnTo>
                  <a:pt x="178416" y="612174"/>
                </a:lnTo>
                <a:lnTo>
                  <a:pt x="152453" y="579182"/>
                </a:lnTo>
                <a:lnTo>
                  <a:pt x="140037" y="542816"/>
                </a:lnTo>
                <a:lnTo>
                  <a:pt x="142361" y="504762"/>
                </a:lnTo>
                <a:lnTo>
                  <a:pt x="83763" y="494144"/>
                </a:lnTo>
                <a:lnTo>
                  <a:pt x="37449" y="470027"/>
                </a:lnTo>
                <a:lnTo>
                  <a:pt x="8001" y="435922"/>
                </a:lnTo>
                <a:lnTo>
                  <a:pt x="0" y="395337"/>
                </a:lnTo>
                <a:lnTo>
                  <a:pt x="13689" y="358904"/>
                </a:lnTo>
                <a:lnTo>
                  <a:pt x="44709" y="329016"/>
                </a:lnTo>
                <a:lnTo>
                  <a:pt x="89141" y="308173"/>
                </a:lnTo>
                <a:lnTo>
                  <a:pt x="143069" y="298871"/>
                </a:lnTo>
                <a:lnTo>
                  <a:pt x="100141" y="279355"/>
                </a:lnTo>
                <a:lnTo>
                  <a:pt x="72685" y="251267"/>
                </a:lnTo>
                <a:lnTo>
                  <a:pt x="62891" y="218186"/>
                </a:lnTo>
                <a:lnTo>
                  <a:pt x="72951" y="183687"/>
                </a:lnTo>
                <a:lnTo>
                  <a:pt x="101912" y="154801"/>
                </a:lnTo>
                <a:lnTo>
                  <a:pt x="143689" y="136173"/>
                </a:lnTo>
                <a:lnTo>
                  <a:pt x="192769" y="129424"/>
                </a:lnTo>
                <a:lnTo>
                  <a:pt x="243642" y="136173"/>
                </a:lnTo>
                <a:lnTo>
                  <a:pt x="245059" y="136893"/>
                </a:lnTo>
                <a:lnTo>
                  <a:pt x="247184" y="137613"/>
                </a:lnTo>
                <a:lnTo>
                  <a:pt x="248600" y="137613"/>
                </a:lnTo>
                <a:lnTo>
                  <a:pt x="264989" y="102398"/>
                </a:lnTo>
                <a:lnTo>
                  <a:pt x="293536" y="72342"/>
                </a:lnTo>
                <a:lnTo>
                  <a:pt x="331998" y="48525"/>
                </a:lnTo>
                <a:lnTo>
                  <a:pt x="378134" y="32028"/>
                </a:lnTo>
                <a:lnTo>
                  <a:pt x="429699" y="23929"/>
                </a:lnTo>
                <a:lnTo>
                  <a:pt x="484452" y="25308"/>
                </a:lnTo>
                <a:lnTo>
                  <a:pt x="529770" y="34116"/>
                </a:lnTo>
                <a:lnTo>
                  <a:pt x="570240" y="49335"/>
                </a:lnTo>
                <a:lnTo>
                  <a:pt x="604470" y="70359"/>
                </a:lnTo>
                <a:lnTo>
                  <a:pt x="631063" y="96579"/>
                </a:lnTo>
                <a:close/>
              </a:path>
            </a:pathLst>
          </a:custGeom>
          <a:ln w="30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687633" y="2461764"/>
            <a:ext cx="68770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5" dirty="0">
                <a:latin typeface="Calibri" panose="020F0502020204030204"/>
                <a:cs typeface="Calibri" panose="020F0502020204030204"/>
              </a:rPr>
              <a:t>Internet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39035" y="3736530"/>
            <a:ext cx="414655" cy="372745"/>
            <a:chOff x="2039035" y="3736530"/>
            <a:chExt cx="414655" cy="372745"/>
          </a:xfrm>
        </p:grpSpPr>
        <p:sp>
          <p:nvSpPr>
            <p:cNvPr id="6" name="object 6"/>
            <p:cNvSpPr/>
            <p:nvPr/>
          </p:nvSpPr>
          <p:spPr>
            <a:xfrm>
              <a:off x="2042632" y="3740111"/>
              <a:ext cx="407670" cy="365125"/>
            </a:xfrm>
            <a:custGeom>
              <a:avLst/>
              <a:gdLst/>
              <a:ahLst/>
              <a:cxnLst/>
              <a:rect l="l" t="t" r="r" b="b"/>
              <a:pathLst>
                <a:path w="407669" h="365125">
                  <a:moveTo>
                    <a:pt x="388128" y="0"/>
                  </a:moveTo>
                  <a:lnTo>
                    <a:pt x="24080" y="0"/>
                  </a:lnTo>
                  <a:lnTo>
                    <a:pt x="24080" y="246925"/>
                  </a:lnTo>
                  <a:lnTo>
                    <a:pt x="388128" y="246925"/>
                  </a:lnTo>
                  <a:lnTo>
                    <a:pt x="388128" y="0"/>
                  </a:lnTo>
                  <a:close/>
                </a:path>
                <a:path w="407669" h="365125">
                  <a:moveTo>
                    <a:pt x="407251" y="364989"/>
                  </a:moveTo>
                  <a:lnTo>
                    <a:pt x="346341" y="287240"/>
                  </a:lnTo>
                  <a:lnTo>
                    <a:pt x="60910" y="287240"/>
                  </a:lnTo>
                  <a:lnTo>
                    <a:pt x="0" y="364989"/>
                  </a:lnTo>
                  <a:lnTo>
                    <a:pt x="407251" y="364989"/>
                  </a:lnTo>
                  <a:close/>
                </a:path>
                <a:path w="407669" h="365125">
                  <a:moveTo>
                    <a:pt x="235851" y="246925"/>
                  </a:moveTo>
                  <a:lnTo>
                    <a:pt x="172108" y="246925"/>
                  </a:lnTo>
                  <a:lnTo>
                    <a:pt x="172108" y="287960"/>
                  </a:lnTo>
                  <a:lnTo>
                    <a:pt x="235851" y="287960"/>
                  </a:lnTo>
                  <a:lnTo>
                    <a:pt x="235851" y="246925"/>
                  </a:lnTo>
                  <a:close/>
                </a:path>
                <a:path w="407669" h="365125">
                  <a:moveTo>
                    <a:pt x="364755" y="24476"/>
                  </a:moveTo>
                  <a:lnTo>
                    <a:pt x="47453" y="24476"/>
                  </a:lnTo>
                  <a:lnTo>
                    <a:pt x="47453" y="224608"/>
                  </a:lnTo>
                  <a:lnTo>
                    <a:pt x="364755" y="224608"/>
                  </a:lnTo>
                  <a:lnTo>
                    <a:pt x="364755" y="24476"/>
                  </a:lnTo>
                  <a:close/>
                </a:path>
              </a:pathLst>
            </a:custGeom>
            <a:ln w="7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098160" y="4039086"/>
              <a:ext cx="290195" cy="50800"/>
            </a:xfrm>
            <a:custGeom>
              <a:avLst/>
              <a:gdLst/>
              <a:ahLst/>
              <a:cxnLst/>
              <a:rect l="l" t="t" r="r" b="b"/>
              <a:pathLst>
                <a:path w="290194" h="50800">
                  <a:moveTo>
                    <a:pt x="216020" y="50393"/>
                  </a:moveTo>
                  <a:lnTo>
                    <a:pt x="79325" y="50393"/>
                  </a:lnTo>
                  <a:lnTo>
                    <a:pt x="82866" y="38874"/>
                  </a:lnTo>
                  <a:lnTo>
                    <a:pt x="210354" y="38874"/>
                  </a:lnTo>
                  <a:lnTo>
                    <a:pt x="216020" y="50393"/>
                  </a:lnTo>
                  <a:close/>
                </a:path>
                <a:path w="290194" h="50800">
                  <a:moveTo>
                    <a:pt x="289679" y="31675"/>
                  </a:moveTo>
                  <a:lnTo>
                    <a:pt x="269848" y="31675"/>
                  </a:lnTo>
                  <a:lnTo>
                    <a:pt x="260641" y="20157"/>
                  </a:lnTo>
                  <a:lnTo>
                    <a:pt x="278347" y="20157"/>
                  </a:lnTo>
                  <a:lnTo>
                    <a:pt x="289679" y="31675"/>
                  </a:lnTo>
                  <a:close/>
                </a:path>
                <a:path w="290194" h="50800">
                  <a:moveTo>
                    <a:pt x="259932" y="31675"/>
                  </a:moveTo>
                  <a:lnTo>
                    <a:pt x="240101" y="31675"/>
                  </a:lnTo>
                  <a:lnTo>
                    <a:pt x="232310" y="20157"/>
                  </a:lnTo>
                  <a:lnTo>
                    <a:pt x="250017" y="20157"/>
                  </a:lnTo>
                  <a:lnTo>
                    <a:pt x="259932" y="31675"/>
                  </a:lnTo>
                  <a:close/>
                </a:path>
                <a:path w="290194" h="50800">
                  <a:moveTo>
                    <a:pt x="229477" y="31675"/>
                  </a:moveTo>
                  <a:lnTo>
                    <a:pt x="209646" y="31675"/>
                  </a:lnTo>
                  <a:lnTo>
                    <a:pt x="203979" y="20157"/>
                  </a:lnTo>
                  <a:lnTo>
                    <a:pt x="222394" y="20157"/>
                  </a:lnTo>
                  <a:lnTo>
                    <a:pt x="229477" y="31675"/>
                  </a:lnTo>
                  <a:close/>
                </a:path>
                <a:path w="290194" h="50800">
                  <a:moveTo>
                    <a:pt x="199730" y="31675"/>
                  </a:moveTo>
                  <a:lnTo>
                    <a:pt x="179899" y="31675"/>
                  </a:lnTo>
                  <a:lnTo>
                    <a:pt x="176357" y="20157"/>
                  </a:lnTo>
                  <a:lnTo>
                    <a:pt x="194772" y="20157"/>
                  </a:lnTo>
                  <a:lnTo>
                    <a:pt x="199730" y="31675"/>
                  </a:lnTo>
                  <a:close/>
                </a:path>
                <a:path w="290194" h="50800">
                  <a:moveTo>
                    <a:pt x="169983" y="31675"/>
                  </a:moveTo>
                  <a:lnTo>
                    <a:pt x="150151" y="31675"/>
                  </a:lnTo>
                  <a:lnTo>
                    <a:pt x="148735" y="20157"/>
                  </a:lnTo>
                  <a:lnTo>
                    <a:pt x="166442" y="20157"/>
                  </a:lnTo>
                  <a:lnTo>
                    <a:pt x="169983" y="31675"/>
                  </a:lnTo>
                  <a:close/>
                </a:path>
                <a:path w="290194" h="50800">
                  <a:moveTo>
                    <a:pt x="139527" y="31675"/>
                  </a:moveTo>
                  <a:lnTo>
                    <a:pt x="120404" y="31675"/>
                  </a:lnTo>
                  <a:lnTo>
                    <a:pt x="121113" y="20157"/>
                  </a:lnTo>
                  <a:lnTo>
                    <a:pt x="139527" y="20157"/>
                  </a:lnTo>
                  <a:lnTo>
                    <a:pt x="139527" y="31675"/>
                  </a:lnTo>
                  <a:close/>
                </a:path>
                <a:path w="290194" h="50800">
                  <a:moveTo>
                    <a:pt x="109780" y="31675"/>
                  </a:moveTo>
                  <a:lnTo>
                    <a:pt x="89949" y="31675"/>
                  </a:lnTo>
                  <a:lnTo>
                    <a:pt x="92782" y="20157"/>
                  </a:lnTo>
                  <a:lnTo>
                    <a:pt x="111197" y="20157"/>
                  </a:lnTo>
                  <a:lnTo>
                    <a:pt x="109780" y="31675"/>
                  </a:lnTo>
                  <a:close/>
                </a:path>
                <a:path w="290194" h="50800">
                  <a:moveTo>
                    <a:pt x="79325" y="31675"/>
                  </a:moveTo>
                  <a:lnTo>
                    <a:pt x="60202" y="31675"/>
                  </a:lnTo>
                  <a:lnTo>
                    <a:pt x="65160" y="20157"/>
                  </a:lnTo>
                  <a:lnTo>
                    <a:pt x="82866" y="20157"/>
                  </a:lnTo>
                  <a:lnTo>
                    <a:pt x="79325" y="31675"/>
                  </a:lnTo>
                  <a:close/>
                </a:path>
                <a:path w="290194" h="50800">
                  <a:moveTo>
                    <a:pt x="49578" y="31675"/>
                  </a:moveTo>
                  <a:lnTo>
                    <a:pt x="30455" y="31675"/>
                  </a:lnTo>
                  <a:lnTo>
                    <a:pt x="37537" y="20157"/>
                  </a:lnTo>
                  <a:lnTo>
                    <a:pt x="55952" y="20157"/>
                  </a:lnTo>
                  <a:lnTo>
                    <a:pt x="49578" y="31675"/>
                  </a:lnTo>
                  <a:close/>
                </a:path>
                <a:path w="290194" h="50800">
                  <a:moveTo>
                    <a:pt x="19123" y="31675"/>
                  </a:moveTo>
                  <a:lnTo>
                    <a:pt x="0" y="31675"/>
                  </a:lnTo>
                  <a:lnTo>
                    <a:pt x="9207" y="20157"/>
                  </a:lnTo>
                  <a:lnTo>
                    <a:pt x="27622" y="20157"/>
                  </a:lnTo>
                  <a:lnTo>
                    <a:pt x="19123" y="31675"/>
                  </a:lnTo>
                  <a:close/>
                </a:path>
                <a:path w="290194" h="50800">
                  <a:moveTo>
                    <a:pt x="165025" y="12958"/>
                  </a:moveTo>
                  <a:lnTo>
                    <a:pt x="147318" y="12958"/>
                  </a:lnTo>
                  <a:lnTo>
                    <a:pt x="145902" y="2159"/>
                  </a:lnTo>
                  <a:lnTo>
                    <a:pt x="162192" y="2159"/>
                  </a:lnTo>
                  <a:lnTo>
                    <a:pt x="165025" y="12958"/>
                  </a:lnTo>
                  <a:close/>
                </a:path>
                <a:path w="290194" h="50800">
                  <a:moveTo>
                    <a:pt x="138819" y="12958"/>
                  </a:moveTo>
                  <a:lnTo>
                    <a:pt x="121113" y="12958"/>
                  </a:lnTo>
                  <a:lnTo>
                    <a:pt x="121821" y="2159"/>
                  </a:lnTo>
                  <a:lnTo>
                    <a:pt x="138111" y="2159"/>
                  </a:lnTo>
                  <a:lnTo>
                    <a:pt x="138819" y="12958"/>
                  </a:lnTo>
                  <a:close/>
                </a:path>
                <a:path w="290194" h="50800">
                  <a:moveTo>
                    <a:pt x="111905" y="12958"/>
                  </a:moveTo>
                  <a:lnTo>
                    <a:pt x="94907" y="12958"/>
                  </a:lnTo>
                  <a:lnTo>
                    <a:pt x="97740" y="2159"/>
                  </a:lnTo>
                  <a:lnTo>
                    <a:pt x="114030" y="2159"/>
                  </a:lnTo>
                  <a:lnTo>
                    <a:pt x="111905" y="12958"/>
                  </a:lnTo>
                  <a:close/>
                </a:path>
                <a:path w="290194" h="50800">
                  <a:moveTo>
                    <a:pt x="85699" y="12958"/>
                  </a:moveTo>
                  <a:lnTo>
                    <a:pt x="68701" y="12958"/>
                  </a:lnTo>
                  <a:lnTo>
                    <a:pt x="73659" y="2159"/>
                  </a:lnTo>
                  <a:lnTo>
                    <a:pt x="89241" y="2159"/>
                  </a:lnTo>
                  <a:lnTo>
                    <a:pt x="85699" y="12958"/>
                  </a:lnTo>
                  <a:close/>
                </a:path>
                <a:path w="290194" h="50800">
                  <a:moveTo>
                    <a:pt x="58785" y="12958"/>
                  </a:moveTo>
                  <a:lnTo>
                    <a:pt x="41787" y="12958"/>
                  </a:lnTo>
                  <a:lnTo>
                    <a:pt x="49578" y="2159"/>
                  </a:lnTo>
                  <a:lnTo>
                    <a:pt x="64452" y="2159"/>
                  </a:lnTo>
                  <a:lnTo>
                    <a:pt x="58785" y="12958"/>
                  </a:lnTo>
                  <a:close/>
                </a:path>
                <a:path w="290194" h="50800">
                  <a:moveTo>
                    <a:pt x="32580" y="12958"/>
                  </a:moveTo>
                  <a:lnTo>
                    <a:pt x="15581" y="12958"/>
                  </a:lnTo>
                  <a:lnTo>
                    <a:pt x="24789" y="2159"/>
                  </a:lnTo>
                  <a:lnTo>
                    <a:pt x="40371" y="2159"/>
                  </a:lnTo>
                  <a:lnTo>
                    <a:pt x="32580" y="12958"/>
                  </a:lnTo>
                  <a:close/>
                </a:path>
                <a:path w="290194" h="50800">
                  <a:moveTo>
                    <a:pt x="243642" y="12238"/>
                  </a:moveTo>
                  <a:lnTo>
                    <a:pt x="226644" y="12238"/>
                  </a:lnTo>
                  <a:lnTo>
                    <a:pt x="218145" y="0"/>
                  </a:lnTo>
                  <a:lnTo>
                    <a:pt x="233727" y="0"/>
                  </a:lnTo>
                  <a:lnTo>
                    <a:pt x="243642" y="12238"/>
                  </a:lnTo>
                  <a:close/>
                </a:path>
                <a:path w="290194" h="50800">
                  <a:moveTo>
                    <a:pt x="269848" y="12238"/>
                  </a:moveTo>
                  <a:lnTo>
                    <a:pt x="252850" y="12238"/>
                  </a:lnTo>
                  <a:lnTo>
                    <a:pt x="241517" y="0"/>
                  </a:lnTo>
                  <a:lnTo>
                    <a:pt x="257808" y="0"/>
                  </a:lnTo>
                  <a:lnTo>
                    <a:pt x="269848" y="12238"/>
                  </a:lnTo>
                  <a:close/>
                </a:path>
                <a:path w="290194" h="50800">
                  <a:moveTo>
                    <a:pt x="217437" y="12238"/>
                  </a:moveTo>
                  <a:lnTo>
                    <a:pt x="200438" y="12238"/>
                  </a:lnTo>
                  <a:lnTo>
                    <a:pt x="194064" y="0"/>
                  </a:lnTo>
                  <a:lnTo>
                    <a:pt x="209646" y="0"/>
                  </a:lnTo>
                  <a:lnTo>
                    <a:pt x="217437" y="12238"/>
                  </a:lnTo>
                  <a:close/>
                </a:path>
                <a:path w="290194" h="50800">
                  <a:moveTo>
                    <a:pt x="191231" y="12238"/>
                  </a:moveTo>
                  <a:lnTo>
                    <a:pt x="174232" y="12238"/>
                  </a:lnTo>
                  <a:lnTo>
                    <a:pt x="170691" y="719"/>
                  </a:lnTo>
                  <a:lnTo>
                    <a:pt x="186273" y="719"/>
                  </a:lnTo>
                  <a:lnTo>
                    <a:pt x="191231" y="122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835706" y="4134396"/>
            <a:ext cx="825500" cy="508634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205740">
              <a:lnSpc>
                <a:spcPts val="1890"/>
              </a:lnSpc>
              <a:spcBef>
                <a:spcPts val="180"/>
              </a:spcBef>
            </a:pPr>
            <a:r>
              <a:rPr sz="1600" spc="-30" dirty="0">
                <a:solidFill>
                  <a:srgbClr val="4D1E1A"/>
                </a:solidFill>
                <a:latin typeface="Calibri" panose="020F0502020204030204"/>
                <a:cs typeface="Calibri" panose="020F0502020204030204"/>
              </a:rPr>
              <a:t>Loan </a:t>
            </a:r>
            <a:r>
              <a:rPr sz="1600" spc="-25" dirty="0">
                <a:solidFill>
                  <a:srgbClr val="4D1E1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20" dirty="0">
                <a:solidFill>
                  <a:srgbClr val="4D1E1A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600" spc="-25" dirty="0">
                <a:solidFill>
                  <a:srgbClr val="4D1E1A"/>
                </a:solidFill>
                <a:latin typeface="Calibri" panose="020F0502020204030204"/>
                <a:cs typeface="Calibri" panose="020F0502020204030204"/>
              </a:rPr>
              <a:t>ffi</a:t>
            </a:r>
            <a:r>
              <a:rPr sz="1600" spc="-40" dirty="0">
                <a:solidFill>
                  <a:srgbClr val="4D1E1A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600" spc="10" dirty="0">
                <a:solidFill>
                  <a:srgbClr val="4D1E1A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600" spc="-15" dirty="0">
                <a:solidFill>
                  <a:srgbClr val="4D1E1A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600" spc="-40" dirty="0">
                <a:solidFill>
                  <a:srgbClr val="4D1E1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20" dirty="0">
                <a:solidFill>
                  <a:srgbClr val="4D1E1A"/>
                </a:solidFill>
                <a:latin typeface="Calibri" panose="020F0502020204030204"/>
                <a:cs typeface="Calibri" panose="020F0502020204030204"/>
              </a:rPr>
              <a:t>PC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161216" y="2872400"/>
            <a:ext cx="1207770" cy="761365"/>
            <a:chOff x="4161216" y="2872400"/>
            <a:chExt cx="1207770" cy="761365"/>
          </a:xfrm>
        </p:grpSpPr>
        <p:sp>
          <p:nvSpPr>
            <p:cNvPr id="10" name="object 10"/>
            <p:cNvSpPr/>
            <p:nvPr/>
          </p:nvSpPr>
          <p:spPr>
            <a:xfrm>
              <a:off x="4167566" y="2878750"/>
              <a:ext cx="1195070" cy="180340"/>
            </a:xfrm>
            <a:custGeom>
              <a:avLst/>
              <a:gdLst/>
              <a:ahLst/>
              <a:cxnLst/>
              <a:rect l="l" t="t" r="r" b="b"/>
              <a:pathLst>
                <a:path w="1195070" h="180339">
                  <a:moveTo>
                    <a:pt x="1062395" y="179975"/>
                  </a:moveTo>
                  <a:lnTo>
                    <a:pt x="0" y="179975"/>
                  </a:lnTo>
                  <a:lnTo>
                    <a:pt x="133153" y="0"/>
                  </a:lnTo>
                  <a:lnTo>
                    <a:pt x="1194841" y="0"/>
                  </a:lnTo>
                  <a:lnTo>
                    <a:pt x="1062395" y="179975"/>
                  </a:lnTo>
                  <a:close/>
                </a:path>
              </a:pathLst>
            </a:custGeom>
            <a:ln w="12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230316" y="2878678"/>
              <a:ext cx="132715" cy="749300"/>
            </a:xfrm>
            <a:custGeom>
              <a:avLst/>
              <a:gdLst/>
              <a:ahLst/>
              <a:cxnLst/>
              <a:rect l="l" t="t" r="r" b="b"/>
              <a:pathLst>
                <a:path w="132714" h="749300">
                  <a:moveTo>
                    <a:pt x="0" y="748696"/>
                  </a:moveTo>
                  <a:lnTo>
                    <a:pt x="132445" y="568721"/>
                  </a:lnTo>
                  <a:lnTo>
                    <a:pt x="132445" y="0"/>
                  </a:lnTo>
                  <a:lnTo>
                    <a:pt x="0" y="179975"/>
                  </a:lnTo>
                  <a:lnTo>
                    <a:pt x="0" y="7486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230316" y="2878534"/>
              <a:ext cx="132715" cy="749300"/>
            </a:xfrm>
            <a:custGeom>
              <a:avLst/>
              <a:gdLst/>
              <a:ahLst/>
              <a:cxnLst/>
              <a:rect l="l" t="t" r="r" b="b"/>
              <a:pathLst>
                <a:path w="132714" h="749300">
                  <a:moveTo>
                    <a:pt x="132445" y="568721"/>
                  </a:moveTo>
                  <a:lnTo>
                    <a:pt x="0" y="748696"/>
                  </a:lnTo>
                  <a:lnTo>
                    <a:pt x="0" y="179975"/>
                  </a:lnTo>
                  <a:lnTo>
                    <a:pt x="132445" y="0"/>
                  </a:lnTo>
                  <a:lnTo>
                    <a:pt x="132445" y="568721"/>
                  </a:lnTo>
                  <a:close/>
                </a:path>
              </a:pathLst>
            </a:custGeom>
            <a:ln w="12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4167424" y="3058365"/>
            <a:ext cx="1062990" cy="568960"/>
          </a:xfrm>
          <a:prstGeom prst="rect">
            <a:avLst/>
          </a:prstGeom>
          <a:ln w="12195">
            <a:solidFill>
              <a:srgbClr val="000000"/>
            </a:solidFill>
          </a:ln>
        </p:spPr>
        <p:txBody>
          <a:bodyPr vert="horz" wrap="square" lIns="0" tIns="140970" rIns="0" bIns="0" rtlCol="0">
            <a:spAutoFit/>
          </a:bodyPr>
          <a:lstStyle/>
          <a:p>
            <a:pPr marL="64770">
              <a:lnSpc>
                <a:spcPct val="100000"/>
              </a:lnSpc>
              <a:spcBef>
                <a:spcPts val="1110"/>
              </a:spcBef>
            </a:pPr>
            <a:r>
              <a:rPr sz="1600" spc="-35" dirty="0">
                <a:latin typeface="Calibri" panose="020F0502020204030204"/>
                <a:cs typeface="Calibri" panose="020F0502020204030204"/>
              </a:rPr>
              <a:t>W</a:t>
            </a:r>
            <a:r>
              <a:rPr sz="1600" spc="-5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20" dirty="0">
                <a:latin typeface="Calibri" panose="020F0502020204030204"/>
                <a:cs typeface="Calibri" panose="020F0502020204030204"/>
              </a:rPr>
              <a:t>b</a:t>
            </a:r>
            <a:r>
              <a:rPr sz="16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40" dirty="0">
                <a:latin typeface="Calibri" panose="020F0502020204030204"/>
                <a:cs typeface="Calibri" panose="020F0502020204030204"/>
              </a:rPr>
              <a:t>S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4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30" dirty="0">
                <a:latin typeface="Calibri" panose="020F0502020204030204"/>
                <a:cs typeface="Calibri" panose="020F0502020204030204"/>
              </a:rPr>
              <a:t>v</a:t>
            </a:r>
            <a:r>
              <a:rPr sz="1600" spc="-5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r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807929" y="3736281"/>
            <a:ext cx="1207770" cy="761365"/>
            <a:chOff x="5807929" y="3736281"/>
            <a:chExt cx="1207770" cy="761365"/>
          </a:xfrm>
        </p:grpSpPr>
        <p:sp>
          <p:nvSpPr>
            <p:cNvPr id="15" name="object 15"/>
            <p:cNvSpPr/>
            <p:nvPr/>
          </p:nvSpPr>
          <p:spPr>
            <a:xfrm>
              <a:off x="5814279" y="3742631"/>
              <a:ext cx="1195070" cy="180340"/>
            </a:xfrm>
            <a:custGeom>
              <a:avLst/>
              <a:gdLst/>
              <a:ahLst/>
              <a:cxnLst/>
              <a:rect l="l" t="t" r="r" b="b"/>
              <a:pathLst>
                <a:path w="1195070" h="180339">
                  <a:moveTo>
                    <a:pt x="1062395" y="179975"/>
                  </a:moveTo>
                  <a:lnTo>
                    <a:pt x="0" y="179975"/>
                  </a:lnTo>
                  <a:lnTo>
                    <a:pt x="133153" y="0"/>
                  </a:lnTo>
                  <a:lnTo>
                    <a:pt x="1194841" y="0"/>
                  </a:lnTo>
                  <a:lnTo>
                    <a:pt x="1062395" y="179975"/>
                  </a:lnTo>
                  <a:close/>
                </a:path>
              </a:pathLst>
            </a:custGeom>
            <a:ln w="12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876817" y="3743063"/>
              <a:ext cx="132715" cy="748030"/>
            </a:xfrm>
            <a:custGeom>
              <a:avLst/>
              <a:gdLst/>
              <a:ahLst/>
              <a:cxnLst/>
              <a:rect l="l" t="t" r="r" b="b"/>
              <a:pathLst>
                <a:path w="132715" h="748029">
                  <a:moveTo>
                    <a:pt x="0" y="747976"/>
                  </a:moveTo>
                  <a:lnTo>
                    <a:pt x="132445" y="568001"/>
                  </a:lnTo>
                  <a:lnTo>
                    <a:pt x="132445" y="0"/>
                  </a:lnTo>
                  <a:lnTo>
                    <a:pt x="0" y="179255"/>
                  </a:lnTo>
                  <a:lnTo>
                    <a:pt x="0" y="7479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877029" y="3742415"/>
              <a:ext cx="132715" cy="749300"/>
            </a:xfrm>
            <a:custGeom>
              <a:avLst/>
              <a:gdLst/>
              <a:ahLst/>
              <a:cxnLst/>
              <a:rect l="l" t="t" r="r" b="b"/>
              <a:pathLst>
                <a:path w="132715" h="749300">
                  <a:moveTo>
                    <a:pt x="132445" y="568721"/>
                  </a:moveTo>
                  <a:lnTo>
                    <a:pt x="0" y="748696"/>
                  </a:lnTo>
                  <a:lnTo>
                    <a:pt x="0" y="179975"/>
                  </a:lnTo>
                  <a:lnTo>
                    <a:pt x="132445" y="0"/>
                  </a:lnTo>
                  <a:lnTo>
                    <a:pt x="132445" y="568721"/>
                  </a:lnTo>
                  <a:close/>
                </a:path>
              </a:pathLst>
            </a:custGeom>
            <a:ln w="12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5814138" y="3922246"/>
            <a:ext cx="1062990" cy="568960"/>
          </a:xfrm>
          <a:prstGeom prst="rect">
            <a:avLst/>
          </a:prstGeom>
          <a:ln w="12195">
            <a:solidFill>
              <a:srgbClr val="000000"/>
            </a:solidFill>
          </a:ln>
        </p:spPr>
        <p:txBody>
          <a:bodyPr vert="horz" wrap="square" lIns="0" tIns="14097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110"/>
              </a:spcBef>
            </a:pPr>
            <a:r>
              <a:rPr sz="1600" spc="-60" dirty="0">
                <a:latin typeface="Calibri" panose="020F0502020204030204"/>
                <a:cs typeface="Calibri" panose="020F0502020204030204"/>
              </a:rPr>
              <a:t>A</a:t>
            </a:r>
            <a:r>
              <a:rPr sz="1600" spc="-35" dirty="0">
                <a:latin typeface="Calibri" panose="020F0502020204030204"/>
                <a:cs typeface="Calibri" panose="020F0502020204030204"/>
              </a:rPr>
              <a:t>p</a:t>
            </a:r>
            <a:r>
              <a:rPr sz="1600" spc="-20" dirty="0">
                <a:latin typeface="Calibri" panose="020F0502020204030204"/>
                <a:cs typeface="Calibri" panose="020F0502020204030204"/>
              </a:rPr>
              <a:t>p</a:t>
            </a:r>
            <a:r>
              <a:rPr sz="16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15" dirty="0">
                <a:latin typeface="Calibri" panose="020F0502020204030204"/>
                <a:cs typeface="Calibri" panose="020F0502020204030204"/>
              </a:rPr>
              <a:t>S</a:t>
            </a:r>
            <a:r>
              <a:rPr sz="1600" spc="-5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4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30" dirty="0">
                <a:latin typeface="Calibri" panose="020F0502020204030204"/>
                <a:cs typeface="Calibri" panose="020F0502020204030204"/>
              </a:rPr>
              <a:t>v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r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657846" y="2440460"/>
            <a:ext cx="1207770" cy="761365"/>
            <a:chOff x="6657846" y="2440460"/>
            <a:chExt cx="1207770" cy="761365"/>
          </a:xfrm>
        </p:grpSpPr>
        <p:sp>
          <p:nvSpPr>
            <p:cNvPr id="20" name="object 20"/>
            <p:cNvSpPr/>
            <p:nvPr/>
          </p:nvSpPr>
          <p:spPr>
            <a:xfrm>
              <a:off x="6664196" y="2446810"/>
              <a:ext cx="1195070" cy="180340"/>
            </a:xfrm>
            <a:custGeom>
              <a:avLst/>
              <a:gdLst/>
              <a:ahLst/>
              <a:cxnLst/>
              <a:rect l="l" t="t" r="r" b="b"/>
              <a:pathLst>
                <a:path w="1195070" h="180339">
                  <a:moveTo>
                    <a:pt x="1062395" y="179975"/>
                  </a:moveTo>
                  <a:lnTo>
                    <a:pt x="0" y="179975"/>
                  </a:lnTo>
                  <a:lnTo>
                    <a:pt x="133153" y="0"/>
                  </a:lnTo>
                  <a:lnTo>
                    <a:pt x="1194841" y="0"/>
                  </a:lnTo>
                  <a:lnTo>
                    <a:pt x="1062395" y="179975"/>
                  </a:lnTo>
                  <a:close/>
                </a:path>
              </a:pathLst>
            </a:custGeom>
            <a:ln w="12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726450" y="2447242"/>
              <a:ext cx="133350" cy="748030"/>
            </a:xfrm>
            <a:custGeom>
              <a:avLst/>
              <a:gdLst/>
              <a:ahLst/>
              <a:cxnLst/>
              <a:rect l="l" t="t" r="r" b="b"/>
              <a:pathLst>
                <a:path w="133350" h="748030">
                  <a:moveTo>
                    <a:pt x="0" y="747976"/>
                  </a:moveTo>
                  <a:lnTo>
                    <a:pt x="133153" y="568001"/>
                  </a:lnTo>
                  <a:lnTo>
                    <a:pt x="133153" y="0"/>
                  </a:lnTo>
                  <a:lnTo>
                    <a:pt x="0" y="179255"/>
                  </a:lnTo>
                  <a:lnTo>
                    <a:pt x="0" y="7479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726946" y="2446594"/>
              <a:ext cx="132715" cy="749300"/>
            </a:xfrm>
            <a:custGeom>
              <a:avLst/>
              <a:gdLst/>
              <a:ahLst/>
              <a:cxnLst/>
              <a:rect l="l" t="t" r="r" b="b"/>
              <a:pathLst>
                <a:path w="132715" h="749300">
                  <a:moveTo>
                    <a:pt x="132445" y="568721"/>
                  </a:moveTo>
                  <a:lnTo>
                    <a:pt x="0" y="748696"/>
                  </a:lnTo>
                  <a:lnTo>
                    <a:pt x="0" y="179975"/>
                  </a:lnTo>
                  <a:lnTo>
                    <a:pt x="132445" y="0"/>
                  </a:lnTo>
                  <a:lnTo>
                    <a:pt x="132445" y="568721"/>
                  </a:lnTo>
                  <a:close/>
                </a:path>
              </a:pathLst>
            </a:custGeom>
            <a:ln w="12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6664054" y="2626425"/>
            <a:ext cx="1062990" cy="568960"/>
          </a:xfrm>
          <a:prstGeom prst="rect">
            <a:avLst/>
          </a:prstGeom>
          <a:ln w="12195">
            <a:solidFill>
              <a:srgbClr val="000000"/>
            </a:solidFill>
          </a:ln>
        </p:spPr>
        <p:txBody>
          <a:bodyPr vert="horz" wrap="square" lIns="0" tIns="140970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1110"/>
              </a:spcBef>
            </a:pPr>
            <a:r>
              <a:rPr sz="1600" spc="-40" dirty="0">
                <a:latin typeface="Calibri" panose="020F0502020204030204"/>
                <a:cs typeface="Calibri" panose="020F0502020204030204"/>
              </a:rPr>
              <a:t>DB</a:t>
            </a:r>
            <a:r>
              <a:rPr sz="1600" spc="-30" dirty="0">
                <a:latin typeface="Calibri" panose="020F0502020204030204"/>
                <a:cs typeface="Calibri" panose="020F0502020204030204"/>
              </a:rPr>
              <a:t> Server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506072" y="4319616"/>
            <a:ext cx="1207770" cy="761365"/>
            <a:chOff x="3506072" y="4319616"/>
            <a:chExt cx="1207770" cy="761365"/>
          </a:xfrm>
        </p:grpSpPr>
        <p:sp>
          <p:nvSpPr>
            <p:cNvPr id="25" name="object 25"/>
            <p:cNvSpPr/>
            <p:nvPr/>
          </p:nvSpPr>
          <p:spPr>
            <a:xfrm>
              <a:off x="3512422" y="4325966"/>
              <a:ext cx="1195070" cy="180340"/>
            </a:xfrm>
            <a:custGeom>
              <a:avLst/>
              <a:gdLst/>
              <a:ahLst/>
              <a:cxnLst/>
              <a:rect l="l" t="t" r="r" b="b"/>
              <a:pathLst>
                <a:path w="1195070" h="180339">
                  <a:moveTo>
                    <a:pt x="1062395" y="179975"/>
                  </a:moveTo>
                  <a:lnTo>
                    <a:pt x="0" y="179975"/>
                  </a:lnTo>
                  <a:lnTo>
                    <a:pt x="133153" y="0"/>
                  </a:lnTo>
                  <a:lnTo>
                    <a:pt x="1194841" y="0"/>
                  </a:lnTo>
                  <a:lnTo>
                    <a:pt x="1062395" y="179975"/>
                  </a:lnTo>
                  <a:close/>
                </a:path>
              </a:pathLst>
            </a:custGeom>
            <a:ln w="12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575030" y="4326182"/>
              <a:ext cx="132715" cy="748030"/>
            </a:xfrm>
            <a:custGeom>
              <a:avLst/>
              <a:gdLst/>
              <a:ahLst/>
              <a:cxnLst/>
              <a:rect l="l" t="t" r="r" b="b"/>
              <a:pathLst>
                <a:path w="132714" h="748029">
                  <a:moveTo>
                    <a:pt x="0" y="747976"/>
                  </a:moveTo>
                  <a:lnTo>
                    <a:pt x="132445" y="568001"/>
                  </a:lnTo>
                  <a:lnTo>
                    <a:pt x="132445" y="0"/>
                  </a:lnTo>
                  <a:lnTo>
                    <a:pt x="0" y="179975"/>
                  </a:lnTo>
                  <a:lnTo>
                    <a:pt x="0" y="7479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575171" y="4325750"/>
              <a:ext cx="132715" cy="749300"/>
            </a:xfrm>
            <a:custGeom>
              <a:avLst/>
              <a:gdLst/>
              <a:ahLst/>
              <a:cxnLst/>
              <a:rect l="l" t="t" r="r" b="b"/>
              <a:pathLst>
                <a:path w="132714" h="749300">
                  <a:moveTo>
                    <a:pt x="132445" y="568721"/>
                  </a:moveTo>
                  <a:lnTo>
                    <a:pt x="0" y="748696"/>
                  </a:lnTo>
                  <a:lnTo>
                    <a:pt x="0" y="179975"/>
                  </a:lnTo>
                  <a:lnTo>
                    <a:pt x="132445" y="0"/>
                  </a:lnTo>
                  <a:lnTo>
                    <a:pt x="132445" y="568721"/>
                  </a:lnTo>
                  <a:close/>
                </a:path>
              </a:pathLst>
            </a:custGeom>
            <a:ln w="12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3512280" y="4505365"/>
            <a:ext cx="1062990" cy="568960"/>
          </a:xfrm>
          <a:prstGeom prst="rect">
            <a:avLst/>
          </a:prstGeom>
          <a:ln w="12195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274955" marR="240665" indent="-24130">
              <a:lnSpc>
                <a:spcPts val="1890"/>
              </a:lnSpc>
              <a:spcBef>
                <a:spcPts val="255"/>
              </a:spcBef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B</a:t>
            </a:r>
            <a:r>
              <a:rPr sz="1600" spc="-4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20" dirty="0">
                <a:latin typeface="Calibri" panose="020F0502020204030204"/>
                <a:cs typeface="Calibri" panose="020F0502020204030204"/>
              </a:rPr>
              <a:t>a</a:t>
            </a:r>
            <a:r>
              <a:rPr sz="1600" spc="-35" dirty="0">
                <a:latin typeface="Calibri" panose="020F0502020204030204"/>
                <a:cs typeface="Calibri" panose="020F0502020204030204"/>
              </a:rPr>
              <a:t>n</a:t>
            </a:r>
            <a:r>
              <a:rPr sz="1600" spc="-40" dirty="0">
                <a:latin typeface="Calibri" panose="020F0502020204030204"/>
                <a:cs typeface="Calibri" panose="020F0502020204030204"/>
              </a:rPr>
              <a:t>c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h  </a:t>
            </a:r>
            <a:r>
              <a:rPr sz="1600" spc="-25" dirty="0">
                <a:latin typeface="Calibri" panose="020F0502020204030204"/>
                <a:cs typeface="Calibri" panose="020F0502020204030204"/>
              </a:rPr>
              <a:t>Server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507837" y="1576828"/>
            <a:ext cx="414655" cy="372745"/>
            <a:chOff x="1507837" y="1576828"/>
            <a:chExt cx="414655" cy="372745"/>
          </a:xfrm>
        </p:grpSpPr>
        <p:sp>
          <p:nvSpPr>
            <p:cNvPr id="30" name="object 30"/>
            <p:cNvSpPr/>
            <p:nvPr/>
          </p:nvSpPr>
          <p:spPr>
            <a:xfrm>
              <a:off x="1511434" y="1580410"/>
              <a:ext cx="407670" cy="365125"/>
            </a:xfrm>
            <a:custGeom>
              <a:avLst/>
              <a:gdLst/>
              <a:ahLst/>
              <a:cxnLst/>
              <a:rect l="l" t="t" r="r" b="b"/>
              <a:pathLst>
                <a:path w="407669" h="365125">
                  <a:moveTo>
                    <a:pt x="388128" y="0"/>
                  </a:moveTo>
                  <a:lnTo>
                    <a:pt x="24080" y="0"/>
                  </a:lnTo>
                  <a:lnTo>
                    <a:pt x="24080" y="246925"/>
                  </a:lnTo>
                  <a:lnTo>
                    <a:pt x="388128" y="246925"/>
                  </a:lnTo>
                  <a:lnTo>
                    <a:pt x="388128" y="0"/>
                  </a:lnTo>
                  <a:close/>
                </a:path>
                <a:path w="407669" h="365125">
                  <a:moveTo>
                    <a:pt x="407251" y="364989"/>
                  </a:moveTo>
                  <a:lnTo>
                    <a:pt x="346341" y="287240"/>
                  </a:lnTo>
                  <a:lnTo>
                    <a:pt x="60910" y="287240"/>
                  </a:lnTo>
                  <a:lnTo>
                    <a:pt x="0" y="364989"/>
                  </a:lnTo>
                  <a:lnTo>
                    <a:pt x="407251" y="364989"/>
                  </a:lnTo>
                  <a:close/>
                </a:path>
                <a:path w="407669" h="365125">
                  <a:moveTo>
                    <a:pt x="235851" y="246925"/>
                  </a:moveTo>
                  <a:lnTo>
                    <a:pt x="172108" y="246925"/>
                  </a:lnTo>
                  <a:lnTo>
                    <a:pt x="172108" y="287960"/>
                  </a:lnTo>
                  <a:lnTo>
                    <a:pt x="235851" y="287960"/>
                  </a:lnTo>
                  <a:lnTo>
                    <a:pt x="235851" y="246925"/>
                  </a:lnTo>
                  <a:close/>
                </a:path>
                <a:path w="407669" h="365125">
                  <a:moveTo>
                    <a:pt x="364755" y="24476"/>
                  </a:moveTo>
                  <a:lnTo>
                    <a:pt x="47453" y="24476"/>
                  </a:lnTo>
                  <a:lnTo>
                    <a:pt x="47453" y="224608"/>
                  </a:lnTo>
                  <a:lnTo>
                    <a:pt x="364755" y="224608"/>
                  </a:lnTo>
                  <a:lnTo>
                    <a:pt x="364755" y="24476"/>
                  </a:lnTo>
                  <a:close/>
                </a:path>
              </a:pathLst>
            </a:custGeom>
            <a:ln w="7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566467" y="1878952"/>
              <a:ext cx="290830" cy="50800"/>
            </a:xfrm>
            <a:custGeom>
              <a:avLst/>
              <a:gdLst/>
              <a:ahLst/>
              <a:cxnLst/>
              <a:rect l="l" t="t" r="r" b="b"/>
              <a:pathLst>
                <a:path w="290830" h="50800">
                  <a:moveTo>
                    <a:pt x="216728" y="50393"/>
                  </a:moveTo>
                  <a:lnTo>
                    <a:pt x="80033" y="50393"/>
                  </a:lnTo>
                  <a:lnTo>
                    <a:pt x="82866" y="39594"/>
                  </a:lnTo>
                  <a:lnTo>
                    <a:pt x="210354" y="39594"/>
                  </a:lnTo>
                  <a:lnTo>
                    <a:pt x="216728" y="50393"/>
                  </a:lnTo>
                  <a:close/>
                </a:path>
                <a:path w="290830" h="50800">
                  <a:moveTo>
                    <a:pt x="260641" y="31675"/>
                  </a:moveTo>
                  <a:lnTo>
                    <a:pt x="240809" y="31675"/>
                  </a:lnTo>
                  <a:lnTo>
                    <a:pt x="232310" y="20877"/>
                  </a:lnTo>
                  <a:lnTo>
                    <a:pt x="250725" y="20877"/>
                  </a:lnTo>
                  <a:lnTo>
                    <a:pt x="260641" y="31675"/>
                  </a:lnTo>
                  <a:close/>
                </a:path>
                <a:path w="290830" h="50800">
                  <a:moveTo>
                    <a:pt x="290388" y="31675"/>
                  </a:moveTo>
                  <a:lnTo>
                    <a:pt x="270556" y="31675"/>
                  </a:lnTo>
                  <a:lnTo>
                    <a:pt x="260641" y="20877"/>
                  </a:lnTo>
                  <a:lnTo>
                    <a:pt x="279055" y="20877"/>
                  </a:lnTo>
                  <a:lnTo>
                    <a:pt x="290388" y="31675"/>
                  </a:lnTo>
                  <a:close/>
                </a:path>
                <a:path w="290830" h="50800">
                  <a:moveTo>
                    <a:pt x="230185" y="31675"/>
                  </a:moveTo>
                  <a:lnTo>
                    <a:pt x="210354" y="31675"/>
                  </a:lnTo>
                  <a:lnTo>
                    <a:pt x="204688" y="20877"/>
                  </a:lnTo>
                  <a:lnTo>
                    <a:pt x="223103" y="20877"/>
                  </a:lnTo>
                  <a:lnTo>
                    <a:pt x="230185" y="31675"/>
                  </a:lnTo>
                  <a:close/>
                </a:path>
                <a:path w="290830" h="50800">
                  <a:moveTo>
                    <a:pt x="199730" y="31675"/>
                  </a:moveTo>
                  <a:lnTo>
                    <a:pt x="180607" y="31675"/>
                  </a:lnTo>
                  <a:lnTo>
                    <a:pt x="177065" y="20877"/>
                  </a:lnTo>
                  <a:lnTo>
                    <a:pt x="195480" y="20877"/>
                  </a:lnTo>
                  <a:lnTo>
                    <a:pt x="199730" y="31675"/>
                  </a:lnTo>
                  <a:close/>
                </a:path>
                <a:path w="290830" h="50800">
                  <a:moveTo>
                    <a:pt x="169983" y="31675"/>
                  </a:moveTo>
                  <a:lnTo>
                    <a:pt x="150860" y="31675"/>
                  </a:lnTo>
                  <a:lnTo>
                    <a:pt x="148735" y="20877"/>
                  </a:lnTo>
                  <a:lnTo>
                    <a:pt x="167150" y="20877"/>
                  </a:lnTo>
                  <a:lnTo>
                    <a:pt x="169983" y="31675"/>
                  </a:lnTo>
                  <a:close/>
                </a:path>
                <a:path w="290830" h="50800">
                  <a:moveTo>
                    <a:pt x="140236" y="31675"/>
                  </a:moveTo>
                  <a:lnTo>
                    <a:pt x="121113" y="31675"/>
                  </a:lnTo>
                  <a:lnTo>
                    <a:pt x="121113" y="20877"/>
                  </a:lnTo>
                  <a:lnTo>
                    <a:pt x="139527" y="20877"/>
                  </a:lnTo>
                  <a:lnTo>
                    <a:pt x="140236" y="31675"/>
                  </a:lnTo>
                  <a:close/>
                </a:path>
                <a:path w="290830" h="50800">
                  <a:moveTo>
                    <a:pt x="109780" y="31675"/>
                  </a:moveTo>
                  <a:lnTo>
                    <a:pt x="90657" y="31675"/>
                  </a:lnTo>
                  <a:lnTo>
                    <a:pt x="93490" y="20877"/>
                  </a:lnTo>
                  <a:lnTo>
                    <a:pt x="111905" y="20877"/>
                  </a:lnTo>
                  <a:lnTo>
                    <a:pt x="109780" y="31675"/>
                  </a:lnTo>
                  <a:close/>
                </a:path>
                <a:path w="290830" h="50800">
                  <a:moveTo>
                    <a:pt x="80033" y="31675"/>
                  </a:moveTo>
                  <a:lnTo>
                    <a:pt x="60202" y="31675"/>
                  </a:lnTo>
                  <a:lnTo>
                    <a:pt x="65160" y="20877"/>
                  </a:lnTo>
                  <a:lnTo>
                    <a:pt x="83575" y="20877"/>
                  </a:lnTo>
                  <a:lnTo>
                    <a:pt x="80033" y="31675"/>
                  </a:lnTo>
                  <a:close/>
                </a:path>
                <a:path w="290830" h="50800">
                  <a:moveTo>
                    <a:pt x="50286" y="31675"/>
                  </a:moveTo>
                  <a:lnTo>
                    <a:pt x="30455" y="31675"/>
                  </a:lnTo>
                  <a:lnTo>
                    <a:pt x="38246" y="20877"/>
                  </a:lnTo>
                  <a:lnTo>
                    <a:pt x="55952" y="20877"/>
                  </a:lnTo>
                  <a:lnTo>
                    <a:pt x="50286" y="31675"/>
                  </a:lnTo>
                  <a:close/>
                </a:path>
                <a:path w="290830" h="50800">
                  <a:moveTo>
                    <a:pt x="19831" y="31675"/>
                  </a:moveTo>
                  <a:lnTo>
                    <a:pt x="0" y="31675"/>
                  </a:lnTo>
                  <a:lnTo>
                    <a:pt x="9915" y="20877"/>
                  </a:lnTo>
                  <a:lnTo>
                    <a:pt x="28330" y="20877"/>
                  </a:lnTo>
                  <a:lnTo>
                    <a:pt x="19831" y="31675"/>
                  </a:lnTo>
                  <a:close/>
                </a:path>
                <a:path w="290830" h="50800">
                  <a:moveTo>
                    <a:pt x="165733" y="13678"/>
                  </a:moveTo>
                  <a:lnTo>
                    <a:pt x="148027" y="13678"/>
                  </a:lnTo>
                  <a:lnTo>
                    <a:pt x="146610" y="1439"/>
                  </a:lnTo>
                  <a:lnTo>
                    <a:pt x="162900" y="1439"/>
                  </a:lnTo>
                  <a:lnTo>
                    <a:pt x="165733" y="13678"/>
                  </a:lnTo>
                  <a:close/>
                </a:path>
                <a:path w="290830" h="50800">
                  <a:moveTo>
                    <a:pt x="139527" y="13678"/>
                  </a:moveTo>
                  <a:lnTo>
                    <a:pt x="121821" y="13678"/>
                  </a:lnTo>
                  <a:lnTo>
                    <a:pt x="122529" y="1439"/>
                  </a:lnTo>
                  <a:lnTo>
                    <a:pt x="138819" y="1439"/>
                  </a:lnTo>
                  <a:lnTo>
                    <a:pt x="139527" y="13678"/>
                  </a:lnTo>
                  <a:close/>
                </a:path>
                <a:path w="290830" h="50800">
                  <a:moveTo>
                    <a:pt x="112613" y="13678"/>
                  </a:moveTo>
                  <a:lnTo>
                    <a:pt x="95615" y="13678"/>
                  </a:lnTo>
                  <a:lnTo>
                    <a:pt x="98448" y="1439"/>
                  </a:lnTo>
                  <a:lnTo>
                    <a:pt x="114030" y="1439"/>
                  </a:lnTo>
                  <a:lnTo>
                    <a:pt x="112613" y="13678"/>
                  </a:lnTo>
                  <a:close/>
                </a:path>
                <a:path w="290830" h="50800">
                  <a:moveTo>
                    <a:pt x="85699" y="13678"/>
                  </a:moveTo>
                  <a:lnTo>
                    <a:pt x="68701" y="13678"/>
                  </a:lnTo>
                  <a:lnTo>
                    <a:pt x="73659" y="1439"/>
                  </a:lnTo>
                  <a:lnTo>
                    <a:pt x="89241" y="1439"/>
                  </a:lnTo>
                  <a:lnTo>
                    <a:pt x="85699" y="13678"/>
                  </a:lnTo>
                  <a:close/>
                </a:path>
                <a:path w="290830" h="50800">
                  <a:moveTo>
                    <a:pt x="59494" y="13678"/>
                  </a:moveTo>
                  <a:lnTo>
                    <a:pt x="42495" y="13678"/>
                  </a:lnTo>
                  <a:lnTo>
                    <a:pt x="49578" y="1439"/>
                  </a:lnTo>
                  <a:lnTo>
                    <a:pt x="65160" y="1439"/>
                  </a:lnTo>
                  <a:lnTo>
                    <a:pt x="59494" y="13678"/>
                  </a:lnTo>
                  <a:close/>
                </a:path>
                <a:path w="290830" h="50800">
                  <a:moveTo>
                    <a:pt x="32580" y="13678"/>
                  </a:moveTo>
                  <a:lnTo>
                    <a:pt x="15581" y="13678"/>
                  </a:lnTo>
                  <a:lnTo>
                    <a:pt x="25497" y="1439"/>
                  </a:lnTo>
                  <a:lnTo>
                    <a:pt x="41079" y="1439"/>
                  </a:lnTo>
                  <a:lnTo>
                    <a:pt x="32580" y="13678"/>
                  </a:lnTo>
                  <a:close/>
                </a:path>
                <a:path w="290830" h="50800">
                  <a:moveTo>
                    <a:pt x="218145" y="12958"/>
                  </a:moveTo>
                  <a:lnTo>
                    <a:pt x="201146" y="12958"/>
                  </a:lnTo>
                  <a:lnTo>
                    <a:pt x="194772" y="0"/>
                  </a:lnTo>
                  <a:lnTo>
                    <a:pt x="210354" y="0"/>
                  </a:lnTo>
                  <a:lnTo>
                    <a:pt x="218145" y="12958"/>
                  </a:lnTo>
                  <a:close/>
                </a:path>
                <a:path w="290830" h="50800">
                  <a:moveTo>
                    <a:pt x="244351" y="12238"/>
                  </a:moveTo>
                  <a:lnTo>
                    <a:pt x="227352" y="12238"/>
                  </a:lnTo>
                  <a:lnTo>
                    <a:pt x="218145" y="0"/>
                  </a:lnTo>
                  <a:lnTo>
                    <a:pt x="234435" y="0"/>
                  </a:lnTo>
                  <a:lnTo>
                    <a:pt x="244351" y="12238"/>
                  </a:lnTo>
                  <a:close/>
                </a:path>
                <a:path w="290830" h="50800">
                  <a:moveTo>
                    <a:pt x="270556" y="12238"/>
                  </a:moveTo>
                  <a:lnTo>
                    <a:pt x="253558" y="12238"/>
                  </a:lnTo>
                  <a:lnTo>
                    <a:pt x="242226" y="0"/>
                  </a:lnTo>
                  <a:lnTo>
                    <a:pt x="257808" y="0"/>
                  </a:lnTo>
                  <a:lnTo>
                    <a:pt x="270556" y="12238"/>
                  </a:lnTo>
                  <a:close/>
                </a:path>
                <a:path w="290830" h="50800">
                  <a:moveTo>
                    <a:pt x="191231" y="12958"/>
                  </a:moveTo>
                  <a:lnTo>
                    <a:pt x="174232" y="12958"/>
                  </a:lnTo>
                  <a:lnTo>
                    <a:pt x="171399" y="1439"/>
                  </a:lnTo>
                  <a:lnTo>
                    <a:pt x="186273" y="1439"/>
                  </a:lnTo>
                  <a:lnTo>
                    <a:pt x="191231" y="129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1370801" y="1974693"/>
            <a:ext cx="69278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D1E1A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1600" spc="-40" dirty="0">
                <a:solidFill>
                  <a:srgbClr val="4D1E1A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600" spc="-35" dirty="0">
                <a:solidFill>
                  <a:srgbClr val="4D1E1A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600" spc="-45" dirty="0">
                <a:solidFill>
                  <a:srgbClr val="4D1E1A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1600" spc="-50" dirty="0">
                <a:solidFill>
                  <a:srgbClr val="4D1E1A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600" spc="10" dirty="0">
                <a:solidFill>
                  <a:srgbClr val="4D1E1A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600" spc="-15" dirty="0">
                <a:solidFill>
                  <a:srgbClr val="4D1E1A"/>
                </a:solidFill>
                <a:latin typeface="Calibri" panose="020F0502020204030204"/>
                <a:cs typeface="Calibri" panose="020F0502020204030204"/>
              </a:rPr>
              <a:t>r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569954" y="5023986"/>
            <a:ext cx="414655" cy="227329"/>
            <a:chOff x="1569954" y="5023986"/>
            <a:chExt cx="414655" cy="227329"/>
          </a:xfrm>
        </p:grpSpPr>
        <p:sp>
          <p:nvSpPr>
            <p:cNvPr id="34" name="object 34"/>
            <p:cNvSpPr/>
            <p:nvPr/>
          </p:nvSpPr>
          <p:spPr>
            <a:xfrm>
              <a:off x="1573549" y="5027581"/>
              <a:ext cx="407670" cy="219710"/>
            </a:xfrm>
            <a:custGeom>
              <a:avLst/>
              <a:gdLst/>
              <a:ahLst/>
              <a:cxnLst/>
              <a:rect l="l" t="t" r="r" b="b"/>
              <a:pathLst>
                <a:path w="407669" h="219710">
                  <a:moveTo>
                    <a:pt x="407251" y="102945"/>
                  </a:moveTo>
                  <a:lnTo>
                    <a:pt x="407251" y="84948"/>
                  </a:lnTo>
                  <a:lnTo>
                    <a:pt x="60910" y="0"/>
                  </a:lnTo>
                  <a:lnTo>
                    <a:pt x="57369" y="17997"/>
                  </a:lnTo>
                  <a:lnTo>
                    <a:pt x="407251" y="102945"/>
                  </a:lnTo>
                  <a:close/>
                </a:path>
                <a:path w="407669" h="219710">
                  <a:moveTo>
                    <a:pt x="378212" y="95746"/>
                  </a:moveTo>
                  <a:lnTo>
                    <a:pt x="63035" y="95746"/>
                  </a:lnTo>
                  <a:lnTo>
                    <a:pt x="38545" y="100797"/>
                  </a:lnTo>
                  <a:lnTo>
                    <a:pt x="18503" y="114554"/>
                  </a:lnTo>
                  <a:lnTo>
                    <a:pt x="4968" y="134925"/>
                  </a:lnTo>
                  <a:lnTo>
                    <a:pt x="0" y="159817"/>
                  </a:lnTo>
                  <a:lnTo>
                    <a:pt x="0" y="219569"/>
                  </a:lnTo>
                  <a:lnTo>
                    <a:pt x="407251" y="219569"/>
                  </a:lnTo>
                  <a:lnTo>
                    <a:pt x="407251" y="102945"/>
                  </a:lnTo>
                  <a:lnTo>
                    <a:pt x="378212" y="95746"/>
                  </a:lnTo>
                  <a:close/>
                </a:path>
              </a:pathLst>
            </a:custGeom>
            <a:ln w="7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617037" y="5161554"/>
              <a:ext cx="89535" cy="22225"/>
            </a:xfrm>
            <a:custGeom>
              <a:avLst/>
              <a:gdLst/>
              <a:ahLst/>
              <a:cxnLst/>
              <a:rect l="l" t="t" r="r" b="b"/>
              <a:pathLst>
                <a:path w="89535" h="22225">
                  <a:moveTo>
                    <a:pt x="21956" y="10798"/>
                  </a:moveTo>
                  <a:lnTo>
                    <a:pt x="21956" y="5039"/>
                  </a:lnTo>
                  <a:lnTo>
                    <a:pt x="16998" y="0"/>
                  </a:lnTo>
                  <a:lnTo>
                    <a:pt x="11332" y="0"/>
                  </a:lnTo>
                  <a:lnTo>
                    <a:pt x="4957" y="0"/>
                  </a:lnTo>
                  <a:lnTo>
                    <a:pt x="0" y="5039"/>
                  </a:lnTo>
                  <a:lnTo>
                    <a:pt x="0" y="10798"/>
                  </a:lnTo>
                  <a:lnTo>
                    <a:pt x="0" y="16557"/>
                  </a:lnTo>
                  <a:lnTo>
                    <a:pt x="4957" y="21597"/>
                  </a:lnTo>
                  <a:lnTo>
                    <a:pt x="11332" y="21597"/>
                  </a:lnTo>
                  <a:lnTo>
                    <a:pt x="16998" y="21597"/>
                  </a:lnTo>
                  <a:lnTo>
                    <a:pt x="21956" y="16557"/>
                  </a:lnTo>
                  <a:lnTo>
                    <a:pt x="21956" y="10798"/>
                  </a:lnTo>
                  <a:close/>
                </a:path>
                <a:path w="89535" h="22225">
                  <a:moveTo>
                    <a:pt x="55952" y="10798"/>
                  </a:moveTo>
                  <a:lnTo>
                    <a:pt x="55952" y="5039"/>
                  </a:lnTo>
                  <a:lnTo>
                    <a:pt x="50995" y="0"/>
                  </a:lnTo>
                  <a:lnTo>
                    <a:pt x="44620" y="0"/>
                  </a:lnTo>
                  <a:lnTo>
                    <a:pt x="38954" y="0"/>
                  </a:lnTo>
                  <a:lnTo>
                    <a:pt x="33996" y="5039"/>
                  </a:lnTo>
                  <a:lnTo>
                    <a:pt x="33996" y="10798"/>
                  </a:lnTo>
                  <a:lnTo>
                    <a:pt x="33996" y="16557"/>
                  </a:lnTo>
                  <a:lnTo>
                    <a:pt x="38954" y="21597"/>
                  </a:lnTo>
                  <a:lnTo>
                    <a:pt x="44620" y="21597"/>
                  </a:lnTo>
                  <a:lnTo>
                    <a:pt x="50995" y="21597"/>
                  </a:lnTo>
                  <a:lnTo>
                    <a:pt x="55952" y="16557"/>
                  </a:lnTo>
                  <a:lnTo>
                    <a:pt x="55952" y="10798"/>
                  </a:lnTo>
                  <a:close/>
                </a:path>
                <a:path w="89535" h="22225">
                  <a:moveTo>
                    <a:pt x="89241" y="10798"/>
                  </a:moveTo>
                  <a:lnTo>
                    <a:pt x="89241" y="5039"/>
                  </a:lnTo>
                  <a:lnTo>
                    <a:pt x="84283" y="0"/>
                  </a:lnTo>
                  <a:lnTo>
                    <a:pt x="78617" y="0"/>
                  </a:lnTo>
                  <a:lnTo>
                    <a:pt x="72242" y="0"/>
                  </a:lnTo>
                  <a:lnTo>
                    <a:pt x="67993" y="5039"/>
                  </a:lnTo>
                  <a:lnTo>
                    <a:pt x="67993" y="10798"/>
                  </a:lnTo>
                  <a:lnTo>
                    <a:pt x="67993" y="16557"/>
                  </a:lnTo>
                  <a:lnTo>
                    <a:pt x="72242" y="21597"/>
                  </a:lnTo>
                  <a:lnTo>
                    <a:pt x="78617" y="21597"/>
                  </a:lnTo>
                  <a:lnTo>
                    <a:pt x="84283" y="21597"/>
                  </a:lnTo>
                  <a:lnTo>
                    <a:pt x="89241" y="16557"/>
                  </a:lnTo>
                  <a:lnTo>
                    <a:pt x="89241" y="10798"/>
                  </a:lnTo>
                  <a:close/>
                </a:path>
              </a:pathLst>
            </a:custGeom>
            <a:ln w="7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1443964" y="5349227"/>
            <a:ext cx="67056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libri" panose="020F0502020204030204"/>
                <a:cs typeface="Calibri" panose="020F0502020204030204"/>
              </a:rPr>
              <a:t>Scanner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570993" y="3190469"/>
            <a:ext cx="2629535" cy="1651635"/>
            <a:chOff x="4570993" y="3190469"/>
            <a:chExt cx="2629535" cy="1651635"/>
          </a:xfrm>
        </p:grpSpPr>
        <p:sp>
          <p:nvSpPr>
            <p:cNvPr id="38" name="object 38"/>
            <p:cNvSpPr/>
            <p:nvPr/>
          </p:nvSpPr>
          <p:spPr>
            <a:xfrm>
              <a:off x="4721473" y="4164743"/>
              <a:ext cx="934085" cy="673735"/>
            </a:xfrm>
            <a:custGeom>
              <a:avLst/>
              <a:gdLst/>
              <a:ahLst/>
              <a:cxnLst/>
              <a:rect l="l" t="t" r="r" b="b"/>
              <a:pathLst>
                <a:path w="934085" h="673735">
                  <a:moveTo>
                    <a:pt x="933489" y="0"/>
                  </a:moveTo>
                  <a:lnTo>
                    <a:pt x="455994" y="427011"/>
                  </a:lnTo>
                  <a:lnTo>
                    <a:pt x="423152" y="348061"/>
                  </a:lnTo>
                  <a:lnTo>
                    <a:pt x="0" y="673339"/>
                  </a:lnTo>
                  <a:lnTo>
                    <a:pt x="477768" y="226366"/>
                  </a:lnTo>
                  <a:lnTo>
                    <a:pt x="515561" y="309332"/>
                  </a:lnTo>
                  <a:lnTo>
                    <a:pt x="933489" y="0"/>
                  </a:lnTo>
                  <a:close/>
                </a:path>
              </a:pathLst>
            </a:custGeom>
            <a:ln w="71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574582" y="4206813"/>
              <a:ext cx="1240155" cy="583565"/>
            </a:xfrm>
            <a:custGeom>
              <a:avLst/>
              <a:gdLst/>
              <a:ahLst/>
              <a:cxnLst/>
              <a:rect l="l" t="t" r="r" b="b"/>
              <a:pathLst>
                <a:path w="1240154" h="583564">
                  <a:moveTo>
                    <a:pt x="899802" y="160006"/>
                  </a:moveTo>
                  <a:lnTo>
                    <a:pt x="1239799" y="0"/>
                  </a:lnTo>
                </a:path>
                <a:path w="1240154" h="583564">
                  <a:moveTo>
                    <a:pt x="325214" y="430413"/>
                  </a:moveTo>
                  <a:lnTo>
                    <a:pt x="0" y="583462"/>
                  </a:lnTo>
                </a:path>
              </a:pathLst>
            </a:custGeom>
            <a:ln w="7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229961" y="3343014"/>
              <a:ext cx="1115695" cy="579755"/>
            </a:xfrm>
            <a:custGeom>
              <a:avLst/>
              <a:gdLst/>
              <a:ahLst/>
              <a:cxnLst/>
              <a:rect l="l" t="t" r="r" b="b"/>
              <a:pathLst>
                <a:path w="1115695" h="579754">
                  <a:moveTo>
                    <a:pt x="-5022" y="289759"/>
                  </a:moveTo>
                  <a:lnTo>
                    <a:pt x="1120538" y="289759"/>
                  </a:lnTo>
                </a:path>
              </a:pathLst>
            </a:custGeom>
            <a:ln w="5895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876675" y="3195434"/>
              <a:ext cx="318770" cy="1011555"/>
            </a:xfrm>
            <a:custGeom>
              <a:avLst/>
              <a:gdLst/>
              <a:ahLst/>
              <a:cxnLst/>
              <a:rect l="l" t="t" r="r" b="b"/>
              <a:pathLst>
                <a:path w="318770" h="1011554">
                  <a:moveTo>
                    <a:pt x="-4965" y="505730"/>
                  </a:moveTo>
                  <a:lnTo>
                    <a:pt x="323684" y="505730"/>
                  </a:lnTo>
                </a:path>
              </a:pathLst>
            </a:custGeom>
            <a:ln w="10213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2" name="object 42"/>
          <p:cNvGrpSpPr/>
          <p:nvPr/>
        </p:nvGrpSpPr>
        <p:grpSpPr>
          <a:xfrm>
            <a:off x="1210051" y="1286255"/>
            <a:ext cx="2962910" cy="2062480"/>
            <a:chOff x="1210051" y="1286255"/>
            <a:chExt cx="2962910" cy="2062480"/>
          </a:xfrm>
        </p:grpSpPr>
        <p:sp>
          <p:nvSpPr>
            <p:cNvPr id="43" name="object 43"/>
            <p:cNvSpPr/>
            <p:nvPr/>
          </p:nvSpPr>
          <p:spPr>
            <a:xfrm>
              <a:off x="1899209" y="1762905"/>
              <a:ext cx="591820" cy="569595"/>
            </a:xfrm>
            <a:custGeom>
              <a:avLst/>
              <a:gdLst/>
              <a:ahLst/>
              <a:cxnLst/>
              <a:rect l="l" t="t" r="r" b="b"/>
              <a:pathLst>
                <a:path w="591819" h="569594">
                  <a:moveTo>
                    <a:pt x="0" y="0"/>
                  </a:moveTo>
                  <a:lnTo>
                    <a:pt x="591400" y="0"/>
                  </a:lnTo>
                  <a:lnTo>
                    <a:pt x="591400" y="569441"/>
                  </a:lnTo>
                </a:path>
              </a:pathLst>
            </a:custGeom>
            <a:ln w="10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10051" y="1286255"/>
              <a:ext cx="1022595" cy="1164335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258061" y="1334261"/>
              <a:ext cx="866140" cy="1007744"/>
            </a:xfrm>
            <a:custGeom>
              <a:avLst/>
              <a:gdLst/>
              <a:ahLst/>
              <a:cxnLst/>
              <a:rect l="l" t="t" r="r" b="b"/>
              <a:pathLst>
                <a:path w="866139" h="1007744">
                  <a:moveTo>
                    <a:pt x="0" y="0"/>
                  </a:moveTo>
                  <a:lnTo>
                    <a:pt x="865632" y="0"/>
                  </a:lnTo>
                  <a:lnTo>
                    <a:pt x="865632" y="1007363"/>
                  </a:lnTo>
                  <a:lnTo>
                    <a:pt x="0" y="1007363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3034344" y="2970321"/>
              <a:ext cx="1133475" cy="373380"/>
            </a:xfrm>
            <a:custGeom>
              <a:avLst/>
              <a:gdLst/>
              <a:ahLst/>
              <a:cxnLst/>
              <a:rect l="l" t="t" r="r" b="b"/>
              <a:pathLst>
                <a:path w="1133475" h="373379">
                  <a:moveTo>
                    <a:pt x="-5031" y="186454"/>
                  </a:moveTo>
                  <a:lnTo>
                    <a:pt x="1138253" y="186454"/>
                  </a:lnTo>
                </a:path>
              </a:pathLst>
            </a:custGeom>
            <a:ln w="382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2719" y="2107679"/>
              <a:ext cx="2093968" cy="1117091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2030730" y="2155697"/>
              <a:ext cx="1937385" cy="960119"/>
            </a:xfrm>
            <a:custGeom>
              <a:avLst/>
              <a:gdLst/>
              <a:ahLst/>
              <a:cxnLst/>
              <a:rect l="l" t="t" r="r" b="b"/>
              <a:pathLst>
                <a:path w="1937385" h="960119">
                  <a:moveTo>
                    <a:pt x="0" y="0"/>
                  </a:moveTo>
                  <a:lnTo>
                    <a:pt x="1937004" y="0"/>
                  </a:lnTo>
                  <a:lnTo>
                    <a:pt x="1937004" y="960120"/>
                  </a:lnTo>
                  <a:lnTo>
                    <a:pt x="0" y="960120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9" name="object 49"/>
          <p:cNvGrpSpPr/>
          <p:nvPr/>
        </p:nvGrpSpPr>
        <p:grpSpPr>
          <a:xfrm>
            <a:off x="1226811" y="3579867"/>
            <a:ext cx="2291080" cy="2257425"/>
            <a:chOff x="1226811" y="3579867"/>
            <a:chExt cx="2291080" cy="2257425"/>
          </a:xfrm>
        </p:grpSpPr>
        <p:sp>
          <p:nvSpPr>
            <p:cNvPr id="50" name="object 50"/>
            <p:cNvSpPr/>
            <p:nvPr/>
          </p:nvSpPr>
          <p:spPr>
            <a:xfrm>
              <a:off x="2246400" y="3739823"/>
              <a:ext cx="1266825" cy="1050925"/>
            </a:xfrm>
            <a:custGeom>
              <a:avLst/>
              <a:gdLst/>
              <a:ahLst/>
              <a:cxnLst/>
              <a:rect l="l" t="t" r="r" b="b"/>
              <a:pathLst>
                <a:path w="1266825" h="1050925">
                  <a:moveTo>
                    <a:pt x="0" y="0"/>
                  </a:moveTo>
                  <a:lnTo>
                    <a:pt x="0" y="326834"/>
                  </a:lnTo>
                  <a:lnTo>
                    <a:pt x="949781" y="326834"/>
                  </a:lnTo>
                  <a:lnTo>
                    <a:pt x="949781" y="1050334"/>
                  </a:lnTo>
                  <a:lnTo>
                    <a:pt x="1266375" y="1050334"/>
                  </a:lnTo>
                </a:path>
              </a:pathLst>
            </a:custGeom>
            <a:ln w="100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1777529" y="3922606"/>
              <a:ext cx="289560" cy="1214755"/>
            </a:xfrm>
            <a:custGeom>
              <a:avLst/>
              <a:gdLst/>
              <a:ahLst/>
              <a:cxnLst/>
              <a:rect l="l" t="t" r="r" b="b"/>
              <a:pathLst>
                <a:path w="289560" h="1214754">
                  <a:moveTo>
                    <a:pt x="-4962" y="607236"/>
                  </a:moveTo>
                  <a:lnTo>
                    <a:pt x="293934" y="607236"/>
                  </a:lnTo>
                </a:path>
              </a:pathLst>
            </a:custGeom>
            <a:ln w="12243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2872" y="3579867"/>
              <a:ext cx="1225295" cy="1210055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690877" y="3627882"/>
              <a:ext cx="1068705" cy="1053465"/>
            </a:xfrm>
            <a:custGeom>
              <a:avLst/>
              <a:gdLst/>
              <a:ahLst/>
              <a:cxnLst/>
              <a:rect l="l" t="t" r="r" b="b"/>
              <a:pathLst>
                <a:path w="1068705" h="1053464">
                  <a:moveTo>
                    <a:pt x="0" y="0"/>
                  </a:moveTo>
                  <a:lnTo>
                    <a:pt x="1068324" y="0"/>
                  </a:lnTo>
                  <a:lnTo>
                    <a:pt x="1068324" y="1053084"/>
                  </a:lnTo>
                  <a:lnTo>
                    <a:pt x="0" y="1053084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6811" y="3579869"/>
              <a:ext cx="1641347" cy="2257044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274825" y="3627882"/>
              <a:ext cx="1484630" cy="2100580"/>
            </a:xfrm>
            <a:custGeom>
              <a:avLst/>
              <a:gdLst/>
              <a:ahLst/>
              <a:cxnLst/>
              <a:rect l="l" t="t" r="r" b="b"/>
              <a:pathLst>
                <a:path w="1484630" h="2100579">
                  <a:moveTo>
                    <a:pt x="0" y="0"/>
                  </a:moveTo>
                  <a:lnTo>
                    <a:pt x="1484376" y="0"/>
                  </a:lnTo>
                  <a:lnTo>
                    <a:pt x="1484376" y="2100072"/>
                  </a:lnTo>
                  <a:lnTo>
                    <a:pt x="0" y="2100072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Slide Number Placeholder 5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9459" y="446023"/>
            <a:ext cx="1543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5" dirty="0"/>
              <a:t>Summary</a:t>
            </a:r>
            <a:endParaRPr spc="-21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0328"/>
            <a:ext cx="3543935" cy="383222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29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uct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180" dirty="0">
                <a:latin typeface="Trebuchet MS" panose="020B0603020202020204"/>
                <a:cs typeface="Trebuchet MS" panose="020B0603020202020204"/>
              </a:rPr>
              <a:t>“</a:t>
            </a:r>
            <a:r>
              <a:rPr sz="1800" spc="-185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310" dirty="0">
                <a:latin typeface="Trebuchet MS" panose="020B0603020202020204"/>
                <a:cs typeface="Trebuchet MS" panose="020B0603020202020204"/>
              </a:rPr>
              <a:t>”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800" spc="-140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18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y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em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5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170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1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0" dirty="0">
                <a:latin typeface="Trebuchet MS" panose="020B0603020202020204"/>
                <a:cs typeface="Trebuchet MS" panose="020B0603020202020204"/>
              </a:rPr>
              <a:t>w</a:t>
            </a:r>
            <a:r>
              <a:rPr sz="1800" spc="-75" dirty="0">
                <a:latin typeface="Trebuchet MS" panose="020B0603020202020204"/>
                <a:cs typeface="Trebuchet MS" panose="020B0603020202020204"/>
              </a:rPr>
              <a:t>ha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-2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14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v</a:t>
            </a:r>
            <a:r>
              <a:rPr sz="1800" spc="-70" dirty="0">
                <a:latin typeface="Trebuchet MS" panose="020B0603020202020204"/>
                <a:cs typeface="Trebuchet MS" panose="020B0603020202020204"/>
              </a:rPr>
              <a:t>ant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ms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55" dirty="0">
                <a:latin typeface="Trebuchet MS" panose="020B0603020202020204"/>
                <a:cs typeface="Trebuchet MS" panose="020B0603020202020204"/>
              </a:rPr>
              <a:t>Vocabulary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mp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ms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315" dirty="0">
                <a:latin typeface="Trebuchet MS" panose="020B0603020202020204"/>
                <a:cs typeface="Trebuchet MS" panose="020B0603020202020204"/>
              </a:rPr>
              <a:t>“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6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800" spc="100" dirty="0">
                <a:latin typeface="Trebuchet MS" panose="020B0603020202020204"/>
                <a:cs typeface="Trebuchet MS" panose="020B0603020202020204"/>
              </a:rPr>
              <a:t>gg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b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13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310" dirty="0">
                <a:latin typeface="Trebuchet MS" panose="020B0603020202020204"/>
                <a:cs typeface="Trebuchet MS" panose="020B0603020202020204"/>
              </a:rPr>
              <a:t>”</a:t>
            </a:r>
            <a:r>
              <a:rPr sz="18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b</a:t>
            </a:r>
            <a:r>
              <a:rPr sz="1800" spc="-110" dirty="0">
                <a:latin typeface="Trebuchet MS" panose="020B0603020202020204"/>
                <a:cs typeface="Trebuchet MS" panose="020B0603020202020204"/>
              </a:rPr>
              <a:t>-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y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7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1800" spc="-20" dirty="0">
                <a:latin typeface="Trebuchet MS" panose="020B0603020202020204"/>
                <a:cs typeface="Trebuchet MS" panose="020B0603020202020204"/>
              </a:rPr>
              <a:t>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ac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k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ag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iag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2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800" spc="-20" dirty="0">
                <a:latin typeface="Trebuchet MS" panose="020B0603020202020204"/>
                <a:cs typeface="Trebuchet MS" panose="020B0603020202020204"/>
              </a:rPr>
              <a:t>ppor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4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ar</a:t>
            </a:r>
            <a:r>
              <a:rPr sz="1800" spc="100" dirty="0">
                <a:latin typeface="Trebuchet MS" panose="020B0603020202020204"/>
                <a:cs typeface="Trebuchet MS" panose="020B0603020202020204"/>
              </a:rPr>
              <a:t>g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y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14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20" dirty="0">
                <a:latin typeface="Trebuchet MS" panose="020B0603020202020204"/>
                <a:cs typeface="Trebuchet MS" panose="020B0603020202020204"/>
              </a:rPr>
              <a:t>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pl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50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y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ica</a:t>
            </a:r>
            <a:r>
              <a:rPr sz="1800" spc="-11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ep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en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en</a:t>
            </a:r>
            <a:r>
              <a:rPr sz="1800" spc="-75" dirty="0">
                <a:latin typeface="Trebuchet MS" panose="020B0603020202020204"/>
                <a:cs typeface="Trebuchet MS" panose="020B0603020202020204"/>
              </a:rPr>
              <a:t>cies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0402" y="446023"/>
            <a:ext cx="32023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35" dirty="0"/>
              <a:t>t</a:t>
            </a:r>
            <a:r>
              <a:rPr spc="-150" dirty="0"/>
              <a:t>r</a:t>
            </a:r>
            <a:r>
              <a:rPr spc="-165" dirty="0"/>
              <a:t>u</a:t>
            </a:r>
            <a:r>
              <a:rPr spc="-200" dirty="0"/>
              <a:t>c</a:t>
            </a:r>
            <a:r>
              <a:rPr spc="-155" dirty="0"/>
              <a:t>t</a:t>
            </a:r>
            <a:r>
              <a:rPr spc="-165" dirty="0"/>
              <a:t>u</a:t>
            </a:r>
            <a:r>
              <a:rPr spc="-150" dirty="0"/>
              <a:t>r</a:t>
            </a:r>
            <a:r>
              <a:rPr spc="-140" dirty="0"/>
              <a:t>al</a:t>
            </a:r>
            <a:r>
              <a:rPr spc="-270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50" dirty="0"/>
              <a:t>r</a:t>
            </a:r>
            <a:r>
              <a:rPr spc="-180" dirty="0"/>
              <a:t>a</a:t>
            </a:r>
            <a:r>
              <a:rPr spc="-295" dirty="0"/>
              <a:t>m</a:t>
            </a:r>
            <a:r>
              <a:rPr spc="-229" dirty="0"/>
              <a:t>s</a:t>
            </a:r>
            <a:endParaRPr spc="-229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49972" y="2112911"/>
            <a:ext cx="3279647" cy="263651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9406" y="1627630"/>
            <a:ext cx="3281669" cy="18668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86403" y="4118935"/>
            <a:ext cx="2336710" cy="201238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0402" y="446023"/>
            <a:ext cx="32023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35" dirty="0"/>
              <a:t>t</a:t>
            </a:r>
            <a:r>
              <a:rPr spc="-150" dirty="0"/>
              <a:t>r</a:t>
            </a:r>
            <a:r>
              <a:rPr spc="-165" dirty="0"/>
              <a:t>u</a:t>
            </a:r>
            <a:r>
              <a:rPr spc="-200" dirty="0"/>
              <a:t>c</a:t>
            </a:r>
            <a:r>
              <a:rPr spc="-155" dirty="0"/>
              <a:t>t</a:t>
            </a:r>
            <a:r>
              <a:rPr spc="-165" dirty="0"/>
              <a:t>u</a:t>
            </a:r>
            <a:r>
              <a:rPr spc="-150" dirty="0"/>
              <a:t>r</a:t>
            </a:r>
            <a:r>
              <a:rPr spc="-140" dirty="0"/>
              <a:t>al</a:t>
            </a:r>
            <a:r>
              <a:rPr spc="-270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50" dirty="0"/>
              <a:t>r</a:t>
            </a:r>
            <a:r>
              <a:rPr spc="-180" dirty="0"/>
              <a:t>a</a:t>
            </a:r>
            <a:r>
              <a:rPr spc="-295" dirty="0"/>
              <a:t>m</a:t>
            </a:r>
            <a:r>
              <a:rPr spc="-229" dirty="0"/>
              <a:t>s</a:t>
            </a:r>
            <a:endParaRPr spc="-229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59406" y="1627630"/>
            <a:ext cx="3281669" cy="18668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32077"/>
            <a:ext cx="2999105" cy="11226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ca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ula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0" dirty="0">
                <a:latin typeface="Tahoma" panose="020B0604030504040204"/>
                <a:cs typeface="Tahoma" panose="020B0604030504040204"/>
              </a:rPr>
              <a:t>St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3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ps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0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ms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6746" y="446023"/>
            <a:ext cx="2270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65" dirty="0"/>
              <a:t>la</a:t>
            </a:r>
            <a:r>
              <a:rPr spc="-190" dirty="0"/>
              <a:t>s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50" dirty="0"/>
              <a:t>r</a:t>
            </a:r>
            <a:r>
              <a:rPr spc="-235" dirty="0"/>
              <a:t>am</a:t>
            </a:r>
            <a:endParaRPr spc="-23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1858645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5" dirty="0">
                <a:latin typeface="Tahoma" panose="020B0604030504040204"/>
                <a:cs typeface="Tahoma" panose="020B0604030504040204"/>
              </a:rPr>
              <a:t>Vocabulary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Relationships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017" y="2855372"/>
            <a:ext cx="19881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“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Bo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”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391063" y="2470799"/>
            <a:ext cx="1266825" cy="346075"/>
            <a:chOff x="3391063" y="2470799"/>
            <a:chExt cx="1266825" cy="346075"/>
          </a:xfrm>
        </p:grpSpPr>
        <p:sp>
          <p:nvSpPr>
            <p:cNvPr id="6" name="object 6"/>
            <p:cNvSpPr/>
            <p:nvPr/>
          </p:nvSpPr>
          <p:spPr>
            <a:xfrm>
              <a:off x="3393416" y="2765296"/>
              <a:ext cx="1261110" cy="48260"/>
            </a:xfrm>
            <a:custGeom>
              <a:avLst/>
              <a:gdLst/>
              <a:ahLst/>
              <a:cxnLst/>
              <a:rect l="l" t="t" r="r" b="b"/>
              <a:pathLst>
                <a:path w="1261110" h="48260">
                  <a:moveTo>
                    <a:pt x="1260930" y="48179"/>
                  </a:moveTo>
                  <a:lnTo>
                    <a:pt x="0" y="48179"/>
                  </a:lnTo>
                  <a:lnTo>
                    <a:pt x="0" y="0"/>
                  </a:lnTo>
                  <a:lnTo>
                    <a:pt x="1260930" y="0"/>
                  </a:lnTo>
                  <a:lnTo>
                    <a:pt x="1260930" y="48179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393920" y="2765296"/>
              <a:ext cx="1261110" cy="48260"/>
            </a:xfrm>
            <a:custGeom>
              <a:avLst/>
              <a:gdLst/>
              <a:ahLst/>
              <a:cxnLst/>
              <a:rect l="l" t="t" r="r" b="b"/>
              <a:pathLst>
                <a:path w="1261110" h="48260">
                  <a:moveTo>
                    <a:pt x="0" y="48179"/>
                  </a:moveTo>
                  <a:lnTo>
                    <a:pt x="1260930" y="48179"/>
                  </a:lnTo>
                  <a:lnTo>
                    <a:pt x="1260930" y="0"/>
                  </a:lnTo>
                  <a:lnTo>
                    <a:pt x="0" y="0"/>
                  </a:lnTo>
                  <a:lnTo>
                    <a:pt x="0" y="48179"/>
                  </a:lnTo>
                  <a:close/>
                </a:path>
              </a:pathLst>
            </a:custGeom>
            <a:ln w="5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393416" y="2473656"/>
              <a:ext cx="1261110" cy="292100"/>
            </a:xfrm>
            <a:custGeom>
              <a:avLst/>
              <a:gdLst/>
              <a:ahLst/>
              <a:cxnLst/>
              <a:rect l="l" t="t" r="r" b="b"/>
              <a:pathLst>
                <a:path w="1261110" h="292100">
                  <a:moveTo>
                    <a:pt x="1260930" y="291640"/>
                  </a:moveTo>
                  <a:lnTo>
                    <a:pt x="0" y="291640"/>
                  </a:lnTo>
                  <a:lnTo>
                    <a:pt x="0" y="0"/>
                  </a:lnTo>
                  <a:lnTo>
                    <a:pt x="1260930" y="0"/>
                  </a:lnTo>
                  <a:lnTo>
                    <a:pt x="1260930" y="29164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393920" y="2473656"/>
              <a:ext cx="1261110" cy="292735"/>
            </a:xfrm>
            <a:custGeom>
              <a:avLst/>
              <a:gdLst/>
              <a:ahLst/>
              <a:cxnLst/>
              <a:rect l="l" t="t" r="r" b="b"/>
              <a:pathLst>
                <a:path w="1261110" h="292735">
                  <a:moveTo>
                    <a:pt x="0" y="292152"/>
                  </a:moveTo>
                  <a:lnTo>
                    <a:pt x="1260930" y="292152"/>
                  </a:lnTo>
                  <a:lnTo>
                    <a:pt x="1260930" y="0"/>
                  </a:lnTo>
                  <a:lnTo>
                    <a:pt x="0" y="0"/>
                  </a:lnTo>
                  <a:lnTo>
                    <a:pt x="0" y="292152"/>
                  </a:lnTo>
                  <a:close/>
                </a:path>
              </a:pathLst>
            </a:custGeom>
            <a:ln w="5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840392" y="2505506"/>
            <a:ext cx="369570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Pa</a:t>
            </a:r>
            <a:r>
              <a:rPr sz="11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11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1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173854" y="2470799"/>
            <a:ext cx="1266825" cy="346075"/>
            <a:chOff x="7173854" y="2470799"/>
            <a:chExt cx="1266825" cy="346075"/>
          </a:xfrm>
        </p:grpSpPr>
        <p:sp>
          <p:nvSpPr>
            <p:cNvPr id="12" name="object 12"/>
            <p:cNvSpPr/>
            <p:nvPr/>
          </p:nvSpPr>
          <p:spPr>
            <a:xfrm>
              <a:off x="7176711" y="2765296"/>
              <a:ext cx="1260475" cy="48260"/>
            </a:xfrm>
            <a:custGeom>
              <a:avLst/>
              <a:gdLst/>
              <a:ahLst/>
              <a:cxnLst/>
              <a:rect l="l" t="t" r="r" b="b"/>
              <a:pathLst>
                <a:path w="1260475" h="48260">
                  <a:moveTo>
                    <a:pt x="1260426" y="48179"/>
                  </a:moveTo>
                  <a:lnTo>
                    <a:pt x="0" y="48179"/>
                  </a:lnTo>
                  <a:lnTo>
                    <a:pt x="0" y="0"/>
                  </a:lnTo>
                  <a:lnTo>
                    <a:pt x="1260426" y="0"/>
                  </a:lnTo>
                  <a:lnTo>
                    <a:pt x="1260426" y="48179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176711" y="2765296"/>
              <a:ext cx="1261110" cy="48260"/>
            </a:xfrm>
            <a:custGeom>
              <a:avLst/>
              <a:gdLst/>
              <a:ahLst/>
              <a:cxnLst/>
              <a:rect l="l" t="t" r="r" b="b"/>
              <a:pathLst>
                <a:path w="1261109" h="48260">
                  <a:moveTo>
                    <a:pt x="0" y="48179"/>
                  </a:moveTo>
                  <a:lnTo>
                    <a:pt x="1260930" y="48179"/>
                  </a:lnTo>
                  <a:lnTo>
                    <a:pt x="1260930" y="0"/>
                  </a:lnTo>
                  <a:lnTo>
                    <a:pt x="0" y="0"/>
                  </a:lnTo>
                  <a:lnTo>
                    <a:pt x="0" y="48179"/>
                  </a:lnTo>
                  <a:close/>
                </a:path>
              </a:pathLst>
            </a:custGeom>
            <a:ln w="5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176711" y="2473656"/>
              <a:ext cx="1260475" cy="292100"/>
            </a:xfrm>
            <a:custGeom>
              <a:avLst/>
              <a:gdLst/>
              <a:ahLst/>
              <a:cxnLst/>
              <a:rect l="l" t="t" r="r" b="b"/>
              <a:pathLst>
                <a:path w="1260475" h="292100">
                  <a:moveTo>
                    <a:pt x="1260426" y="291640"/>
                  </a:moveTo>
                  <a:lnTo>
                    <a:pt x="0" y="291640"/>
                  </a:lnTo>
                  <a:lnTo>
                    <a:pt x="0" y="0"/>
                  </a:lnTo>
                  <a:lnTo>
                    <a:pt x="1260426" y="0"/>
                  </a:lnTo>
                  <a:lnTo>
                    <a:pt x="1260426" y="29164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176711" y="2473656"/>
              <a:ext cx="1261110" cy="292735"/>
            </a:xfrm>
            <a:custGeom>
              <a:avLst/>
              <a:gdLst/>
              <a:ahLst/>
              <a:cxnLst/>
              <a:rect l="l" t="t" r="r" b="b"/>
              <a:pathLst>
                <a:path w="1261109" h="292735">
                  <a:moveTo>
                    <a:pt x="0" y="292152"/>
                  </a:moveTo>
                  <a:lnTo>
                    <a:pt x="1260930" y="292152"/>
                  </a:lnTo>
                  <a:lnTo>
                    <a:pt x="1260930" y="0"/>
                  </a:lnTo>
                  <a:lnTo>
                    <a:pt x="0" y="0"/>
                  </a:lnTo>
                  <a:lnTo>
                    <a:pt x="0" y="292152"/>
                  </a:lnTo>
                  <a:close/>
                </a:path>
              </a:pathLst>
            </a:custGeom>
            <a:ln w="5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564079" y="2505506"/>
            <a:ext cx="488950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i="1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100" i="1" spc="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100" i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100" i="1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100" i="1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unt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282458" y="1379070"/>
            <a:ext cx="1266825" cy="654050"/>
            <a:chOff x="5282458" y="1379070"/>
            <a:chExt cx="1266825" cy="654050"/>
          </a:xfrm>
        </p:grpSpPr>
        <p:sp>
          <p:nvSpPr>
            <p:cNvPr id="18" name="object 18"/>
            <p:cNvSpPr/>
            <p:nvPr/>
          </p:nvSpPr>
          <p:spPr>
            <a:xfrm>
              <a:off x="5285316" y="1674080"/>
              <a:ext cx="1261110" cy="356235"/>
            </a:xfrm>
            <a:custGeom>
              <a:avLst/>
              <a:gdLst/>
              <a:ahLst/>
              <a:cxnLst/>
              <a:rect l="l" t="t" r="r" b="b"/>
              <a:pathLst>
                <a:path w="1261109" h="356235">
                  <a:moveTo>
                    <a:pt x="1260930" y="355708"/>
                  </a:moveTo>
                  <a:lnTo>
                    <a:pt x="0" y="355708"/>
                  </a:lnTo>
                  <a:lnTo>
                    <a:pt x="0" y="0"/>
                  </a:lnTo>
                  <a:lnTo>
                    <a:pt x="1260930" y="0"/>
                  </a:lnTo>
                  <a:lnTo>
                    <a:pt x="1260930" y="355708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285316" y="1674080"/>
              <a:ext cx="1261110" cy="356235"/>
            </a:xfrm>
            <a:custGeom>
              <a:avLst/>
              <a:gdLst/>
              <a:ahLst/>
              <a:cxnLst/>
              <a:rect l="l" t="t" r="r" b="b"/>
              <a:pathLst>
                <a:path w="1261109" h="356235">
                  <a:moveTo>
                    <a:pt x="0" y="355708"/>
                  </a:moveTo>
                  <a:lnTo>
                    <a:pt x="1260930" y="355708"/>
                  </a:lnTo>
                  <a:lnTo>
                    <a:pt x="1260930" y="0"/>
                  </a:lnTo>
                  <a:lnTo>
                    <a:pt x="0" y="0"/>
                  </a:lnTo>
                  <a:lnTo>
                    <a:pt x="0" y="355708"/>
                  </a:lnTo>
                  <a:close/>
                </a:path>
              </a:pathLst>
            </a:custGeom>
            <a:ln w="51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285316" y="1382440"/>
              <a:ext cx="1261110" cy="292100"/>
            </a:xfrm>
            <a:custGeom>
              <a:avLst/>
              <a:gdLst/>
              <a:ahLst/>
              <a:cxnLst/>
              <a:rect l="l" t="t" r="r" b="b"/>
              <a:pathLst>
                <a:path w="1261109" h="292100">
                  <a:moveTo>
                    <a:pt x="1260930" y="291640"/>
                  </a:moveTo>
                  <a:lnTo>
                    <a:pt x="0" y="291640"/>
                  </a:lnTo>
                  <a:lnTo>
                    <a:pt x="0" y="0"/>
                  </a:lnTo>
                  <a:lnTo>
                    <a:pt x="1260930" y="0"/>
                  </a:lnTo>
                  <a:lnTo>
                    <a:pt x="1260930" y="29164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285316" y="1381927"/>
              <a:ext cx="1261110" cy="292735"/>
            </a:xfrm>
            <a:custGeom>
              <a:avLst/>
              <a:gdLst/>
              <a:ahLst/>
              <a:cxnLst/>
              <a:rect l="l" t="t" r="r" b="b"/>
              <a:pathLst>
                <a:path w="1261109" h="292735">
                  <a:moveTo>
                    <a:pt x="0" y="292152"/>
                  </a:moveTo>
                  <a:lnTo>
                    <a:pt x="1260930" y="292152"/>
                  </a:lnTo>
                  <a:lnTo>
                    <a:pt x="1260930" y="0"/>
                  </a:lnTo>
                  <a:lnTo>
                    <a:pt x="0" y="0"/>
                  </a:lnTo>
                  <a:lnTo>
                    <a:pt x="0" y="292152"/>
                  </a:lnTo>
                  <a:close/>
                </a:path>
              </a:pathLst>
            </a:custGeom>
            <a:ln w="5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5655886" y="1414086"/>
            <a:ext cx="521334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11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ill</a:t>
            </a:r>
            <a:r>
              <a:rPr sz="11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1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1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1100" spc="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1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300945" y="1698200"/>
            <a:ext cx="1229995" cy="0"/>
          </a:xfrm>
          <a:custGeom>
            <a:avLst/>
            <a:gdLst/>
            <a:ahLst/>
            <a:cxnLst/>
            <a:rect l="l" t="t" r="r" b="b"/>
            <a:pathLst>
              <a:path w="1229995">
                <a:moveTo>
                  <a:pt x="0" y="0"/>
                </a:moveTo>
                <a:lnTo>
                  <a:pt x="1229400" y="0"/>
                </a:lnTo>
              </a:path>
            </a:pathLst>
          </a:custGeom>
          <a:ln w="5344">
            <a:solidFill>
              <a:srgbClr val="5692C9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351292" y="1680708"/>
            <a:ext cx="1111885" cy="333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5"/>
              </a:spcBef>
            </a:pPr>
            <a:r>
              <a:rPr sz="1000" spc="-10" dirty="0">
                <a:latin typeface="Calibri" panose="020F0502020204030204"/>
                <a:cs typeface="Calibri" panose="020F0502020204030204"/>
              </a:rPr>
              <a:t>SchedulePayment() </a:t>
            </a:r>
            <a:r>
              <a:rPr sz="1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000" spc="-10" dirty="0">
                <a:latin typeface="Calibri" panose="020F0502020204030204"/>
                <a:cs typeface="Calibri" panose="020F0502020204030204"/>
              </a:rPr>
              <a:t>ImmediatePayment()</a:t>
            </a:r>
            <a:endParaRPr sz="10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000561" y="1703171"/>
            <a:ext cx="3830320" cy="1113790"/>
            <a:chOff x="4000561" y="1703171"/>
            <a:chExt cx="3830320" cy="1113790"/>
          </a:xfrm>
        </p:grpSpPr>
        <p:sp>
          <p:nvSpPr>
            <p:cNvPr id="26" name="object 26"/>
            <p:cNvSpPr/>
            <p:nvPr/>
          </p:nvSpPr>
          <p:spPr>
            <a:xfrm>
              <a:off x="4024265" y="1706029"/>
              <a:ext cx="1261110" cy="767715"/>
            </a:xfrm>
            <a:custGeom>
              <a:avLst/>
              <a:gdLst/>
              <a:ahLst/>
              <a:cxnLst/>
              <a:rect l="l" t="t" r="r" b="b"/>
              <a:pathLst>
                <a:path w="1261110" h="767714">
                  <a:moveTo>
                    <a:pt x="1260918" y="0"/>
                  </a:moveTo>
                  <a:lnTo>
                    <a:pt x="0" y="0"/>
                  </a:lnTo>
                  <a:lnTo>
                    <a:pt x="0" y="767675"/>
                  </a:lnTo>
                </a:path>
              </a:pathLst>
            </a:custGeom>
            <a:ln w="53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003101" y="2409229"/>
              <a:ext cx="42545" cy="64769"/>
            </a:xfrm>
            <a:custGeom>
              <a:avLst/>
              <a:gdLst/>
              <a:ahLst/>
              <a:cxnLst/>
              <a:rect l="l" t="t" r="r" b="b"/>
              <a:pathLst>
                <a:path w="42545" h="64769">
                  <a:moveTo>
                    <a:pt x="0" y="0"/>
                  </a:moveTo>
                  <a:lnTo>
                    <a:pt x="21183" y="64581"/>
                  </a:lnTo>
                  <a:lnTo>
                    <a:pt x="42367" y="0"/>
                  </a:lnTo>
                </a:path>
              </a:pathLst>
            </a:custGeom>
            <a:ln w="50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546113" y="1706029"/>
              <a:ext cx="1261110" cy="767715"/>
            </a:xfrm>
            <a:custGeom>
              <a:avLst/>
              <a:gdLst/>
              <a:ahLst/>
              <a:cxnLst/>
              <a:rect l="l" t="t" r="r" b="b"/>
              <a:pathLst>
                <a:path w="1261109" h="767714">
                  <a:moveTo>
                    <a:pt x="0" y="0"/>
                  </a:moveTo>
                  <a:lnTo>
                    <a:pt x="1260918" y="0"/>
                  </a:lnTo>
                  <a:lnTo>
                    <a:pt x="1260918" y="767675"/>
                  </a:lnTo>
                </a:path>
              </a:pathLst>
            </a:custGeom>
            <a:ln w="53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785892" y="2409229"/>
              <a:ext cx="42545" cy="64769"/>
            </a:xfrm>
            <a:custGeom>
              <a:avLst/>
              <a:gdLst/>
              <a:ahLst/>
              <a:cxnLst/>
              <a:rect l="l" t="t" r="r" b="b"/>
              <a:pathLst>
                <a:path w="42545" h="64769">
                  <a:moveTo>
                    <a:pt x="0" y="0"/>
                  </a:moveTo>
                  <a:lnTo>
                    <a:pt x="21183" y="64581"/>
                  </a:lnTo>
                  <a:lnTo>
                    <a:pt x="42367" y="0"/>
                  </a:lnTo>
                </a:path>
              </a:pathLst>
            </a:custGeom>
            <a:ln w="50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285316" y="2765297"/>
              <a:ext cx="1261110" cy="48260"/>
            </a:xfrm>
            <a:custGeom>
              <a:avLst/>
              <a:gdLst/>
              <a:ahLst/>
              <a:cxnLst/>
              <a:rect l="l" t="t" r="r" b="b"/>
              <a:pathLst>
                <a:path w="1261109" h="48260">
                  <a:moveTo>
                    <a:pt x="1260930" y="48179"/>
                  </a:moveTo>
                  <a:lnTo>
                    <a:pt x="0" y="48179"/>
                  </a:lnTo>
                  <a:lnTo>
                    <a:pt x="0" y="0"/>
                  </a:lnTo>
                  <a:lnTo>
                    <a:pt x="1260930" y="0"/>
                  </a:lnTo>
                  <a:lnTo>
                    <a:pt x="1260930" y="48179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285316" y="2765297"/>
              <a:ext cx="1261110" cy="48260"/>
            </a:xfrm>
            <a:custGeom>
              <a:avLst/>
              <a:gdLst/>
              <a:ahLst/>
              <a:cxnLst/>
              <a:rect l="l" t="t" r="r" b="b"/>
              <a:pathLst>
                <a:path w="1261109" h="48260">
                  <a:moveTo>
                    <a:pt x="0" y="48179"/>
                  </a:moveTo>
                  <a:lnTo>
                    <a:pt x="1260930" y="48179"/>
                  </a:lnTo>
                  <a:lnTo>
                    <a:pt x="1260930" y="0"/>
                  </a:lnTo>
                  <a:lnTo>
                    <a:pt x="0" y="0"/>
                  </a:lnTo>
                  <a:lnTo>
                    <a:pt x="0" y="48179"/>
                  </a:lnTo>
                  <a:close/>
                </a:path>
              </a:pathLst>
            </a:custGeom>
            <a:ln w="5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285316" y="2473656"/>
              <a:ext cx="1261110" cy="292100"/>
            </a:xfrm>
            <a:custGeom>
              <a:avLst/>
              <a:gdLst/>
              <a:ahLst/>
              <a:cxnLst/>
              <a:rect l="l" t="t" r="r" b="b"/>
              <a:pathLst>
                <a:path w="1261109" h="292100">
                  <a:moveTo>
                    <a:pt x="1260930" y="291640"/>
                  </a:moveTo>
                  <a:lnTo>
                    <a:pt x="0" y="291640"/>
                  </a:lnTo>
                  <a:lnTo>
                    <a:pt x="0" y="0"/>
                  </a:lnTo>
                  <a:lnTo>
                    <a:pt x="1260930" y="0"/>
                  </a:lnTo>
                  <a:lnTo>
                    <a:pt x="1260930" y="29164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285316" y="2473656"/>
              <a:ext cx="1261110" cy="292735"/>
            </a:xfrm>
            <a:custGeom>
              <a:avLst/>
              <a:gdLst/>
              <a:ahLst/>
              <a:cxnLst/>
              <a:rect l="l" t="t" r="r" b="b"/>
              <a:pathLst>
                <a:path w="1261109" h="292735">
                  <a:moveTo>
                    <a:pt x="0" y="292152"/>
                  </a:moveTo>
                  <a:lnTo>
                    <a:pt x="1260930" y="292152"/>
                  </a:lnTo>
                  <a:lnTo>
                    <a:pt x="1260930" y="0"/>
                  </a:lnTo>
                  <a:lnTo>
                    <a:pt x="0" y="0"/>
                  </a:lnTo>
                  <a:lnTo>
                    <a:pt x="0" y="292152"/>
                  </a:lnTo>
                  <a:close/>
                </a:path>
              </a:pathLst>
            </a:custGeom>
            <a:ln w="5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5625751" y="2505506"/>
            <a:ext cx="579755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Customer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282458" y="3239622"/>
            <a:ext cx="1266825" cy="346075"/>
            <a:chOff x="5282458" y="3239622"/>
            <a:chExt cx="1266825" cy="346075"/>
          </a:xfrm>
        </p:grpSpPr>
        <p:sp>
          <p:nvSpPr>
            <p:cNvPr id="36" name="object 36"/>
            <p:cNvSpPr/>
            <p:nvPr/>
          </p:nvSpPr>
          <p:spPr>
            <a:xfrm>
              <a:off x="5285316" y="3534632"/>
              <a:ext cx="1261110" cy="48260"/>
            </a:xfrm>
            <a:custGeom>
              <a:avLst/>
              <a:gdLst/>
              <a:ahLst/>
              <a:cxnLst/>
              <a:rect l="l" t="t" r="r" b="b"/>
              <a:pathLst>
                <a:path w="1261109" h="48260">
                  <a:moveTo>
                    <a:pt x="1260930" y="48179"/>
                  </a:moveTo>
                  <a:lnTo>
                    <a:pt x="0" y="48179"/>
                  </a:lnTo>
                  <a:lnTo>
                    <a:pt x="0" y="0"/>
                  </a:lnTo>
                  <a:lnTo>
                    <a:pt x="1260930" y="0"/>
                  </a:lnTo>
                  <a:lnTo>
                    <a:pt x="1260930" y="48179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285316" y="3534120"/>
              <a:ext cx="1261110" cy="48260"/>
            </a:xfrm>
            <a:custGeom>
              <a:avLst/>
              <a:gdLst/>
              <a:ahLst/>
              <a:cxnLst/>
              <a:rect l="l" t="t" r="r" b="b"/>
              <a:pathLst>
                <a:path w="1261109" h="48260">
                  <a:moveTo>
                    <a:pt x="0" y="48179"/>
                  </a:moveTo>
                  <a:lnTo>
                    <a:pt x="1260930" y="48179"/>
                  </a:lnTo>
                  <a:lnTo>
                    <a:pt x="1260930" y="0"/>
                  </a:lnTo>
                  <a:lnTo>
                    <a:pt x="0" y="0"/>
                  </a:lnTo>
                  <a:lnTo>
                    <a:pt x="0" y="48179"/>
                  </a:lnTo>
                  <a:close/>
                </a:path>
              </a:pathLst>
            </a:custGeom>
            <a:ln w="5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285316" y="3242480"/>
              <a:ext cx="1261110" cy="292735"/>
            </a:xfrm>
            <a:custGeom>
              <a:avLst/>
              <a:gdLst/>
              <a:ahLst/>
              <a:cxnLst/>
              <a:rect l="l" t="t" r="r" b="b"/>
              <a:pathLst>
                <a:path w="1261109" h="292735">
                  <a:moveTo>
                    <a:pt x="1260930" y="292152"/>
                  </a:moveTo>
                  <a:lnTo>
                    <a:pt x="0" y="292152"/>
                  </a:lnTo>
                  <a:lnTo>
                    <a:pt x="0" y="0"/>
                  </a:lnTo>
                  <a:lnTo>
                    <a:pt x="1260930" y="0"/>
                  </a:lnTo>
                  <a:lnTo>
                    <a:pt x="1260930" y="29215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285316" y="3242480"/>
              <a:ext cx="1261110" cy="292735"/>
            </a:xfrm>
            <a:custGeom>
              <a:avLst/>
              <a:gdLst/>
              <a:ahLst/>
              <a:cxnLst/>
              <a:rect l="l" t="t" r="r" b="b"/>
              <a:pathLst>
                <a:path w="1261109" h="292735">
                  <a:moveTo>
                    <a:pt x="0" y="292152"/>
                  </a:moveTo>
                  <a:lnTo>
                    <a:pt x="1260930" y="292152"/>
                  </a:lnTo>
                  <a:lnTo>
                    <a:pt x="1260930" y="0"/>
                  </a:lnTo>
                  <a:lnTo>
                    <a:pt x="0" y="0"/>
                  </a:lnTo>
                  <a:lnTo>
                    <a:pt x="0" y="292152"/>
                  </a:lnTo>
                  <a:close/>
                </a:path>
              </a:pathLst>
            </a:custGeom>
            <a:ln w="5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5674734" y="3274330"/>
            <a:ext cx="480059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1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dd</a:t>
            </a:r>
            <a:r>
              <a:rPr sz="1100" spc="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1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1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1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949711" y="2831887"/>
            <a:ext cx="762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latin typeface="Calibri" panose="020F0502020204030204"/>
                <a:cs typeface="Calibri" panose="020F0502020204030204"/>
              </a:rPr>
              <a:t>1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949711" y="3055792"/>
            <a:ext cx="755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latin typeface="Calibri" panose="020F0502020204030204"/>
                <a:cs typeface="Calibri" panose="020F0502020204030204"/>
              </a:rPr>
              <a:t>*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884492" y="2804427"/>
            <a:ext cx="62230" cy="440690"/>
            <a:chOff x="5884492" y="2804427"/>
            <a:chExt cx="62230" cy="440690"/>
          </a:xfrm>
        </p:grpSpPr>
        <p:sp>
          <p:nvSpPr>
            <p:cNvPr id="44" name="object 44"/>
            <p:cNvSpPr/>
            <p:nvPr/>
          </p:nvSpPr>
          <p:spPr>
            <a:xfrm>
              <a:off x="5915630" y="2820037"/>
              <a:ext cx="0" cy="422909"/>
            </a:xfrm>
            <a:custGeom>
              <a:avLst/>
              <a:gdLst/>
              <a:ahLst/>
              <a:cxnLst/>
              <a:rect l="l" t="t" r="r" b="b"/>
              <a:pathLst>
                <a:path h="422910">
                  <a:moveTo>
                    <a:pt x="0" y="0"/>
                  </a:moveTo>
                  <a:lnTo>
                    <a:pt x="0" y="422340"/>
                  </a:lnTo>
                </a:path>
              </a:pathLst>
            </a:custGeom>
            <a:ln w="50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5887082" y="2807633"/>
              <a:ext cx="57150" cy="115570"/>
            </a:xfrm>
            <a:custGeom>
              <a:avLst/>
              <a:gdLst/>
              <a:ahLst/>
              <a:cxnLst/>
              <a:rect l="l" t="t" r="r" b="b"/>
              <a:pathLst>
                <a:path w="57150" h="115569">
                  <a:moveTo>
                    <a:pt x="28749" y="115323"/>
                  </a:moveTo>
                  <a:lnTo>
                    <a:pt x="0" y="57405"/>
                  </a:lnTo>
                  <a:lnTo>
                    <a:pt x="28749" y="0"/>
                  </a:lnTo>
                  <a:lnTo>
                    <a:pt x="56994" y="57405"/>
                  </a:lnTo>
                  <a:lnTo>
                    <a:pt x="28749" y="1153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887032" y="2806967"/>
              <a:ext cx="57150" cy="116205"/>
            </a:xfrm>
            <a:custGeom>
              <a:avLst/>
              <a:gdLst/>
              <a:ahLst/>
              <a:cxnLst/>
              <a:rect l="l" t="t" r="r" b="b"/>
              <a:pathLst>
                <a:path w="57150" h="116205">
                  <a:moveTo>
                    <a:pt x="56994" y="57918"/>
                  </a:moveTo>
                  <a:lnTo>
                    <a:pt x="28749" y="0"/>
                  </a:lnTo>
                  <a:lnTo>
                    <a:pt x="0" y="57918"/>
                  </a:lnTo>
                  <a:lnTo>
                    <a:pt x="28749" y="115836"/>
                  </a:lnTo>
                  <a:lnTo>
                    <a:pt x="56994" y="57918"/>
                  </a:lnTo>
                  <a:close/>
                </a:path>
              </a:pathLst>
            </a:custGeom>
            <a:ln w="50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5600548" y="4110225"/>
            <a:ext cx="1261110" cy="292100"/>
          </a:xfrm>
          <a:prstGeom prst="rect">
            <a:avLst/>
          </a:prstGeom>
          <a:solidFill>
            <a:srgbClr val="5B9BD5"/>
          </a:solidFill>
          <a:ln w="5121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385"/>
              </a:spcBef>
            </a:pPr>
            <a:r>
              <a:rPr sz="11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CheckingAccount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600548" y="4402121"/>
            <a:ext cx="1261110" cy="186055"/>
          </a:xfrm>
          <a:prstGeom prst="rect">
            <a:avLst/>
          </a:prstGeom>
          <a:solidFill>
            <a:srgbClr val="F2F2F2"/>
          </a:solidFill>
          <a:ln w="5123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35"/>
              </a:spcBef>
            </a:pPr>
            <a:r>
              <a:rPr sz="1000" spc="-10" dirty="0">
                <a:latin typeface="Calibri" panose="020F0502020204030204"/>
                <a:cs typeface="Calibri" panose="020F0502020204030204"/>
              </a:rPr>
              <a:t>minimumBalance</a:t>
            </a:r>
            <a:endParaRPr sz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176712" y="4110225"/>
            <a:ext cx="1261110" cy="292100"/>
          </a:xfrm>
          <a:prstGeom prst="rect">
            <a:avLst/>
          </a:prstGeom>
          <a:solidFill>
            <a:srgbClr val="5B9BD5"/>
          </a:solidFill>
          <a:ln w="5121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385"/>
              </a:spcBef>
            </a:pPr>
            <a:r>
              <a:rPr sz="11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SavingAccount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176712" y="4402121"/>
            <a:ext cx="1261110" cy="186055"/>
          </a:xfrm>
          <a:prstGeom prst="rect">
            <a:avLst/>
          </a:prstGeom>
          <a:solidFill>
            <a:srgbClr val="F2F2F2"/>
          </a:solidFill>
          <a:ln w="5123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35"/>
              </a:spcBef>
            </a:pPr>
            <a:r>
              <a:rPr sz="1000" spc="-10" dirty="0">
                <a:latin typeface="Calibri" panose="020F0502020204030204"/>
                <a:cs typeface="Calibri" panose="020F0502020204030204"/>
              </a:rPr>
              <a:t>interestRate</a:t>
            </a:r>
            <a:endParaRPr sz="10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228005" y="2811039"/>
            <a:ext cx="1612900" cy="1302385"/>
            <a:chOff x="6228005" y="2811039"/>
            <a:chExt cx="1612900" cy="1302385"/>
          </a:xfrm>
        </p:grpSpPr>
        <p:sp>
          <p:nvSpPr>
            <p:cNvPr id="52" name="object 52"/>
            <p:cNvSpPr/>
            <p:nvPr/>
          </p:nvSpPr>
          <p:spPr>
            <a:xfrm>
              <a:off x="6230863" y="2908810"/>
              <a:ext cx="1576705" cy="1201420"/>
            </a:xfrm>
            <a:custGeom>
              <a:avLst/>
              <a:gdLst/>
              <a:ahLst/>
              <a:cxnLst/>
              <a:rect l="l" t="t" r="r" b="b"/>
              <a:pathLst>
                <a:path w="1576704" h="1201420">
                  <a:moveTo>
                    <a:pt x="0" y="1201414"/>
                  </a:moveTo>
                  <a:lnTo>
                    <a:pt x="0" y="910286"/>
                  </a:lnTo>
                  <a:lnTo>
                    <a:pt x="1576163" y="910286"/>
                  </a:lnTo>
                  <a:lnTo>
                    <a:pt x="1576163" y="0"/>
                  </a:lnTo>
                </a:path>
              </a:pathLst>
            </a:custGeom>
            <a:ln w="5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7775754" y="2813579"/>
              <a:ext cx="62865" cy="95885"/>
            </a:xfrm>
            <a:custGeom>
              <a:avLst/>
              <a:gdLst/>
              <a:ahLst/>
              <a:cxnLst/>
              <a:rect l="l" t="t" r="r" b="b"/>
              <a:pathLst>
                <a:path w="62865" h="95885">
                  <a:moveTo>
                    <a:pt x="62542" y="95334"/>
                  </a:moveTo>
                  <a:lnTo>
                    <a:pt x="31271" y="0"/>
                  </a:lnTo>
                  <a:lnTo>
                    <a:pt x="0" y="95334"/>
                  </a:lnTo>
                  <a:lnTo>
                    <a:pt x="62542" y="95334"/>
                  </a:lnTo>
                  <a:close/>
                </a:path>
              </a:pathLst>
            </a:custGeom>
            <a:ln w="50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7807026" y="2908810"/>
              <a:ext cx="0" cy="1201420"/>
            </a:xfrm>
            <a:custGeom>
              <a:avLst/>
              <a:gdLst/>
              <a:ahLst/>
              <a:cxnLst/>
              <a:rect l="l" t="t" r="r" b="b"/>
              <a:pathLst>
                <a:path h="1201420">
                  <a:moveTo>
                    <a:pt x="0" y="1201414"/>
                  </a:moveTo>
                  <a:lnTo>
                    <a:pt x="0" y="0"/>
                  </a:lnTo>
                </a:path>
              </a:pathLst>
            </a:custGeom>
            <a:ln w="50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7775754" y="2813579"/>
              <a:ext cx="62865" cy="95885"/>
            </a:xfrm>
            <a:custGeom>
              <a:avLst/>
              <a:gdLst/>
              <a:ahLst/>
              <a:cxnLst/>
              <a:rect l="l" t="t" r="r" b="b"/>
              <a:pathLst>
                <a:path w="62865" h="95885">
                  <a:moveTo>
                    <a:pt x="62542" y="95334"/>
                  </a:moveTo>
                  <a:lnTo>
                    <a:pt x="31271" y="0"/>
                  </a:lnTo>
                  <a:lnTo>
                    <a:pt x="0" y="95334"/>
                  </a:lnTo>
                  <a:lnTo>
                    <a:pt x="62542" y="95334"/>
                  </a:lnTo>
                  <a:close/>
                </a:path>
              </a:pathLst>
            </a:custGeom>
            <a:ln w="50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 txBox="1"/>
          <p:nvPr/>
        </p:nvSpPr>
        <p:spPr>
          <a:xfrm>
            <a:off x="5166559" y="2655482"/>
            <a:ext cx="762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latin typeface="Calibri" panose="020F0502020204030204"/>
                <a:cs typeface="Calibri" panose="020F0502020204030204"/>
              </a:rPr>
              <a:t>1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698238" y="2655482"/>
            <a:ext cx="755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latin typeface="Calibri" panose="020F0502020204030204"/>
                <a:cs typeface="Calibri" panose="020F0502020204030204"/>
              </a:rPr>
              <a:t>*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4651640" y="2604933"/>
            <a:ext cx="636905" cy="77470"/>
            <a:chOff x="4651640" y="2604933"/>
            <a:chExt cx="636905" cy="77470"/>
          </a:xfrm>
        </p:grpSpPr>
        <p:sp>
          <p:nvSpPr>
            <p:cNvPr id="59" name="object 59"/>
            <p:cNvSpPr/>
            <p:nvPr/>
          </p:nvSpPr>
          <p:spPr>
            <a:xfrm>
              <a:off x="4654497" y="2643669"/>
              <a:ext cx="495300" cy="0"/>
            </a:xfrm>
            <a:custGeom>
              <a:avLst/>
              <a:gdLst/>
              <a:ahLst/>
              <a:cxnLst/>
              <a:rect l="l" t="t" r="r" b="b"/>
              <a:pathLst>
                <a:path w="495300">
                  <a:moveTo>
                    <a:pt x="494789" y="0"/>
                  </a:moveTo>
                  <a:lnTo>
                    <a:pt x="0" y="0"/>
                  </a:lnTo>
                </a:path>
              </a:pathLst>
            </a:custGeom>
            <a:ln w="5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5144596" y="2607790"/>
              <a:ext cx="140970" cy="71755"/>
            </a:xfrm>
            <a:custGeom>
              <a:avLst/>
              <a:gdLst/>
              <a:ahLst/>
              <a:cxnLst/>
              <a:rect l="l" t="t" r="r" b="b"/>
              <a:pathLst>
                <a:path w="140970" h="71755">
                  <a:moveTo>
                    <a:pt x="0" y="35878"/>
                  </a:moveTo>
                  <a:lnTo>
                    <a:pt x="70107" y="71756"/>
                  </a:lnTo>
                  <a:lnTo>
                    <a:pt x="140719" y="35878"/>
                  </a:lnTo>
                  <a:lnTo>
                    <a:pt x="70107" y="0"/>
                  </a:lnTo>
                  <a:lnTo>
                    <a:pt x="0" y="35878"/>
                  </a:lnTo>
                  <a:close/>
                </a:path>
              </a:pathLst>
            </a:custGeom>
            <a:ln w="51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/>
          <p:cNvSpPr txBox="1"/>
          <p:nvPr/>
        </p:nvSpPr>
        <p:spPr>
          <a:xfrm>
            <a:off x="6589633" y="2463377"/>
            <a:ext cx="755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latin typeface="Calibri" panose="020F0502020204030204"/>
                <a:cs typeface="Calibri" panose="020F0502020204030204"/>
              </a:rPr>
              <a:t>*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058817" y="2463377"/>
            <a:ext cx="755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latin typeface="Calibri" panose="020F0502020204030204"/>
                <a:cs typeface="Calibri" panose="020F0502020204030204"/>
              </a:rPr>
              <a:t>*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546095" y="2643669"/>
            <a:ext cx="630555" cy="0"/>
          </a:xfrm>
          <a:custGeom>
            <a:avLst/>
            <a:gdLst/>
            <a:ahLst/>
            <a:cxnLst/>
            <a:rect l="l" t="t" r="r" b="b"/>
            <a:pathLst>
              <a:path w="630554">
                <a:moveTo>
                  <a:pt x="0" y="0"/>
                </a:moveTo>
                <a:lnTo>
                  <a:pt x="86398" y="0"/>
                </a:lnTo>
              </a:path>
              <a:path w="630554">
                <a:moveTo>
                  <a:pt x="544368" y="0"/>
                </a:moveTo>
                <a:lnTo>
                  <a:pt x="630465" y="0"/>
                </a:lnTo>
              </a:path>
            </a:pathLst>
          </a:custGeom>
          <a:ln w="51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6635385" y="2582922"/>
            <a:ext cx="469900" cy="109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5" dirty="0">
                <a:latin typeface="Calibri" panose="020F0502020204030204"/>
                <a:cs typeface="Calibri" panose="020F0502020204030204"/>
              </a:rPr>
              <a:t>Account</a:t>
            </a:r>
            <a:r>
              <a:rPr sz="55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550" spc="-5" dirty="0">
                <a:latin typeface="Calibri" panose="020F0502020204030204"/>
                <a:cs typeface="Calibri" panose="020F0502020204030204"/>
              </a:rPr>
              <a:t>Holder</a:t>
            </a:r>
            <a:endParaRPr sz="55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7895273" y="1574146"/>
            <a:ext cx="671195" cy="902335"/>
            <a:chOff x="7895273" y="1574146"/>
            <a:chExt cx="671195" cy="902335"/>
          </a:xfrm>
        </p:grpSpPr>
        <p:sp>
          <p:nvSpPr>
            <p:cNvPr id="66" name="object 66"/>
            <p:cNvSpPr/>
            <p:nvPr/>
          </p:nvSpPr>
          <p:spPr>
            <a:xfrm>
              <a:off x="7932967" y="1576542"/>
              <a:ext cx="630555" cy="481330"/>
            </a:xfrm>
            <a:custGeom>
              <a:avLst/>
              <a:gdLst/>
              <a:ahLst/>
              <a:cxnLst/>
              <a:rect l="l" t="t" r="r" b="b"/>
              <a:pathLst>
                <a:path w="630554" h="481330">
                  <a:moveTo>
                    <a:pt x="630465" y="480770"/>
                  </a:moveTo>
                  <a:lnTo>
                    <a:pt x="0" y="480770"/>
                  </a:lnTo>
                  <a:lnTo>
                    <a:pt x="0" y="0"/>
                  </a:lnTo>
                  <a:lnTo>
                    <a:pt x="567418" y="0"/>
                  </a:lnTo>
                  <a:lnTo>
                    <a:pt x="630465" y="64068"/>
                  </a:lnTo>
                  <a:lnTo>
                    <a:pt x="630465" y="48077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7897813" y="1577003"/>
              <a:ext cx="666115" cy="896619"/>
            </a:xfrm>
            <a:custGeom>
              <a:avLst/>
              <a:gdLst/>
              <a:ahLst/>
              <a:cxnLst/>
              <a:rect l="l" t="t" r="r" b="b"/>
              <a:pathLst>
                <a:path w="666115" h="896619">
                  <a:moveTo>
                    <a:pt x="35306" y="480258"/>
                  </a:moveTo>
                  <a:lnTo>
                    <a:pt x="0" y="896447"/>
                  </a:lnTo>
                </a:path>
                <a:path w="666115" h="896619">
                  <a:moveTo>
                    <a:pt x="35306" y="480258"/>
                  </a:moveTo>
                  <a:lnTo>
                    <a:pt x="665771" y="480258"/>
                  </a:lnTo>
                  <a:lnTo>
                    <a:pt x="665771" y="64068"/>
                  </a:lnTo>
                  <a:lnTo>
                    <a:pt x="602724" y="0"/>
                  </a:lnTo>
                  <a:lnTo>
                    <a:pt x="35306" y="0"/>
                  </a:lnTo>
                  <a:lnTo>
                    <a:pt x="35306" y="480258"/>
                  </a:lnTo>
                  <a:close/>
                </a:path>
              </a:pathLst>
            </a:custGeom>
            <a:ln w="50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/>
          <p:cNvSpPr txBox="1"/>
          <p:nvPr/>
        </p:nvSpPr>
        <p:spPr>
          <a:xfrm>
            <a:off x="8038813" y="1590733"/>
            <a:ext cx="419734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dirty="0">
                <a:latin typeface="Calibri" panose="020F0502020204030204"/>
                <a:cs typeface="Calibri" panose="020F0502020204030204"/>
              </a:rPr>
              <a:t>&lt;&lt;Future&gt;&gt;</a:t>
            </a:r>
            <a:endParaRPr sz="6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986275" y="1693243"/>
            <a:ext cx="526415" cy="333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3000"/>
              </a:lnSpc>
              <a:spcBef>
                <a:spcPts val="95"/>
              </a:spcBef>
            </a:pPr>
            <a:r>
              <a:rPr sz="650" spc="-10" dirty="0">
                <a:latin typeface="Calibri" panose="020F0502020204030204"/>
                <a:cs typeface="Calibri" panose="020F0502020204030204"/>
              </a:rPr>
              <a:t>A</a:t>
            </a:r>
            <a:r>
              <a:rPr sz="650" spc="10" dirty="0">
                <a:latin typeface="Calibri" panose="020F0502020204030204"/>
                <a:cs typeface="Calibri" panose="020F0502020204030204"/>
              </a:rPr>
              <a:t>ll</a:t>
            </a:r>
            <a:r>
              <a:rPr sz="650" spc="-15" dirty="0">
                <a:latin typeface="Calibri" panose="020F0502020204030204"/>
                <a:cs typeface="Calibri" panose="020F0502020204030204"/>
              </a:rPr>
              <a:t>o</a:t>
            </a:r>
            <a:r>
              <a:rPr sz="650" spc="5" dirty="0">
                <a:latin typeface="Calibri" panose="020F0502020204030204"/>
                <a:cs typeface="Calibri" panose="020F0502020204030204"/>
              </a:rPr>
              <a:t>w</a:t>
            </a:r>
            <a:r>
              <a:rPr sz="650" dirty="0">
                <a:latin typeface="Calibri" panose="020F0502020204030204"/>
                <a:cs typeface="Calibri" panose="020F0502020204030204"/>
              </a:rPr>
              <a:t> </a:t>
            </a:r>
            <a:r>
              <a:rPr sz="650" spc="20" dirty="0">
                <a:latin typeface="Calibri" panose="020F0502020204030204"/>
                <a:cs typeface="Calibri" panose="020F0502020204030204"/>
              </a:rPr>
              <a:t>M</a:t>
            </a:r>
            <a:r>
              <a:rPr sz="650" spc="-15" dirty="0">
                <a:latin typeface="Calibri" panose="020F0502020204030204"/>
                <a:cs typeface="Calibri" panose="020F0502020204030204"/>
              </a:rPr>
              <a:t>u</a:t>
            </a:r>
            <a:r>
              <a:rPr sz="650" spc="10" dirty="0">
                <a:latin typeface="Calibri" panose="020F0502020204030204"/>
                <a:cs typeface="Calibri" panose="020F0502020204030204"/>
              </a:rPr>
              <a:t>l</a:t>
            </a:r>
            <a:r>
              <a:rPr sz="650" spc="-20" dirty="0">
                <a:latin typeface="Calibri" panose="020F0502020204030204"/>
                <a:cs typeface="Calibri" panose="020F0502020204030204"/>
              </a:rPr>
              <a:t>t</a:t>
            </a:r>
            <a:r>
              <a:rPr sz="650" spc="10" dirty="0">
                <a:latin typeface="Calibri" panose="020F0502020204030204"/>
                <a:cs typeface="Calibri" panose="020F0502020204030204"/>
              </a:rPr>
              <a:t>i</a:t>
            </a:r>
            <a:r>
              <a:rPr sz="650" spc="-15" dirty="0">
                <a:latin typeface="Calibri" panose="020F0502020204030204"/>
                <a:cs typeface="Calibri" panose="020F0502020204030204"/>
              </a:rPr>
              <a:t>p</a:t>
            </a:r>
            <a:r>
              <a:rPr sz="650" spc="10" dirty="0">
                <a:latin typeface="Calibri" panose="020F0502020204030204"/>
                <a:cs typeface="Calibri" panose="020F0502020204030204"/>
              </a:rPr>
              <a:t>le  </a:t>
            </a:r>
            <a:r>
              <a:rPr sz="650" spc="-10" dirty="0">
                <a:latin typeface="Calibri" panose="020F0502020204030204"/>
                <a:cs typeface="Calibri" panose="020F0502020204030204"/>
              </a:rPr>
              <a:t>A</a:t>
            </a:r>
            <a:r>
              <a:rPr sz="650" spc="10" dirty="0">
                <a:latin typeface="Calibri" panose="020F0502020204030204"/>
                <a:cs typeface="Calibri" panose="020F0502020204030204"/>
              </a:rPr>
              <a:t>cc</a:t>
            </a:r>
            <a:r>
              <a:rPr sz="650" spc="-15" dirty="0">
                <a:latin typeface="Calibri" panose="020F0502020204030204"/>
                <a:cs typeface="Calibri" panose="020F0502020204030204"/>
              </a:rPr>
              <a:t>o</a:t>
            </a:r>
            <a:r>
              <a:rPr sz="650" spc="25" dirty="0">
                <a:latin typeface="Calibri" panose="020F0502020204030204"/>
                <a:cs typeface="Calibri" panose="020F0502020204030204"/>
              </a:rPr>
              <a:t>u</a:t>
            </a:r>
            <a:r>
              <a:rPr sz="650" spc="-15" dirty="0">
                <a:latin typeface="Calibri" panose="020F0502020204030204"/>
                <a:cs typeface="Calibri" panose="020F0502020204030204"/>
              </a:rPr>
              <a:t>n</a:t>
            </a:r>
            <a:r>
              <a:rPr sz="65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650" dirty="0">
                <a:latin typeface="Calibri" panose="020F0502020204030204"/>
                <a:cs typeface="Calibri" panose="020F0502020204030204"/>
              </a:rPr>
              <a:t>s</a:t>
            </a:r>
            <a:r>
              <a:rPr sz="65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650" dirty="0">
                <a:latin typeface="Calibri" panose="020F0502020204030204"/>
                <a:cs typeface="Calibri" panose="020F0502020204030204"/>
              </a:rPr>
              <a:t>f</a:t>
            </a:r>
            <a:r>
              <a:rPr sz="650" spc="25" dirty="0">
                <a:latin typeface="Calibri" panose="020F0502020204030204"/>
                <a:cs typeface="Calibri" panose="020F0502020204030204"/>
              </a:rPr>
              <a:t>o</a:t>
            </a:r>
            <a:r>
              <a:rPr sz="650" dirty="0">
                <a:latin typeface="Calibri" panose="020F0502020204030204"/>
                <a:cs typeface="Calibri" panose="020F0502020204030204"/>
              </a:rPr>
              <a:t>r</a:t>
            </a:r>
            <a:r>
              <a:rPr sz="65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650" dirty="0">
                <a:latin typeface="Calibri" panose="020F0502020204030204"/>
                <a:cs typeface="Calibri" panose="020F0502020204030204"/>
              </a:rPr>
              <a:t>a  </a:t>
            </a:r>
            <a:r>
              <a:rPr sz="650" spc="-5" dirty="0">
                <a:latin typeface="Calibri" panose="020F0502020204030204"/>
                <a:cs typeface="Calibri" panose="020F0502020204030204"/>
              </a:rPr>
              <a:t>Payment</a:t>
            </a:r>
            <a:endParaRPr sz="65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70" name="object 70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91942" y="1574205"/>
            <a:ext cx="74183" cy="75816"/>
          </a:xfrm>
          <a:prstGeom prst="rect">
            <a:avLst/>
          </a:prstGeom>
        </p:spPr>
      </p:pic>
      <p:sp>
        <p:nvSpPr>
          <p:cNvPr id="71" name="Slide Number Placeholder 7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2590" y="446023"/>
            <a:ext cx="5278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25" dirty="0"/>
              <a:t>o</a:t>
            </a:r>
            <a:r>
              <a:rPr spc="-275" dirty="0"/>
              <a:t>mm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29" dirty="0"/>
              <a:t> </a:t>
            </a:r>
            <a:r>
              <a:rPr spc="-229" dirty="0"/>
              <a:t>U</a:t>
            </a:r>
            <a:r>
              <a:rPr spc="-165" dirty="0"/>
              <a:t>s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25" dirty="0"/>
              <a:t>o</a:t>
            </a:r>
            <a:r>
              <a:rPr spc="-120" dirty="0"/>
              <a:t>f</a:t>
            </a:r>
            <a:r>
              <a:rPr spc="-265" dirty="0"/>
              <a:t> </a:t>
            </a:r>
            <a:r>
              <a:rPr spc="-210" dirty="0"/>
              <a:t>C</a:t>
            </a:r>
            <a:r>
              <a:rPr spc="-165" dirty="0"/>
              <a:t>la</a:t>
            </a:r>
            <a:r>
              <a:rPr spc="-190" dirty="0"/>
              <a:t>s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50" dirty="0"/>
              <a:t>r</a:t>
            </a:r>
            <a:r>
              <a:rPr spc="-180" dirty="0"/>
              <a:t>a</a:t>
            </a:r>
            <a:r>
              <a:rPr spc="-295" dirty="0"/>
              <a:t>m</a:t>
            </a:r>
            <a:r>
              <a:rPr spc="-229" dirty="0"/>
              <a:t>s</a:t>
            </a:r>
            <a:endParaRPr spc="-229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06178" y="1438663"/>
            <a:ext cx="1645162" cy="166331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69385" y="1067561"/>
            <a:ext cx="2246630" cy="2699385"/>
          </a:xfrm>
          <a:prstGeom prst="rect">
            <a:avLst/>
          </a:prstGeom>
          <a:ln w="5029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292100">
              <a:lnSpc>
                <a:spcPct val="100000"/>
              </a:lnSpc>
            </a:pPr>
            <a:r>
              <a:rPr sz="1800" b="1" spc="-19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800" b="1" spc="-25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16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sin</a:t>
            </a:r>
            <a:r>
              <a:rPr sz="1800" b="1" spc="-16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b="1" spc="-10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800" b="1" spc="-10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800" b="1" spc="-19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7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254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b="1" spc="-13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9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800" b="1" spc="-19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800" b="1" spc="6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st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148" y="1379851"/>
            <a:ext cx="1762744" cy="178854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3305" y="1067561"/>
            <a:ext cx="2247900" cy="2699385"/>
          </a:xfrm>
          <a:prstGeom prst="rect">
            <a:avLst/>
          </a:prstGeom>
          <a:ln w="50291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42900">
              <a:lnSpc>
                <a:spcPct val="100000"/>
              </a:lnSpc>
              <a:spcBef>
                <a:spcPts val="1780"/>
              </a:spcBef>
            </a:pPr>
            <a:r>
              <a:rPr sz="1800" b="1" spc="-2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22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16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800" b="1" spc="-25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1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24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9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1800" b="1" spc="-15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ner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0301" y="3967734"/>
            <a:ext cx="1316735" cy="179984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662515" y="5811503"/>
            <a:ext cx="1743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2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Q</a:t>
            </a:r>
            <a:r>
              <a:rPr sz="1800" b="1" spc="-25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13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li</a:t>
            </a:r>
            <a:r>
              <a:rPr sz="1800" b="1" spc="-1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5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800" b="1" spc="-16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7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15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ss</a:t>
            </a:r>
            <a:r>
              <a:rPr sz="1800" b="1" spc="-16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5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13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254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b="1" spc="-18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-16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00088" y="1368978"/>
            <a:ext cx="1357169" cy="181008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371844" y="3217485"/>
            <a:ext cx="2197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7070" marR="695325">
              <a:lnSpc>
                <a:spcPct val="100000"/>
              </a:lnSpc>
              <a:spcBef>
                <a:spcPts val="100"/>
              </a:spcBef>
            </a:pPr>
            <a:r>
              <a:rPr sz="1800" b="1" spc="-17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114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11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-25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800" b="1" spc="-12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b="1" spc="22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6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b="1" spc="-114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  </a:t>
            </a:r>
            <a:r>
              <a:rPr sz="1800" b="1" spc="24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2197" y="4254246"/>
            <a:ext cx="1822703" cy="12557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48241" y="5524287"/>
            <a:ext cx="1071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9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21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800" b="1" spc="-11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b="1" spc="-11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7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3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2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b="1" spc="-215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180" dirty="0">
                <a:solidFill>
                  <a:srgbClr val="C0C0C0"/>
                </a:solidFill>
                <a:latin typeface="Arial" panose="020B0604020202020204"/>
                <a:cs typeface="Arial" panose="020B0604020202020204"/>
              </a:rPr>
              <a:t>ns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71844" y="5807294"/>
            <a:ext cx="2197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0865">
              <a:lnSpc>
                <a:spcPct val="100000"/>
              </a:lnSpc>
              <a:spcBef>
                <a:spcPts val="100"/>
              </a:spcBef>
            </a:pPr>
            <a:r>
              <a:rPr sz="1800" b="1" spc="-1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Developer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298687" y="1039367"/>
            <a:ext cx="2405380" cy="5584190"/>
            <a:chOff x="6298687" y="1039367"/>
            <a:chExt cx="2405380" cy="558419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05602" y="3973068"/>
              <a:ext cx="1594605" cy="179830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98687" y="1039367"/>
              <a:ext cx="2404863" cy="285597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346698" y="1087373"/>
              <a:ext cx="2247900" cy="2699385"/>
            </a:xfrm>
            <a:custGeom>
              <a:avLst/>
              <a:gdLst/>
              <a:ahLst/>
              <a:cxnLst/>
              <a:rect l="l" t="t" r="r" b="b"/>
              <a:pathLst>
                <a:path w="2247900" h="2699385">
                  <a:moveTo>
                    <a:pt x="0" y="0"/>
                  </a:moveTo>
                  <a:lnTo>
                    <a:pt x="2247900" y="0"/>
                  </a:lnTo>
                  <a:lnTo>
                    <a:pt x="2247900" y="2699004"/>
                  </a:lnTo>
                  <a:lnTo>
                    <a:pt x="0" y="2699004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98687" y="3767327"/>
              <a:ext cx="2404863" cy="285596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346698" y="3815333"/>
              <a:ext cx="2247900" cy="2699385"/>
            </a:xfrm>
            <a:custGeom>
              <a:avLst/>
              <a:gdLst/>
              <a:ahLst/>
              <a:cxnLst/>
              <a:rect l="l" t="t" r="r" b="b"/>
              <a:pathLst>
                <a:path w="2247900" h="2699384">
                  <a:moveTo>
                    <a:pt x="0" y="0"/>
                  </a:moveTo>
                  <a:lnTo>
                    <a:pt x="2247900" y="0"/>
                  </a:lnTo>
                  <a:lnTo>
                    <a:pt x="2247900" y="2699004"/>
                  </a:lnTo>
                  <a:lnTo>
                    <a:pt x="0" y="2699004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5300" y="1019555"/>
            <a:ext cx="2404867" cy="2855963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21379" y="1019555"/>
            <a:ext cx="2403335" cy="2855963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4130" y="446023"/>
            <a:ext cx="34963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65" dirty="0"/>
              <a:t>la</a:t>
            </a:r>
            <a:r>
              <a:rPr spc="-190" dirty="0"/>
              <a:t>s</a:t>
            </a:r>
            <a:r>
              <a:rPr spc="-235" dirty="0"/>
              <a:t>s</a:t>
            </a:r>
            <a:r>
              <a:rPr spc="-210" dirty="0"/>
              <a:t>es</a:t>
            </a:r>
            <a:r>
              <a:rPr spc="-260" dirty="0"/>
              <a:t> </a:t>
            </a:r>
            <a:r>
              <a:rPr spc="-175" dirty="0"/>
              <a:t>a</a:t>
            </a:r>
            <a:r>
              <a:rPr spc="-180" dirty="0"/>
              <a:t>n</a:t>
            </a:r>
            <a:r>
              <a:rPr spc="-100" dirty="0"/>
              <a:t>d</a:t>
            </a:r>
            <a:r>
              <a:rPr spc="-260" dirty="0"/>
              <a:t> </a:t>
            </a:r>
            <a:r>
              <a:rPr spc="-565" dirty="0"/>
              <a:t>I</a:t>
            </a:r>
            <a:r>
              <a:rPr spc="-150" dirty="0"/>
              <a:t>n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30" dirty="0"/>
              <a:t>f</a:t>
            </a:r>
            <a:r>
              <a:rPr spc="-210" dirty="0"/>
              <a:t>aces</a:t>
            </a:r>
            <a:endParaRPr spc="-2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0328"/>
            <a:ext cx="3420110" cy="2002789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Class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8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pr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6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2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6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y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(</a:t>
            </a:r>
            <a:r>
              <a:rPr sz="1800" spc="3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800" spc="-75" dirty="0">
                <a:latin typeface="Trebuchet MS" panose="020B0603020202020204"/>
                <a:cs typeface="Trebuchet MS" panose="020B0603020202020204"/>
              </a:rPr>
              <a:t>n)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1155700" lvl="2" indent="-228600">
              <a:lnSpc>
                <a:spcPct val="100000"/>
              </a:lnSpc>
              <a:spcBef>
                <a:spcPts val="395"/>
              </a:spcBef>
              <a:buSzPct val="50000"/>
              <a:buFont typeface="Wingdings" panose="05000000000000000000"/>
              <a:buChar char=""/>
              <a:tabLst>
                <a:tab pos="1155065" algn="l"/>
                <a:tab pos="1155700" algn="l"/>
              </a:tabLst>
            </a:pPr>
            <a:r>
              <a:rPr sz="1600" spc="-60" dirty="0">
                <a:latin typeface="Trebuchet MS" panose="020B0603020202020204"/>
                <a:cs typeface="Trebuchet MS" panose="020B0603020202020204"/>
              </a:rPr>
              <a:t>Attributes</a:t>
            </a:r>
            <a:endParaRPr sz="1600">
              <a:latin typeface="Trebuchet MS" panose="020B0603020202020204"/>
              <a:cs typeface="Trebuchet MS" panose="020B0603020202020204"/>
            </a:endParaRPr>
          </a:p>
          <a:p>
            <a:pPr marL="1155700" lvl="2" indent="-228600">
              <a:lnSpc>
                <a:spcPct val="100000"/>
              </a:lnSpc>
              <a:spcBef>
                <a:spcPts val="380"/>
              </a:spcBef>
              <a:buSzPct val="50000"/>
              <a:buFont typeface="Wingdings" panose="05000000000000000000"/>
              <a:buChar char=""/>
              <a:tabLst>
                <a:tab pos="1155065" algn="l"/>
                <a:tab pos="1155700" algn="l"/>
              </a:tabLst>
            </a:pPr>
            <a:r>
              <a:rPr sz="1600" spc="-45" dirty="0">
                <a:latin typeface="Trebuchet MS" panose="020B0603020202020204"/>
                <a:cs typeface="Trebuchet MS" panose="020B0603020202020204"/>
              </a:rPr>
              <a:t>Operations</a:t>
            </a:r>
            <a:endParaRPr sz="16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25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2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mi</a:t>
            </a:r>
            <a:r>
              <a:rPr sz="1800" spc="-5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9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105" dirty="0">
                <a:latin typeface="Trebuchet MS" panose="020B0603020202020204"/>
                <a:cs typeface="Trebuchet MS" panose="020B0603020202020204"/>
              </a:rPr>
              <a:t>il</a:t>
            </a:r>
            <a:r>
              <a:rPr sz="1800" spc="-2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-135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q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800" spc="-110" dirty="0">
                <a:latin typeface="Trebuchet MS" panose="020B0603020202020204"/>
                <a:cs typeface="Trebuchet MS" panose="020B0603020202020204"/>
              </a:rPr>
              <a:t>ir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ed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Interface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919978" y="1382649"/>
          <a:ext cx="2033270" cy="1199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955"/>
                <a:gridCol w="1771650"/>
                <a:gridCol w="113030"/>
              </a:tblGrid>
              <a:tr h="335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6895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1600" spc="-3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Account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159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53975">
                      <a:solidFill>
                        <a:srgbClr val="FF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759942">
                <a:tc vMerge="1"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1749425" algn="l"/>
                        </a:tabLst>
                      </a:pPr>
                      <a:r>
                        <a:rPr sz="1400" u="dashLong" dirty="0">
                          <a:uFill>
                            <a:solidFill>
                              <a:srgbClr val="5692C9"/>
                            </a:solidFill>
                          </a:u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u="dashLong" spc="65" dirty="0">
                          <a:uFill>
                            <a:solidFill>
                              <a:srgbClr val="5692C9"/>
                            </a:solidFill>
                          </a:u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u="dashLong" spc="-5" dirty="0">
                          <a:uFill>
                            <a:solidFill>
                              <a:srgbClr val="5692C9"/>
                            </a:solidFill>
                          </a:uFill>
                          <a:latin typeface="Calibri" panose="020F0502020204030204"/>
                          <a:cs typeface="Calibri" panose="020F0502020204030204"/>
                        </a:rPr>
                        <a:t>balance	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110490" marR="789940">
                        <a:lnSpc>
                          <a:spcPct val="101000"/>
                        </a:lnSpc>
                        <a:spcBef>
                          <a:spcPts val="180"/>
                        </a:spcBef>
                      </a:pPr>
                      <a:r>
                        <a:rPr sz="1400" spc="-10" dirty="0">
                          <a:latin typeface="Calibri" panose="020F0502020204030204"/>
                          <a:cs typeface="Calibri" panose="020F0502020204030204"/>
                        </a:rPr>
                        <a:t>Deposit() 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spc="-25" dirty="0">
                          <a:latin typeface="Calibri" panose="020F0502020204030204"/>
                          <a:cs typeface="Calibri" panose="020F0502020204030204"/>
                        </a:rPr>
                        <a:t>W</a:t>
                      </a:r>
                      <a:r>
                        <a:rPr sz="1400" spc="2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400" spc="20" dirty="0">
                          <a:latin typeface="Calibri" panose="020F0502020204030204"/>
                          <a:cs typeface="Calibri" panose="020F0502020204030204"/>
                        </a:rPr>
                        <a:t>h</a:t>
                      </a:r>
                      <a:r>
                        <a:rPr sz="1400" spc="-40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400" spc="-25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400" spc="25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400" spc="-10" dirty="0">
                          <a:latin typeface="Calibri" panose="020F0502020204030204"/>
                          <a:cs typeface="Calibri" panose="020F0502020204030204"/>
                        </a:rPr>
                        <a:t>w</a:t>
                      </a:r>
                      <a:r>
                        <a:rPr sz="1400" spc="5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400" spc="-20" dirty="0">
                          <a:latin typeface="Calibri" panose="020F0502020204030204"/>
                          <a:cs typeface="Calibri" panose="020F0502020204030204"/>
                        </a:rPr>
                        <a:t>(</a:t>
                      </a:r>
                      <a:r>
                        <a:rPr sz="1400" dirty="0">
                          <a:latin typeface="Calibri" panose="020F0502020204030204"/>
                          <a:cs typeface="Calibri" panose="020F0502020204030204"/>
                        </a:rPr>
                        <a:t>)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 vMerge="1"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53975">
                      <a:solidFill>
                        <a:srgbClr val="FF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6064551" y="3007088"/>
            <a:ext cx="1779270" cy="436880"/>
            <a:chOff x="6064551" y="3007088"/>
            <a:chExt cx="1779270" cy="436880"/>
          </a:xfrm>
        </p:grpSpPr>
        <p:sp>
          <p:nvSpPr>
            <p:cNvPr id="6" name="object 6"/>
            <p:cNvSpPr/>
            <p:nvPr/>
          </p:nvSpPr>
          <p:spPr>
            <a:xfrm>
              <a:off x="6068149" y="3420814"/>
              <a:ext cx="1772285" cy="20320"/>
            </a:xfrm>
            <a:custGeom>
              <a:avLst/>
              <a:gdLst/>
              <a:ahLst/>
              <a:cxnLst/>
              <a:rect l="l" t="t" r="r" b="b"/>
              <a:pathLst>
                <a:path w="1772284" h="20320">
                  <a:moveTo>
                    <a:pt x="1771825" y="20146"/>
                  </a:moveTo>
                  <a:lnTo>
                    <a:pt x="0" y="20146"/>
                  </a:lnTo>
                  <a:lnTo>
                    <a:pt x="0" y="0"/>
                  </a:lnTo>
                  <a:lnTo>
                    <a:pt x="1771825" y="0"/>
                  </a:lnTo>
                  <a:lnTo>
                    <a:pt x="1771825" y="2014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64551" y="3420814"/>
              <a:ext cx="1779270" cy="23495"/>
            </a:xfrm>
            <a:custGeom>
              <a:avLst/>
              <a:gdLst/>
              <a:ahLst/>
              <a:cxnLst/>
              <a:rect l="l" t="t" r="r" b="b"/>
              <a:pathLst>
                <a:path w="1779270" h="23495">
                  <a:moveTo>
                    <a:pt x="0" y="23024"/>
                  </a:moveTo>
                  <a:lnTo>
                    <a:pt x="1779020" y="23024"/>
                  </a:lnTo>
                  <a:lnTo>
                    <a:pt x="1779020" y="0"/>
                  </a:lnTo>
                  <a:lnTo>
                    <a:pt x="0" y="0"/>
                  </a:lnTo>
                  <a:lnTo>
                    <a:pt x="0" y="230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068149" y="3011403"/>
              <a:ext cx="1772285" cy="409575"/>
            </a:xfrm>
            <a:custGeom>
              <a:avLst/>
              <a:gdLst/>
              <a:ahLst/>
              <a:cxnLst/>
              <a:rect l="l" t="t" r="r" b="b"/>
              <a:pathLst>
                <a:path w="1772284" h="409575">
                  <a:moveTo>
                    <a:pt x="1771825" y="409411"/>
                  </a:moveTo>
                  <a:lnTo>
                    <a:pt x="0" y="409411"/>
                  </a:lnTo>
                  <a:lnTo>
                    <a:pt x="0" y="0"/>
                  </a:lnTo>
                  <a:lnTo>
                    <a:pt x="1771825" y="0"/>
                  </a:lnTo>
                  <a:lnTo>
                    <a:pt x="1771825" y="409411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068149" y="3010683"/>
              <a:ext cx="1772285" cy="410209"/>
            </a:xfrm>
            <a:custGeom>
              <a:avLst/>
              <a:gdLst/>
              <a:ahLst/>
              <a:cxnLst/>
              <a:rect l="l" t="t" r="r" b="b"/>
              <a:pathLst>
                <a:path w="1772284" h="410210">
                  <a:moveTo>
                    <a:pt x="0" y="410130"/>
                  </a:moveTo>
                  <a:lnTo>
                    <a:pt x="1771825" y="410130"/>
                  </a:lnTo>
                  <a:lnTo>
                    <a:pt x="1771825" y="0"/>
                  </a:lnTo>
                  <a:lnTo>
                    <a:pt x="0" y="0"/>
                  </a:lnTo>
                  <a:lnTo>
                    <a:pt x="0" y="410130"/>
                  </a:lnTo>
                  <a:close/>
                </a:path>
              </a:pathLst>
            </a:custGeom>
            <a:ln w="71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071744" y="3060956"/>
            <a:ext cx="1764664" cy="268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92125">
              <a:lnSpc>
                <a:spcPct val="100000"/>
              </a:lnSpc>
              <a:spcBef>
                <a:spcPts val="90"/>
              </a:spcBef>
            </a:pPr>
            <a:r>
              <a:rPr sz="16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Customer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68148" y="3900849"/>
            <a:ext cx="1772285" cy="645160"/>
          </a:xfrm>
          <a:prstGeom prst="rect">
            <a:avLst/>
          </a:prstGeom>
          <a:solidFill>
            <a:srgbClr val="5B9BD5"/>
          </a:solidFill>
          <a:ln w="7185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6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&lt;&lt;Interface&gt;&gt;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905" algn="ctr">
              <a:lnSpc>
                <a:spcPct val="100000"/>
              </a:lnSpc>
              <a:spcBef>
                <a:spcPts val="285"/>
              </a:spcBef>
            </a:pPr>
            <a:r>
              <a:rPr sz="16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IAccount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68148" y="4545836"/>
            <a:ext cx="1772285" cy="477520"/>
          </a:xfrm>
          <a:prstGeom prst="rect">
            <a:avLst/>
          </a:prstGeom>
          <a:solidFill>
            <a:srgbClr val="F2F2F2"/>
          </a:solidFill>
          <a:ln w="7191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110490" marR="789940">
              <a:lnSpc>
                <a:spcPct val="101000"/>
              </a:lnSpc>
              <a:spcBef>
                <a:spcPts val="30"/>
              </a:spcBef>
            </a:pPr>
            <a:r>
              <a:rPr sz="1400" spc="-10" dirty="0">
                <a:latin typeface="Calibri" panose="020F0502020204030204"/>
                <a:cs typeface="Calibri" panose="020F0502020204030204"/>
              </a:rPr>
              <a:t>Deposit()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30" dirty="0">
                <a:latin typeface="Calibri" panose="020F0502020204030204"/>
                <a:cs typeface="Calibri" panose="020F0502020204030204"/>
              </a:rPr>
              <a:t>W</a:t>
            </a:r>
            <a:r>
              <a:rPr sz="1400" spc="20" dirty="0">
                <a:latin typeface="Calibri" panose="020F0502020204030204"/>
                <a:cs typeface="Calibri" panose="020F0502020204030204"/>
              </a:rPr>
              <a:t>i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t</a:t>
            </a:r>
            <a:r>
              <a:rPr sz="1400" spc="15" dirty="0">
                <a:latin typeface="Calibri" panose="020F0502020204030204"/>
                <a:cs typeface="Calibri" panose="020F0502020204030204"/>
              </a:rPr>
              <a:t>h</a:t>
            </a:r>
            <a:r>
              <a:rPr sz="1400" spc="-45" dirty="0">
                <a:latin typeface="Calibri" panose="020F0502020204030204"/>
                <a:cs typeface="Calibri" panose="020F0502020204030204"/>
              </a:rPr>
              <a:t>d</a:t>
            </a:r>
            <a:r>
              <a:rPr sz="1400" spc="-30" dirty="0">
                <a:latin typeface="Calibri" panose="020F0502020204030204"/>
                <a:cs typeface="Calibri" panose="020F0502020204030204"/>
              </a:rPr>
              <a:t>r</a:t>
            </a:r>
            <a:r>
              <a:rPr sz="1400" spc="20" dirty="0">
                <a:latin typeface="Calibri" panose="020F0502020204030204"/>
                <a:cs typeface="Calibri" panose="020F0502020204030204"/>
              </a:rPr>
              <a:t>a</a:t>
            </a:r>
            <a:r>
              <a:rPr sz="1400" spc="-15" dirty="0">
                <a:latin typeface="Calibri" panose="020F0502020204030204"/>
                <a:cs typeface="Calibri" panose="020F0502020204030204"/>
              </a:rPr>
              <a:t>w</a:t>
            </a:r>
            <a:r>
              <a:rPr sz="1400" dirty="0">
                <a:latin typeface="Calibri" panose="020F0502020204030204"/>
                <a:cs typeface="Calibri" panose="020F0502020204030204"/>
              </a:rPr>
              <a:t>l</a:t>
            </a:r>
            <a:r>
              <a:rPr sz="1400" spc="-25" dirty="0">
                <a:latin typeface="Calibri" panose="020F0502020204030204"/>
                <a:cs typeface="Calibri" panose="020F0502020204030204"/>
              </a:rPr>
              <a:t>(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)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871965" y="1673352"/>
            <a:ext cx="2190115" cy="1015365"/>
            <a:chOff x="5871965" y="1673352"/>
            <a:chExt cx="2190115" cy="1015365"/>
          </a:xfrm>
        </p:grpSpPr>
        <p:pic>
          <p:nvPicPr>
            <p:cNvPr id="14" name="object 1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871965" y="1673352"/>
              <a:ext cx="2189987" cy="53035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71965" y="1978138"/>
              <a:ext cx="2189987" cy="710183"/>
            </a:xfrm>
            <a:prstGeom prst="rect">
              <a:avLst/>
            </a:prstGeom>
          </p:spPr>
        </p:pic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65" dirty="0"/>
              <a:t>I</a:t>
            </a:r>
            <a:r>
              <a:rPr spc="-275" dirty="0"/>
              <a:t>m</a:t>
            </a:r>
            <a:r>
              <a:rPr spc="-100" dirty="0"/>
              <a:t>p</a:t>
            </a:r>
            <a:r>
              <a:rPr spc="-85" dirty="0"/>
              <a:t>l</a:t>
            </a:r>
            <a:r>
              <a:rPr spc="-195" dirty="0"/>
              <a:t>e</a:t>
            </a:r>
            <a:r>
              <a:rPr spc="-275" dirty="0"/>
              <a:t>m</a:t>
            </a:r>
            <a:r>
              <a:rPr spc="-195" dirty="0"/>
              <a:t>e</a:t>
            </a:r>
            <a:r>
              <a:rPr spc="-155" dirty="0"/>
              <a:t>nt</a:t>
            </a:r>
            <a:r>
              <a:rPr spc="-185" dirty="0"/>
              <a:t>a</a:t>
            </a:r>
            <a:r>
              <a:rPr spc="-125" dirty="0"/>
              <a:t>t</a:t>
            </a:r>
            <a:r>
              <a:rPr spc="-95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40" dirty="0"/>
              <a:t> </a:t>
            </a:r>
            <a:r>
              <a:rPr spc="-204" dirty="0"/>
              <a:t>a</a:t>
            </a:r>
            <a:r>
              <a:rPr spc="-125" dirty="0"/>
              <a:t>n</a:t>
            </a:r>
            <a:r>
              <a:rPr spc="-125" dirty="0"/>
              <a:t>d</a:t>
            </a:r>
            <a:r>
              <a:rPr spc="-254" dirty="0"/>
              <a:t> </a:t>
            </a:r>
            <a:r>
              <a:rPr spc="-565" dirty="0"/>
              <a:t>I</a:t>
            </a:r>
            <a:r>
              <a:rPr spc="-165" dirty="0"/>
              <a:t>nh</a:t>
            </a:r>
            <a:r>
              <a:rPr spc="-165" dirty="0"/>
              <a:t>e</a:t>
            </a:r>
            <a:r>
              <a:rPr spc="-135" dirty="0"/>
              <a:t>r</a:t>
            </a:r>
            <a:r>
              <a:rPr spc="-95" dirty="0"/>
              <a:t>i</a:t>
            </a:r>
            <a:r>
              <a:rPr spc="-135" dirty="0"/>
              <a:t>t</a:t>
            </a:r>
            <a:r>
              <a:rPr spc="-204" dirty="0"/>
              <a:t>a</a:t>
            </a:r>
            <a:r>
              <a:rPr spc="-200" dirty="0"/>
              <a:t>n</a:t>
            </a:r>
            <a:r>
              <a:rPr spc="-175" dirty="0"/>
              <a:t>c</a:t>
            </a:r>
            <a:r>
              <a:rPr spc="-190" dirty="0"/>
              <a:t>e</a:t>
            </a:r>
            <a:endParaRPr spc="-19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2611755" cy="141668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mpl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nh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310" dirty="0">
                <a:latin typeface="Tahoma" panose="020B0604030504040204"/>
                <a:cs typeface="Tahoma" panose="020B0604030504040204"/>
              </a:rPr>
              <a:t>(“I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40" dirty="0">
                <a:latin typeface="Tahoma" panose="020B0604030504040204"/>
                <a:cs typeface="Tahoma" panose="020B0604030504040204"/>
              </a:rPr>
              <a:t>”)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3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b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7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12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30" dirty="0">
                <a:latin typeface="Trebuchet MS" panose="020B0603020202020204"/>
                <a:cs typeface="Trebuchet MS" panose="020B0603020202020204"/>
              </a:rPr>
              <a:t>ss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35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onc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1800" spc="-114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55" dirty="0">
                <a:latin typeface="Trebuchet MS" panose="020B0603020202020204"/>
                <a:cs typeface="Trebuchet MS" panose="020B0603020202020204"/>
              </a:rPr>
              <a:t>as</a:t>
            </a:r>
            <a:r>
              <a:rPr sz="1800" spc="-20" dirty="0">
                <a:latin typeface="Trebuchet MS" panose="020B0603020202020204"/>
                <a:cs typeface="Trebuchet MS" panose="020B0603020202020204"/>
              </a:rPr>
              <a:t>s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43" name="Content Placeholder 4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962400" y="1676400"/>
            <a:ext cx="5113655" cy="398970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3990" y="446023"/>
            <a:ext cx="2176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Relationships</a:t>
            </a:r>
            <a:endParaRPr spc="-16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0328"/>
            <a:ext cx="1960880" cy="247777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2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(“H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40" dirty="0">
                <a:latin typeface="Tahoma" panose="020B0604030504040204"/>
                <a:cs typeface="Tahoma" panose="020B0604030504040204"/>
              </a:rPr>
              <a:t>”)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60" dirty="0">
                <a:latin typeface="Trebuchet MS" panose="020B0603020202020204"/>
                <a:cs typeface="Trebuchet MS" panose="020B0603020202020204"/>
              </a:rPr>
              <a:t>Multiplicity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30" dirty="0">
                <a:latin typeface="Tahoma" panose="020B0604030504040204"/>
                <a:cs typeface="Tahoma" panose="020B0604030504040204"/>
              </a:rPr>
              <a:t>Aggregation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15" dirty="0">
                <a:latin typeface="Trebuchet MS" panose="020B0603020202020204"/>
                <a:cs typeface="Trebuchet MS" panose="020B0603020202020204"/>
              </a:rPr>
              <a:t>W</a:t>
            </a:r>
            <a:r>
              <a:rPr sz="1800" spc="-30" dirty="0">
                <a:latin typeface="Trebuchet MS" panose="020B0603020202020204"/>
                <a:cs typeface="Trebuchet MS" panose="020B0603020202020204"/>
              </a:rPr>
              <a:t>hol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0" dirty="0">
                <a:latin typeface="Trebuchet MS" panose="020B0603020202020204"/>
                <a:cs typeface="Trebuchet MS" panose="020B0603020202020204"/>
              </a:rPr>
              <a:t>-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ar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30" dirty="0">
                <a:latin typeface="Tahoma" panose="020B0604030504040204"/>
                <a:cs typeface="Tahoma" panose="020B0604030504040204"/>
              </a:rPr>
              <a:t>Composition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35" dirty="0">
                <a:latin typeface="Trebuchet MS" panose="020B0603020202020204"/>
                <a:cs typeface="Trebuchet MS" panose="020B0603020202020204"/>
              </a:rPr>
              <a:t>Ownership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Uses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27203" y="2435736"/>
            <a:ext cx="1779270" cy="485140"/>
            <a:chOff x="3627203" y="2435736"/>
            <a:chExt cx="1779270" cy="485140"/>
          </a:xfrm>
        </p:grpSpPr>
        <p:sp>
          <p:nvSpPr>
            <p:cNvPr id="5" name="object 5"/>
            <p:cNvSpPr/>
            <p:nvPr/>
          </p:nvSpPr>
          <p:spPr>
            <a:xfrm>
              <a:off x="3631721" y="2849928"/>
              <a:ext cx="1771650" cy="67945"/>
            </a:xfrm>
            <a:custGeom>
              <a:avLst/>
              <a:gdLst/>
              <a:ahLst/>
              <a:cxnLst/>
              <a:rect l="l" t="t" r="r" b="b"/>
              <a:pathLst>
                <a:path w="1771650" h="67944">
                  <a:moveTo>
                    <a:pt x="1771225" y="67677"/>
                  </a:moveTo>
                  <a:lnTo>
                    <a:pt x="0" y="67677"/>
                  </a:lnTo>
                  <a:lnTo>
                    <a:pt x="0" y="0"/>
                  </a:lnTo>
                  <a:lnTo>
                    <a:pt x="1771225" y="0"/>
                  </a:lnTo>
                  <a:lnTo>
                    <a:pt x="1771225" y="67677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631013" y="2849208"/>
              <a:ext cx="1771650" cy="67945"/>
            </a:xfrm>
            <a:custGeom>
              <a:avLst/>
              <a:gdLst/>
              <a:ahLst/>
              <a:cxnLst/>
              <a:rect l="l" t="t" r="r" b="b"/>
              <a:pathLst>
                <a:path w="1771650" h="67944">
                  <a:moveTo>
                    <a:pt x="0" y="67677"/>
                  </a:moveTo>
                  <a:lnTo>
                    <a:pt x="1771225" y="67677"/>
                  </a:lnTo>
                  <a:lnTo>
                    <a:pt x="1771225" y="0"/>
                  </a:lnTo>
                  <a:lnTo>
                    <a:pt x="0" y="0"/>
                  </a:lnTo>
                  <a:lnTo>
                    <a:pt x="0" y="67677"/>
                  </a:lnTo>
                  <a:close/>
                </a:path>
              </a:pathLst>
            </a:custGeom>
            <a:ln w="7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631721" y="2439546"/>
              <a:ext cx="1771650" cy="410845"/>
            </a:xfrm>
            <a:custGeom>
              <a:avLst/>
              <a:gdLst/>
              <a:ahLst/>
              <a:cxnLst/>
              <a:rect l="l" t="t" r="r" b="b"/>
              <a:pathLst>
                <a:path w="1771650" h="410844">
                  <a:moveTo>
                    <a:pt x="1771225" y="410382"/>
                  </a:moveTo>
                  <a:lnTo>
                    <a:pt x="0" y="410382"/>
                  </a:lnTo>
                  <a:lnTo>
                    <a:pt x="0" y="0"/>
                  </a:lnTo>
                  <a:lnTo>
                    <a:pt x="1771225" y="0"/>
                  </a:lnTo>
                  <a:lnTo>
                    <a:pt x="1771225" y="41038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631013" y="2439546"/>
              <a:ext cx="1771650" cy="410845"/>
            </a:xfrm>
            <a:custGeom>
              <a:avLst/>
              <a:gdLst/>
              <a:ahLst/>
              <a:cxnLst/>
              <a:rect l="l" t="t" r="r" b="b"/>
              <a:pathLst>
                <a:path w="1771650" h="410844">
                  <a:moveTo>
                    <a:pt x="0" y="410382"/>
                  </a:moveTo>
                  <a:lnTo>
                    <a:pt x="1771225" y="410382"/>
                  </a:lnTo>
                  <a:lnTo>
                    <a:pt x="1771225" y="0"/>
                  </a:lnTo>
                  <a:lnTo>
                    <a:pt x="0" y="0"/>
                  </a:lnTo>
                  <a:lnTo>
                    <a:pt x="0" y="410382"/>
                  </a:lnTo>
                  <a:close/>
                </a:path>
              </a:pathLst>
            </a:custGeom>
            <a:ln w="7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634613" y="2489502"/>
            <a:ext cx="176403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Payee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372603" y="2435736"/>
            <a:ext cx="1779270" cy="485140"/>
            <a:chOff x="6372603" y="2435736"/>
            <a:chExt cx="1779270" cy="485140"/>
          </a:xfrm>
        </p:grpSpPr>
        <p:sp>
          <p:nvSpPr>
            <p:cNvPr id="11" name="object 11"/>
            <p:cNvSpPr/>
            <p:nvPr/>
          </p:nvSpPr>
          <p:spPr>
            <a:xfrm>
              <a:off x="6376413" y="2849928"/>
              <a:ext cx="1771650" cy="67945"/>
            </a:xfrm>
            <a:custGeom>
              <a:avLst/>
              <a:gdLst/>
              <a:ahLst/>
              <a:cxnLst/>
              <a:rect l="l" t="t" r="r" b="b"/>
              <a:pathLst>
                <a:path w="1771650" h="67944">
                  <a:moveTo>
                    <a:pt x="1771225" y="67677"/>
                  </a:moveTo>
                  <a:lnTo>
                    <a:pt x="0" y="67677"/>
                  </a:lnTo>
                  <a:lnTo>
                    <a:pt x="0" y="0"/>
                  </a:lnTo>
                  <a:lnTo>
                    <a:pt x="1771225" y="0"/>
                  </a:lnTo>
                  <a:lnTo>
                    <a:pt x="1771225" y="67677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376413" y="2849208"/>
              <a:ext cx="1771650" cy="67945"/>
            </a:xfrm>
            <a:custGeom>
              <a:avLst/>
              <a:gdLst/>
              <a:ahLst/>
              <a:cxnLst/>
              <a:rect l="l" t="t" r="r" b="b"/>
              <a:pathLst>
                <a:path w="1771650" h="67944">
                  <a:moveTo>
                    <a:pt x="0" y="67677"/>
                  </a:moveTo>
                  <a:lnTo>
                    <a:pt x="1771225" y="67677"/>
                  </a:lnTo>
                  <a:lnTo>
                    <a:pt x="1771225" y="0"/>
                  </a:lnTo>
                  <a:lnTo>
                    <a:pt x="0" y="0"/>
                  </a:lnTo>
                  <a:lnTo>
                    <a:pt x="0" y="67677"/>
                  </a:lnTo>
                  <a:close/>
                </a:path>
              </a:pathLst>
            </a:custGeom>
            <a:ln w="7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376413" y="2439546"/>
              <a:ext cx="1771650" cy="410845"/>
            </a:xfrm>
            <a:custGeom>
              <a:avLst/>
              <a:gdLst/>
              <a:ahLst/>
              <a:cxnLst/>
              <a:rect l="l" t="t" r="r" b="b"/>
              <a:pathLst>
                <a:path w="1771650" h="410844">
                  <a:moveTo>
                    <a:pt x="1771225" y="410382"/>
                  </a:moveTo>
                  <a:lnTo>
                    <a:pt x="0" y="410382"/>
                  </a:lnTo>
                  <a:lnTo>
                    <a:pt x="0" y="0"/>
                  </a:lnTo>
                  <a:lnTo>
                    <a:pt x="1771225" y="0"/>
                  </a:lnTo>
                  <a:lnTo>
                    <a:pt x="1771225" y="41038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376413" y="2439546"/>
              <a:ext cx="1771650" cy="410845"/>
            </a:xfrm>
            <a:custGeom>
              <a:avLst/>
              <a:gdLst/>
              <a:ahLst/>
              <a:cxnLst/>
              <a:rect l="l" t="t" r="r" b="b"/>
              <a:pathLst>
                <a:path w="1771650" h="410844">
                  <a:moveTo>
                    <a:pt x="0" y="410382"/>
                  </a:moveTo>
                  <a:lnTo>
                    <a:pt x="1771225" y="410382"/>
                  </a:lnTo>
                  <a:lnTo>
                    <a:pt x="1771225" y="0"/>
                  </a:lnTo>
                  <a:lnTo>
                    <a:pt x="0" y="0"/>
                  </a:lnTo>
                  <a:lnTo>
                    <a:pt x="0" y="410382"/>
                  </a:lnTo>
                  <a:close/>
                </a:path>
              </a:pathLst>
            </a:custGeom>
            <a:ln w="7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380013" y="2489502"/>
            <a:ext cx="179514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2760">
              <a:lnSpc>
                <a:spcPct val="100000"/>
              </a:lnSpc>
              <a:spcBef>
                <a:spcPts val="95"/>
              </a:spcBef>
            </a:pPr>
            <a:r>
              <a:rPr sz="16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Customer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372603" y="3633045"/>
            <a:ext cx="1779270" cy="485775"/>
            <a:chOff x="6372603" y="3633045"/>
            <a:chExt cx="1779270" cy="485775"/>
          </a:xfrm>
        </p:grpSpPr>
        <p:sp>
          <p:nvSpPr>
            <p:cNvPr id="17" name="object 17"/>
            <p:cNvSpPr/>
            <p:nvPr/>
          </p:nvSpPr>
          <p:spPr>
            <a:xfrm>
              <a:off x="6376413" y="4047237"/>
              <a:ext cx="1771650" cy="67945"/>
            </a:xfrm>
            <a:custGeom>
              <a:avLst/>
              <a:gdLst/>
              <a:ahLst/>
              <a:cxnLst/>
              <a:rect l="l" t="t" r="r" b="b"/>
              <a:pathLst>
                <a:path w="1771650" h="67945">
                  <a:moveTo>
                    <a:pt x="1771225" y="67677"/>
                  </a:moveTo>
                  <a:lnTo>
                    <a:pt x="0" y="67677"/>
                  </a:lnTo>
                  <a:lnTo>
                    <a:pt x="0" y="0"/>
                  </a:lnTo>
                  <a:lnTo>
                    <a:pt x="1771225" y="0"/>
                  </a:lnTo>
                  <a:lnTo>
                    <a:pt x="1771225" y="67677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376413" y="4047237"/>
              <a:ext cx="1771650" cy="67945"/>
            </a:xfrm>
            <a:custGeom>
              <a:avLst/>
              <a:gdLst/>
              <a:ahLst/>
              <a:cxnLst/>
              <a:rect l="l" t="t" r="r" b="b"/>
              <a:pathLst>
                <a:path w="1771650" h="67945">
                  <a:moveTo>
                    <a:pt x="0" y="67677"/>
                  </a:moveTo>
                  <a:lnTo>
                    <a:pt x="1771225" y="67677"/>
                  </a:lnTo>
                  <a:lnTo>
                    <a:pt x="1771225" y="0"/>
                  </a:lnTo>
                  <a:lnTo>
                    <a:pt x="0" y="0"/>
                  </a:lnTo>
                  <a:lnTo>
                    <a:pt x="0" y="67677"/>
                  </a:lnTo>
                  <a:close/>
                </a:path>
              </a:pathLst>
            </a:custGeom>
            <a:ln w="7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376413" y="3636855"/>
              <a:ext cx="1771650" cy="410845"/>
            </a:xfrm>
            <a:custGeom>
              <a:avLst/>
              <a:gdLst/>
              <a:ahLst/>
              <a:cxnLst/>
              <a:rect l="l" t="t" r="r" b="b"/>
              <a:pathLst>
                <a:path w="1771650" h="410845">
                  <a:moveTo>
                    <a:pt x="1771225" y="410382"/>
                  </a:moveTo>
                  <a:lnTo>
                    <a:pt x="0" y="410382"/>
                  </a:lnTo>
                  <a:lnTo>
                    <a:pt x="0" y="0"/>
                  </a:lnTo>
                  <a:lnTo>
                    <a:pt x="1771225" y="0"/>
                  </a:lnTo>
                  <a:lnTo>
                    <a:pt x="1771225" y="41038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376413" y="3636855"/>
              <a:ext cx="1771650" cy="410845"/>
            </a:xfrm>
            <a:custGeom>
              <a:avLst/>
              <a:gdLst/>
              <a:ahLst/>
              <a:cxnLst/>
              <a:rect l="l" t="t" r="r" b="b"/>
              <a:pathLst>
                <a:path w="1771650" h="410845">
                  <a:moveTo>
                    <a:pt x="0" y="410382"/>
                  </a:moveTo>
                  <a:lnTo>
                    <a:pt x="1771225" y="410382"/>
                  </a:lnTo>
                  <a:lnTo>
                    <a:pt x="1771225" y="0"/>
                  </a:lnTo>
                  <a:lnTo>
                    <a:pt x="0" y="0"/>
                  </a:lnTo>
                  <a:lnTo>
                    <a:pt x="0" y="410382"/>
                  </a:lnTo>
                  <a:close/>
                </a:path>
              </a:pathLst>
            </a:custGeom>
            <a:ln w="7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6928952" y="3686992"/>
            <a:ext cx="66421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6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6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dd</a:t>
            </a:r>
            <a:r>
              <a:rPr sz="16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600" spc="-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600" spc="-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6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13791" y="2700171"/>
            <a:ext cx="9652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1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70037" y="2700171"/>
            <a:ext cx="9525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*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398287" y="2624223"/>
            <a:ext cx="982344" cy="108585"/>
            <a:chOff x="5398287" y="2624223"/>
            <a:chExt cx="982344" cy="108585"/>
          </a:xfrm>
        </p:grpSpPr>
        <p:sp>
          <p:nvSpPr>
            <p:cNvPr id="25" name="object 25"/>
            <p:cNvSpPr/>
            <p:nvPr/>
          </p:nvSpPr>
          <p:spPr>
            <a:xfrm>
              <a:off x="5402097" y="2678431"/>
              <a:ext cx="783590" cy="0"/>
            </a:xfrm>
            <a:custGeom>
              <a:avLst/>
              <a:gdLst/>
              <a:ahLst/>
              <a:cxnLst/>
              <a:rect l="l" t="t" r="r" b="b"/>
              <a:pathLst>
                <a:path w="783589">
                  <a:moveTo>
                    <a:pt x="783590" y="0"/>
                  </a:moveTo>
                  <a:lnTo>
                    <a:pt x="0" y="0"/>
                  </a:lnTo>
                </a:path>
              </a:pathLst>
            </a:custGeom>
            <a:ln w="7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179098" y="2628033"/>
              <a:ext cx="198120" cy="100965"/>
            </a:xfrm>
            <a:custGeom>
              <a:avLst/>
              <a:gdLst/>
              <a:ahLst/>
              <a:cxnLst/>
              <a:rect l="l" t="t" r="r" b="b"/>
              <a:pathLst>
                <a:path w="198120" h="100964">
                  <a:moveTo>
                    <a:pt x="0" y="50397"/>
                  </a:moveTo>
                  <a:lnTo>
                    <a:pt x="98480" y="100795"/>
                  </a:lnTo>
                  <a:lnTo>
                    <a:pt x="197668" y="50397"/>
                  </a:lnTo>
                  <a:lnTo>
                    <a:pt x="98480" y="0"/>
                  </a:lnTo>
                  <a:lnTo>
                    <a:pt x="0" y="50397"/>
                  </a:lnTo>
                  <a:close/>
                </a:path>
              </a:pathLst>
            </a:custGeom>
            <a:ln w="71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7327911" y="2949731"/>
            <a:ext cx="8382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1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327911" y="3378254"/>
            <a:ext cx="8255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*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491480" y="2292095"/>
            <a:ext cx="4817745" cy="1937385"/>
            <a:chOff x="3491480" y="2292095"/>
            <a:chExt cx="4817745" cy="1937385"/>
          </a:xfrm>
        </p:grpSpPr>
        <p:sp>
          <p:nvSpPr>
            <p:cNvPr id="30" name="object 30"/>
            <p:cNvSpPr/>
            <p:nvPr/>
          </p:nvSpPr>
          <p:spPr>
            <a:xfrm>
              <a:off x="7262238" y="2926173"/>
              <a:ext cx="0" cy="711835"/>
            </a:xfrm>
            <a:custGeom>
              <a:avLst/>
              <a:gdLst/>
              <a:ahLst/>
              <a:cxnLst/>
              <a:rect l="l" t="t" r="r" b="b"/>
              <a:pathLst>
                <a:path h="711835">
                  <a:moveTo>
                    <a:pt x="0" y="0"/>
                  </a:moveTo>
                  <a:lnTo>
                    <a:pt x="0" y="711329"/>
                  </a:lnTo>
                </a:path>
              </a:pathLst>
            </a:custGeom>
            <a:ln w="70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18442" y="2904980"/>
              <a:ext cx="87167" cy="16910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91480" y="2292096"/>
              <a:ext cx="4817354" cy="76199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539490" y="2340101"/>
              <a:ext cx="4660900" cy="605155"/>
            </a:xfrm>
            <a:custGeom>
              <a:avLst/>
              <a:gdLst/>
              <a:ahLst/>
              <a:cxnLst/>
              <a:rect l="l" t="t" r="r" b="b"/>
              <a:pathLst>
                <a:path w="4660900" h="605155">
                  <a:moveTo>
                    <a:pt x="0" y="0"/>
                  </a:moveTo>
                  <a:lnTo>
                    <a:pt x="4660392" y="0"/>
                  </a:lnTo>
                  <a:lnTo>
                    <a:pt x="4660392" y="605027"/>
                  </a:lnTo>
                  <a:lnTo>
                    <a:pt x="0" y="605027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0111" y="2292095"/>
              <a:ext cx="2078723" cy="193700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278117" y="2340101"/>
              <a:ext cx="1922145" cy="1780539"/>
            </a:xfrm>
            <a:custGeom>
              <a:avLst/>
              <a:gdLst/>
              <a:ahLst/>
              <a:cxnLst/>
              <a:rect l="l" t="t" r="r" b="b"/>
              <a:pathLst>
                <a:path w="1922145" h="1780539">
                  <a:moveTo>
                    <a:pt x="0" y="0"/>
                  </a:moveTo>
                  <a:lnTo>
                    <a:pt x="1921764" y="0"/>
                  </a:lnTo>
                  <a:lnTo>
                    <a:pt x="1921764" y="1780032"/>
                  </a:lnTo>
                  <a:lnTo>
                    <a:pt x="0" y="1780032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3627409" y="1269491"/>
          <a:ext cx="4527550" cy="826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6860"/>
                <a:gridCol w="224790"/>
                <a:gridCol w="974725"/>
                <a:gridCol w="149225"/>
                <a:gridCol w="1623060"/>
              </a:tblGrid>
              <a:tr h="1802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FF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FF0000"/>
                      </a:solidFill>
                      <a:prstDash val="solid"/>
                    </a:lnR>
                    <a:lnT w="53975">
                      <a:solidFill>
                        <a:srgbClr val="FF0000"/>
                      </a:solidFill>
                      <a:prstDash val="solid"/>
                    </a:lnT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9393">
                <a:tc rowSpan="2">
                  <a:txBody>
                    <a:bodyPr/>
                    <a:lstStyle/>
                    <a:p>
                      <a:pPr marL="49593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600" spc="-3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Customer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22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2F2F2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2F2F2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2F2F2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0830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600" spc="-3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Account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2230" marB="0">
                    <a:lnL w="539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2F2F2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</a:tr>
              <a:tr h="205050">
                <a:tc vMerge="1">
                  <a:tcPr marL="0" marR="0" marT="622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2F2F2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 vMerge="1">
                  <a:tcPr marL="0" marR="0" marT="0" marB="0">
                    <a:lnL w="539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2F2F2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220"/>
                        </a:lnSpc>
                        <a:spcBef>
                          <a:spcPts val="295"/>
                        </a:spcBef>
                        <a:tabLst>
                          <a:tab pos="824865" algn="l"/>
                        </a:tabLst>
                      </a:pP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*	*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2F2F2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 vMerge="1">
                  <a:tcPr marL="0" marR="0" marT="62230" marB="0">
                    <a:lnL w="539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2F2F2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</a:tr>
              <a:tr h="1510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2F2F2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FF0000"/>
                      </a:solidFill>
                      <a:prstDash val="solid"/>
                    </a:lnR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00"/>
                      </a:solidFill>
                      <a:prstDash val="solid"/>
                    </a:lnL>
                    <a:lnT w="76200">
                      <a:solidFill>
                        <a:srgbClr val="F2F2F2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pic>
        <p:nvPicPr>
          <p:cNvPr id="37" name="object 3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29780" y="1246632"/>
            <a:ext cx="1504187" cy="932687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3760370" y="5902766"/>
            <a:ext cx="1779270" cy="485775"/>
            <a:chOff x="3760370" y="5902766"/>
            <a:chExt cx="1779270" cy="485775"/>
          </a:xfrm>
        </p:grpSpPr>
        <p:sp>
          <p:nvSpPr>
            <p:cNvPr id="39" name="object 39"/>
            <p:cNvSpPr/>
            <p:nvPr/>
          </p:nvSpPr>
          <p:spPr>
            <a:xfrm>
              <a:off x="3763972" y="6317707"/>
              <a:ext cx="1771650" cy="67310"/>
            </a:xfrm>
            <a:custGeom>
              <a:avLst/>
              <a:gdLst/>
              <a:ahLst/>
              <a:cxnLst/>
              <a:rect l="l" t="t" r="r" b="b"/>
              <a:pathLst>
                <a:path w="1771650" h="67310">
                  <a:moveTo>
                    <a:pt x="0" y="66996"/>
                  </a:moveTo>
                  <a:lnTo>
                    <a:pt x="1771448" y="66996"/>
                  </a:lnTo>
                  <a:lnTo>
                    <a:pt x="1771448" y="0"/>
                  </a:lnTo>
                  <a:lnTo>
                    <a:pt x="0" y="0"/>
                  </a:lnTo>
                  <a:lnTo>
                    <a:pt x="0" y="6699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763972" y="6316987"/>
              <a:ext cx="1771650" cy="67945"/>
            </a:xfrm>
            <a:custGeom>
              <a:avLst/>
              <a:gdLst/>
              <a:ahLst/>
              <a:cxnLst/>
              <a:rect l="l" t="t" r="r" b="b"/>
              <a:pathLst>
                <a:path w="1771650" h="67945">
                  <a:moveTo>
                    <a:pt x="0" y="67716"/>
                  </a:moveTo>
                  <a:lnTo>
                    <a:pt x="1771448" y="67716"/>
                  </a:lnTo>
                  <a:lnTo>
                    <a:pt x="1771448" y="0"/>
                  </a:lnTo>
                  <a:lnTo>
                    <a:pt x="0" y="0"/>
                  </a:lnTo>
                  <a:lnTo>
                    <a:pt x="0" y="67716"/>
                  </a:lnTo>
                  <a:close/>
                </a:path>
              </a:pathLst>
            </a:custGeom>
            <a:ln w="72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3763972" y="5907085"/>
              <a:ext cx="1771650" cy="410845"/>
            </a:xfrm>
            <a:custGeom>
              <a:avLst/>
              <a:gdLst/>
              <a:ahLst/>
              <a:cxnLst/>
              <a:rect l="l" t="t" r="r" b="b"/>
              <a:pathLst>
                <a:path w="1771650" h="410845">
                  <a:moveTo>
                    <a:pt x="1771448" y="410622"/>
                  </a:moveTo>
                  <a:lnTo>
                    <a:pt x="0" y="410622"/>
                  </a:lnTo>
                  <a:lnTo>
                    <a:pt x="0" y="0"/>
                  </a:lnTo>
                  <a:lnTo>
                    <a:pt x="1771448" y="0"/>
                  </a:lnTo>
                  <a:lnTo>
                    <a:pt x="1771448" y="41062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3763972" y="5906365"/>
              <a:ext cx="1771650" cy="410845"/>
            </a:xfrm>
            <a:custGeom>
              <a:avLst/>
              <a:gdLst/>
              <a:ahLst/>
              <a:cxnLst/>
              <a:rect l="l" t="t" r="r" b="b"/>
              <a:pathLst>
                <a:path w="1771650" h="410845">
                  <a:moveTo>
                    <a:pt x="0" y="410622"/>
                  </a:moveTo>
                  <a:lnTo>
                    <a:pt x="1771448" y="410622"/>
                  </a:lnTo>
                  <a:lnTo>
                    <a:pt x="1771448" y="0"/>
                  </a:lnTo>
                  <a:lnTo>
                    <a:pt x="0" y="0"/>
                  </a:lnTo>
                  <a:lnTo>
                    <a:pt x="0" y="410622"/>
                  </a:lnTo>
                  <a:close/>
                </a:path>
              </a:pathLst>
            </a:custGeom>
            <a:ln w="71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4409065" y="5956624"/>
            <a:ext cx="495934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Pa</a:t>
            </a:r>
            <a:r>
              <a:rPr sz="16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1600" spc="-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240398" y="5902766"/>
            <a:ext cx="1779270" cy="485775"/>
            <a:chOff x="6240398" y="5902766"/>
            <a:chExt cx="1779270" cy="485775"/>
          </a:xfrm>
        </p:grpSpPr>
        <p:sp>
          <p:nvSpPr>
            <p:cNvPr id="45" name="object 45"/>
            <p:cNvSpPr/>
            <p:nvPr/>
          </p:nvSpPr>
          <p:spPr>
            <a:xfrm>
              <a:off x="6244000" y="6317707"/>
              <a:ext cx="1771650" cy="67310"/>
            </a:xfrm>
            <a:custGeom>
              <a:avLst/>
              <a:gdLst/>
              <a:ahLst/>
              <a:cxnLst/>
              <a:rect l="l" t="t" r="r" b="b"/>
              <a:pathLst>
                <a:path w="1771650" h="67310">
                  <a:moveTo>
                    <a:pt x="0" y="66996"/>
                  </a:moveTo>
                  <a:lnTo>
                    <a:pt x="1771448" y="66996"/>
                  </a:lnTo>
                  <a:lnTo>
                    <a:pt x="1771448" y="0"/>
                  </a:lnTo>
                  <a:lnTo>
                    <a:pt x="0" y="0"/>
                  </a:lnTo>
                  <a:lnTo>
                    <a:pt x="0" y="6699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6244000" y="6316987"/>
              <a:ext cx="1771650" cy="67945"/>
            </a:xfrm>
            <a:custGeom>
              <a:avLst/>
              <a:gdLst/>
              <a:ahLst/>
              <a:cxnLst/>
              <a:rect l="l" t="t" r="r" b="b"/>
              <a:pathLst>
                <a:path w="1771650" h="67945">
                  <a:moveTo>
                    <a:pt x="0" y="67716"/>
                  </a:moveTo>
                  <a:lnTo>
                    <a:pt x="1771448" y="67716"/>
                  </a:lnTo>
                  <a:lnTo>
                    <a:pt x="1771448" y="0"/>
                  </a:lnTo>
                  <a:lnTo>
                    <a:pt x="0" y="0"/>
                  </a:lnTo>
                  <a:lnTo>
                    <a:pt x="0" y="67716"/>
                  </a:lnTo>
                  <a:close/>
                </a:path>
              </a:pathLst>
            </a:custGeom>
            <a:ln w="72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6244000" y="5907085"/>
              <a:ext cx="1771650" cy="410845"/>
            </a:xfrm>
            <a:custGeom>
              <a:avLst/>
              <a:gdLst/>
              <a:ahLst/>
              <a:cxnLst/>
              <a:rect l="l" t="t" r="r" b="b"/>
              <a:pathLst>
                <a:path w="1771650" h="410845">
                  <a:moveTo>
                    <a:pt x="1771448" y="410622"/>
                  </a:moveTo>
                  <a:lnTo>
                    <a:pt x="0" y="410622"/>
                  </a:lnTo>
                  <a:lnTo>
                    <a:pt x="0" y="0"/>
                  </a:lnTo>
                  <a:lnTo>
                    <a:pt x="1771448" y="0"/>
                  </a:lnTo>
                  <a:lnTo>
                    <a:pt x="1771448" y="41062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6244000" y="5906365"/>
              <a:ext cx="1771650" cy="410845"/>
            </a:xfrm>
            <a:custGeom>
              <a:avLst/>
              <a:gdLst/>
              <a:ahLst/>
              <a:cxnLst/>
              <a:rect l="l" t="t" r="r" b="b"/>
              <a:pathLst>
                <a:path w="1771650" h="410845">
                  <a:moveTo>
                    <a:pt x="0" y="410622"/>
                  </a:moveTo>
                  <a:lnTo>
                    <a:pt x="1771448" y="410622"/>
                  </a:lnTo>
                  <a:lnTo>
                    <a:pt x="1771448" y="0"/>
                  </a:lnTo>
                  <a:lnTo>
                    <a:pt x="0" y="0"/>
                  </a:lnTo>
                  <a:lnTo>
                    <a:pt x="0" y="410622"/>
                  </a:lnTo>
                  <a:close/>
                </a:path>
              </a:pathLst>
            </a:custGeom>
            <a:ln w="71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6801108" y="5956624"/>
            <a:ext cx="66865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6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6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600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6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ount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5000387" y="4340961"/>
            <a:ext cx="1779270" cy="917575"/>
            <a:chOff x="5000387" y="4340961"/>
            <a:chExt cx="1779270" cy="917575"/>
          </a:xfrm>
        </p:grpSpPr>
        <p:sp>
          <p:nvSpPr>
            <p:cNvPr id="51" name="object 51"/>
            <p:cNvSpPr/>
            <p:nvPr/>
          </p:nvSpPr>
          <p:spPr>
            <a:xfrm>
              <a:off x="5003277" y="4754462"/>
              <a:ext cx="1771650" cy="500380"/>
            </a:xfrm>
            <a:custGeom>
              <a:avLst/>
              <a:gdLst/>
              <a:ahLst/>
              <a:cxnLst/>
              <a:rect l="l" t="t" r="r" b="b"/>
              <a:pathLst>
                <a:path w="1771650" h="500379">
                  <a:moveTo>
                    <a:pt x="1771448" y="499950"/>
                  </a:moveTo>
                  <a:lnTo>
                    <a:pt x="0" y="499950"/>
                  </a:lnTo>
                  <a:lnTo>
                    <a:pt x="0" y="0"/>
                  </a:lnTo>
                  <a:lnTo>
                    <a:pt x="1771448" y="0"/>
                  </a:lnTo>
                  <a:lnTo>
                    <a:pt x="1771448" y="49995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5003986" y="4754462"/>
              <a:ext cx="1771650" cy="500380"/>
            </a:xfrm>
            <a:custGeom>
              <a:avLst/>
              <a:gdLst/>
              <a:ahLst/>
              <a:cxnLst/>
              <a:rect l="l" t="t" r="r" b="b"/>
              <a:pathLst>
                <a:path w="1771650" h="500379">
                  <a:moveTo>
                    <a:pt x="0" y="499950"/>
                  </a:moveTo>
                  <a:lnTo>
                    <a:pt x="1771448" y="499950"/>
                  </a:lnTo>
                  <a:lnTo>
                    <a:pt x="1771448" y="0"/>
                  </a:lnTo>
                  <a:lnTo>
                    <a:pt x="0" y="0"/>
                  </a:lnTo>
                  <a:lnTo>
                    <a:pt x="0" y="499950"/>
                  </a:lnTo>
                  <a:close/>
                </a:path>
              </a:pathLst>
            </a:custGeom>
            <a:ln w="71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5003277" y="4345281"/>
              <a:ext cx="1771650" cy="410209"/>
            </a:xfrm>
            <a:custGeom>
              <a:avLst/>
              <a:gdLst/>
              <a:ahLst/>
              <a:cxnLst/>
              <a:rect l="l" t="t" r="r" b="b"/>
              <a:pathLst>
                <a:path w="1771650" h="410210">
                  <a:moveTo>
                    <a:pt x="1771448" y="409901"/>
                  </a:moveTo>
                  <a:lnTo>
                    <a:pt x="0" y="409901"/>
                  </a:lnTo>
                  <a:lnTo>
                    <a:pt x="0" y="0"/>
                  </a:lnTo>
                  <a:lnTo>
                    <a:pt x="1771448" y="0"/>
                  </a:lnTo>
                  <a:lnTo>
                    <a:pt x="1771448" y="409901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5003986" y="4344560"/>
              <a:ext cx="1771650" cy="410845"/>
            </a:xfrm>
            <a:custGeom>
              <a:avLst/>
              <a:gdLst/>
              <a:ahLst/>
              <a:cxnLst/>
              <a:rect l="l" t="t" r="r" b="b"/>
              <a:pathLst>
                <a:path w="1771650" h="410845">
                  <a:moveTo>
                    <a:pt x="0" y="410622"/>
                  </a:moveTo>
                  <a:lnTo>
                    <a:pt x="1771448" y="410622"/>
                  </a:lnTo>
                  <a:lnTo>
                    <a:pt x="1771448" y="0"/>
                  </a:lnTo>
                  <a:lnTo>
                    <a:pt x="0" y="0"/>
                  </a:lnTo>
                  <a:lnTo>
                    <a:pt x="0" y="410622"/>
                  </a:lnTo>
                  <a:close/>
                </a:path>
              </a:pathLst>
            </a:custGeom>
            <a:ln w="71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5025958" y="4788722"/>
              <a:ext cx="1727200" cy="0"/>
            </a:xfrm>
            <a:custGeom>
              <a:avLst/>
              <a:gdLst/>
              <a:ahLst/>
              <a:cxnLst/>
              <a:rect l="l" t="t" r="r" b="b"/>
              <a:pathLst>
                <a:path w="1727200">
                  <a:moveTo>
                    <a:pt x="0" y="0"/>
                  </a:moveTo>
                  <a:lnTo>
                    <a:pt x="1727141" y="0"/>
                  </a:lnTo>
                </a:path>
              </a:pathLst>
            </a:custGeom>
            <a:ln w="7511">
              <a:solidFill>
                <a:srgbClr val="5692C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 txBox="1"/>
          <p:nvPr/>
        </p:nvSpPr>
        <p:spPr>
          <a:xfrm>
            <a:off x="5114531" y="4394549"/>
            <a:ext cx="1538605" cy="832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7355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BillPayer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R="5080">
              <a:lnSpc>
                <a:spcPct val="101000"/>
              </a:lnSpc>
              <a:spcBef>
                <a:spcPts val="1030"/>
              </a:spcBef>
            </a:pPr>
            <a:r>
              <a:rPr sz="1400" spc="-10" dirty="0">
                <a:latin typeface="Calibri" panose="020F0502020204030204"/>
                <a:cs typeface="Calibri" panose="020F0502020204030204"/>
              </a:rPr>
              <a:t>SchedulePayment()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ImmediatePayment()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3569205" y="4172707"/>
            <a:ext cx="4703445" cy="2423160"/>
            <a:chOff x="3569205" y="4172707"/>
            <a:chExt cx="4703445" cy="2423160"/>
          </a:xfrm>
        </p:grpSpPr>
        <p:sp>
          <p:nvSpPr>
            <p:cNvPr id="58" name="object 58"/>
            <p:cNvSpPr/>
            <p:nvPr/>
          </p:nvSpPr>
          <p:spPr>
            <a:xfrm>
              <a:off x="4649531" y="5254759"/>
              <a:ext cx="1240155" cy="652145"/>
            </a:xfrm>
            <a:custGeom>
              <a:avLst/>
              <a:gdLst/>
              <a:ahLst/>
              <a:cxnLst/>
              <a:rect l="l" t="t" r="r" b="b"/>
              <a:pathLst>
                <a:path w="1240154" h="652145">
                  <a:moveTo>
                    <a:pt x="1240007" y="0"/>
                  </a:moveTo>
                  <a:lnTo>
                    <a:pt x="1240007" y="343114"/>
                  </a:lnTo>
                  <a:lnTo>
                    <a:pt x="0" y="343114"/>
                  </a:lnTo>
                  <a:lnTo>
                    <a:pt x="0" y="652015"/>
                  </a:lnTo>
                </a:path>
              </a:pathLst>
            </a:custGeom>
            <a:ln w="74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4619794" y="5816100"/>
              <a:ext cx="59690" cy="90805"/>
            </a:xfrm>
            <a:custGeom>
              <a:avLst/>
              <a:gdLst/>
              <a:ahLst/>
              <a:cxnLst/>
              <a:rect l="l" t="t" r="r" b="b"/>
              <a:pathLst>
                <a:path w="59689" h="90804">
                  <a:moveTo>
                    <a:pt x="0" y="0"/>
                  </a:moveTo>
                  <a:lnTo>
                    <a:pt x="29760" y="90769"/>
                  </a:lnTo>
                  <a:lnTo>
                    <a:pt x="59520" y="0"/>
                  </a:lnTo>
                </a:path>
              </a:pathLst>
            </a:custGeom>
            <a:ln w="7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5889539" y="5254759"/>
              <a:ext cx="1240155" cy="652145"/>
            </a:xfrm>
            <a:custGeom>
              <a:avLst/>
              <a:gdLst/>
              <a:ahLst/>
              <a:cxnLst/>
              <a:rect l="l" t="t" r="r" b="b"/>
              <a:pathLst>
                <a:path w="1240154" h="652145">
                  <a:moveTo>
                    <a:pt x="0" y="0"/>
                  </a:moveTo>
                  <a:lnTo>
                    <a:pt x="0" y="343114"/>
                  </a:lnTo>
                  <a:lnTo>
                    <a:pt x="1240007" y="343114"/>
                  </a:lnTo>
                  <a:lnTo>
                    <a:pt x="1240007" y="652015"/>
                  </a:lnTo>
                </a:path>
              </a:pathLst>
            </a:custGeom>
            <a:ln w="74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7099822" y="5816100"/>
              <a:ext cx="59690" cy="90805"/>
            </a:xfrm>
            <a:custGeom>
              <a:avLst/>
              <a:gdLst/>
              <a:ahLst/>
              <a:cxnLst/>
              <a:rect l="l" t="t" r="r" b="b"/>
              <a:pathLst>
                <a:path w="59690" h="90804">
                  <a:moveTo>
                    <a:pt x="0" y="0"/>
                  </a:moveTo>
                  <a:lnTo>
                    <a:pt x="29760" y="90769"/>
                  </a:lnTo>
                  <a:lnTo>
                    <a:pt x="59520" y="0"/>
                  </a:lnTo>
                </a:path>
              </a:pathLst>
            </a:custGeom>
            <a:ln w="7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69205" y="4172707"/>
              <a:ext cx="4703053" cy="2423151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3617213" y="4220717"/>
              <a:ext cx="4546600" cy="2266315"/>
            </a:xfrm>
            <a:custGeom>
              <a:avLst/>
              <a:gdLst/>
              <a:ahLst/>
              <a:cxnLst/>
              <a:rect l="l" t="t" r="r" b="b"/>
              <a:pathLst>
                <a:path w="4546600" h="2266315">
                  <a:moveTo>
                    <a:pt x="0" y="0"/>
                  </a:moveTo>
                  <a:lnTo>
                    <a:pt x="4546092" y="0"/>
                  </a:lnTo>
                  <a:lnTo>
                    <a:pt x="4546092" y="2266187"/>
                  </a:lnTo>
                  <a:lnTo>
                    <a:pt x="0" y="2266187"/>
                  </a:lnTo>
                  <a:lnTo>
                    <a:pt x="0" y="0"/>
                  </a:lnTo>
                  <a:close/>
                </a:path>
              </a:pathLst>
            </a:custGeom>
            <a:ln w="502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Slide Number Placeholder 6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3295</Words>
  <Application>WPS Presentation</Application>
  <PresentationFormat>On-screen Show (4:3)</PresentationFormat>
  <Paragraphs>509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</vt:lpstr>
      <vt:lpstr>SimSun</vt:lpstr>
      <vt:lpstr>Wingdings</vt:lpstr>
      <vt:lpstr>Tahoma</vt:lpstr>
      <vt:lpstr>Trebuchet MS</vt:lpstr>
      <vt:lpstr>Wingdings</vt:lpstr>
      <vt:lpstr>Calibri</vt:lpstr>
      <vt:lpstr>Times New Roman</vt:lpstr>
      <vt:lpstr>Arial</vt:lpstr>
      <vt:lpstr>Microsoft YaHei</vt:lpstr>
      <vt:lpstr>Arial Unicode MS</vt:lpstr>
      <vt:lpstr>Calibri</vt:lpstr>
      <vt:lpstr>Office Theme</vt:lpstr>
      <vt:lpstr>Introduction to UML</vt:lpstr>
      <vt:lpstr>Introduction</vt:lpstr>
      <vt:lpstr>Structural Diagrams</vt:lpstr>
      <vt:lpstr>Structural Diagrams</vt:lpstr>
      <vt:lpstr>Class Diagram</vt:lpstr>
      <vt:lpstr>Common Users of Class Diagrams</vt:lpstr>
      <vt:lpstr>Classes and Interfaces</vt:lpstr>
      <vt:lpstr>Implementation and Inheritance</vt:lpstr>
      <vt:lpstr>Relationships</vt:lpstr>
      <vt:lpstr>Basic Class Diagram</vt:lpstr>
      <vt:lpstr>Component Diagram</vt:lpstr>
      <vt:lpstr>Common Users of Component Diagrams</vt:lpstr>
      <vt:lpstr>Basic Component</vt:lpstr>
      <vt:lpstr>Connected Components</vt:lpstr>
      <vt:lpstr>Basic Component Diagram</vt:lpstr>
      <vt:lpstr>Package Diagram</vt:lpstr>
      <vt:lpstr>Common Users of Package Diagrams</vt:lpstr>
      <vt:lpstr>Simple Packages</vt:lpstr>
      <vt:lpstr>Nested Packages</vt:lpstr>
      <vt:lpstr>Basic Package Diagram</vt:lpstr>
      <vt:lpstr>Deployment Diagram</vt:lpstr>
      <vt:lpstr>Common Users of Deployment Diagrams</vt:lpstr>
      <vt:lpstr>Nodes</vt:lpstr>
      <vt:lpstr>Basic Deployment Diagram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UML</dc:title>
  <dc:creator>Mike Woodring</dc:creator>
  <cp:lastModifiedBy>steve</cp:lastModifiedBy>
  <cp:revision>4</cp:revision>
  <dcterms:created xsi:type="dcterms:W3CDTF">2022-06-01T16:43:00Z</dcterms:created>
  <dcterms:modified xsi:type="dcterms:W3CDTF">2022-06-15T09:57:01Z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2013-09-03T16:30:00Z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2022-05-30T16:30:00Z</vt:filetime>
  </property>
  <property fmtid="{D5CDD505-2E9C-101B-9397-08002B2CF9AE}" pid="5" name="ICV">
    <vt:lpwstr>EFAF3CD00DE641E5AA771CA0AF4F25A1</vt:lpwstr>
  </property>
  <property fmtid="{D5CDD505-2E9C-101B-9397-08002B2CF9AE}" pid="6" name="KSOProductBuildVer">
    <vt:lpwstr>1033-11.2.0.11156</vt:lpwstr>
  </property>
</Properties>
</file>