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6443" y="446023"/>
            <a:ext cx="205111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30328"/>
            <a:ext cx="8072119" cy="416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7315" y="1902587"/>
            <a:ext cx="369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75" dirty="0"/>
              <a:t>UML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872586" y="2686304"/>
            <a:ext cx="2505710" cy="1115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eh</a:t>
            </a:r>
            <a:r>
              <a:rPr sz="2000" spc="-6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0" dirty="0">
                <a:latin typeface="Trebuchet MS" panose="020B0603020202020204"/>
                <a:cs typeface="Trebuchet MS" panose="020B0603020202020204"/>
              </a:rPr>
              <a:t>or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1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11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rebuchet MS" panose="020B0603020202020204"/>
              <a:cs typeface="Trebuchet MS" panose="020B0603020202020204"/>
            </a:endParaRPr>
          </a:p>
          <a:p>
            <a:pPr marL="35560" marR="1179830" indent="-22860">
              <a:lnSpc>
                <a:spcPct val="100000"/>
              </a:lnSpc>
            </a:pP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162" y="446023"/>
            <a:ext cx="37452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29" dirty="0"/>
              <a:t>U</a:t>
            </a:r>
            <a:r>
              <a:rPr spc="-16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10" dirty="0"/>
              <a:t>C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grpSp>
        <p:nvGrpSpPr>
          <p:cNvPr id="3" name="object 3"/>
          <p:cNvGrpSpPr/>
          <p:nvPr/>
        </p:nvGrpSpPr>
        <p:grpSpPr>
          <a:xfrm>
            <a:off x="1273234" y="1233424"/>
            <a:ext cx="5278120" cy="5118100"/>
            <a:chOff x="1273234" y="1233424"/>
            <a:chExt cx="5278120" cy="5118100"/>
          </a:xfrm>
        </p:grpSpPr>
        <p:sp>
          <p:nvSpPr>
            <p:cNvPr id="4" name="object 4"/>
            <p:cNvSpPr/>
            <p:nvPr/>
          </p:nvSpPr>
          <p:spPr>
            <a:xfrm>
              <a:off x="2503712" y="1238504"/>
              <a:ext cx="4042410" cy="5107940"/>
            </a:xfrm>
            <a:custGeom>
              <a:avLst/>
              <a:gdLst/>
              <a:ahLst/>
              <a:cxnLst/>
              <a:rect l="l" t="t" r="r" b="b"/>
              <a:pathLst>
                <a:path w="4042409" h="5107940">
                  <a:moveTo>
                    <a:pt x="0" y="5107584"/>
                  </a:moveTo>
                  <a:lnTo>
                    <a:pt x="4042062" y="5107584"/>
                  </a:lnTo>
                  <a:lnTo>
                    <a:pt x="4042062" y="0"/>
                  </a:lnTo>
                  <a:lnTo>
                    <a:pt x="0" y="0"/>
                  </a:lnTo>
                  <a:lnTo>
                    <a:pt x="0" y="5107584"/>
                  </a:lnTo>
                  <a:close/>
                </a:path>
              </a:pathLst>
            </a:custGeom>
            <a:ln w="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73590" y="1342463"/>
              <a:ext cx="1242031" cy="1715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6919" y="1787638"/>
              <a:ext cx="354330" cy="720090"/>
            </a:xfrm>
            <a:custGeom>
              <a:avLst/>
              <a:gdLst/>
              <a:ahLst/>
              <a:cxnLst/>
              <a:rect l="l" t="t" r="r" b="b"/>
              <a:pathLst>
                <a:path w="354330" h="720089">
                  <a:moveTo>
                    <a:pt x="70826" y="503990"/>
                  </a:moveTo>
                  <a:lnTo>
                    <a:pt x="0" y="503990"/>
                  </a:lnTo>
                  <a:lnTo>
                    <a:pt x="0" y="215995"/>
                  </a:lnTo>
                  <a:lnTo>
                    <a:pt x="35413" y="179996"/>
                  </a:lnTo>
                  <a:lnTo>
                    <a:pt x="318718" y="179996"/>
                  </a:lnTo>
                  <a:lnTo>
                    <a:pt x="354131" y="215995"/>
                  </a:lnTo>
                  <a:lnTo>
                    <a:pt x="354131" y="359993"/>
                  </a:lnTo>
                  <a:lnTo>
                    <a:pt x="70826" y="359993"/>
                  </a:lnTo>
                  <a:lnTo>
                    <a:pt x="70826" y="503990"/>
                  </a:lnTo>
                  <a:close/>
                </a:path>
                <a:path w="354330" h="720089">
                  <a:moveTo>
                    <a:pt x="177065" y="719986"/>
                  </a:moveTo>
                  <a:lnTo>
                    <a:pt x="70826" y="719986"/>
                  </a:lnTo>
                  <a:lnTo>
                    <a:pt x="70826" y="359993"/>
                  </a:lnTo>
                  <a:lnTo>
                    <a:pt x="283305" y="359993"/>
                  </a:lnTo>
                  <a:lnTo>
                    <a:pt x="283305" y="431991"/>
                  </a:lnTo>
                  <a:lnTo>
                    <a:pt x="177065" y="431991"/>
                  </a:lnTo>
                  <a:lnTo>
                    <a:pt x="177065" y="719986"/>
                  </a:lnTo>
                  <a:close/>
                </a:path>
                <a:path w="354330" h="720089">
                  <a:moveTo>
                    <a:pt x="354131" y="503990"/>
                  </a:moveTo>
                  <a:lnTo>
                    <a:pt x="283305" y="503990"/>
                  </a:lnTo>
                  <a:lnTo>
                    <a:pt x="283305" y="359993"/>
                  </a:lnTo>
                  <a:lnTo>
                    <a:pt x="354131" y="359993"/>
                  </a:lnTo>
                  <a:lnTo>
                    <a:pt x="354131" y="503990"/>
                  </a:lnTo>
                  <a:close/>
                </a:path>
                <a:path w="354330" h="720089">
                  <a:moveTo>
                    <a:pt x="283305" y="719986"/>
                  </a:moveTo>
                  <a:lnTo>
                    <a:pt x="177065" y="719986"/>
                  </a:lnTo>
                  <a:lnTo>
                    <a:pt x="177065" y="431991"/>
                  </a:lnTo>
                  <a:lnTo>
                    <a:pt x="283305" y="431991"/>
                  </a:lnTo>
                  <a:lnTo>
                    <a:pt x="283305" y="719986"/>
                  </a:lnTo>
                  <a:close/>
                </a:path>
                <a:path w="354330" h="720089">
                  <a:moveTo>
                    <a:pt x="177065" y="143997"/>
                  </a:moveTo>
                  <a:lnTo>
                    <a:pt x="149565" y="138316"/>
                  </a:lnTo>
                  <a:lnTo>
                    <a:pt x="127044" y="122847"/>
                  </a:lnTo>
                  <a:lnTo>
                    <a:pt x="111828" y="99954"/>
                  </a:lnTo>
                  <a:lnTo>
                    <a:pt x="106239" y="71998"/>
                  </a:lnTo>
                  <a:lnTo>
                    <a:pt x="111828" y="44042"/>
                  </a:lnTo>
                  <a:lnTo>
                    <a:pt x="127044" y="21149"/>
                  </a:lnTo>
                  <a:lnTo>
                    <a:pt x="149565" y="5681"/>
                  </a:lnTo>
                  <a:lnTo>
                    <a:pt x="177065" y="0"/>
                  </a:lnTo>
                  <a:lnTo>
                    <a:pt x="204566" y="5681"/>
                  </a:lnTo>
                  <a:lnTo>
                    <a:pt x="227087" y="21149"/>
                  </a:lnTo>
                  <a:lnTo>
                    <a:pt x="242303" y="44042"/>
                  </a:lnTo>
                  <a:lnTo>
                    <a:pt x="247892" y="71998"/>
                  </a:lnTo>
                  <a:lnTo>
                    <a:pt x="242303" y="99954"/>
                  </a:lnTo>
                  <a:lnTo>
                    <a:pt x="227087" y="122847"/>
                  </a:lnTo>
                  <a:lnTo>
                    <a:pt x="204566" y="138316"/>
                  </a:lnTo>
                  <a:lnTo>
                    <a:pt x="177065" y="14399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46919" y="1967634"/>
              <a:ext cx="354330" cy="540385"/>
            </a:xfrm>
            <a:custGeom>
              <a:avLst/>
              <a:gdLst/>
              <a:ahLst/>
              <a:cxnLst/>
              <a:rect l="l" t="t" r="r" b="b"/>
              <a:pathLst>
                <a:path w="354330" h="540385">
                  <a:moveTo>
                    <a:pt x="-3559" y="269994"/>
                  </a:moveTo>
                  <a:lnTo>
                    <a:pt x="357691" y="269994"/>
                  </a:lnTo>
                </a:path>
              </a:pathLst>
            </a:custGeom>
            <a:ln w="5471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588" y="1784067"/>
              <a:ext cx="148794" cy="15113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60963" y="2516913"/>
            <a:ext cx="72898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Customer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39345" y="1698774"/>
            <a:ext cx="901700" cy="1087755"/>
            <a:chOff x="6939345" y="1698774"/>
            <a:chExt cx="901700" cy="1087755"/>
          </a:xfrm>
        </p:grpSpPr>
        <p:sp>
          <p:nvSpPr>
            <p:cNvPr id="11" name="object 11"/>
            <p:cNvSpPr/>
            <p:nvPr/>
          </p:nvSpPr>
          <p:spPr>
            <a:xfrm>
              <a:off x="7213030" y="1792462"/>
              <a:ext cx="354330" cy="720090"/>
            </a:xfrm>
            <a:custGeom>
              <a:avLst/>
              <a:gdLst/>
              <a:ahLst/>
              <a:cxnLst/>
              <a:rect l="l" t="t" r="r" b="b"/>
              <a:pathLst>
                <a:path w="354329" h="720089">
                  <a:moveTo>
                    <a:pt x="70826" y="503990"/>
                  </a:moveTo>
                  <a:lnTo>
                    <a:pt x="0" y="503990"/>
                  </a:lnTo>
                  <a:lnTo>
                    <a:pt x="0" y="215995"/>
                  </a:lnTo>
                  <a:lnTo>
                    <a:pt x="35413" y="179996"/>
                  </a:lnTo>
                  <a:lnTo>
                    <a:pt x="318718" y="179996"/>
                  </a:lnTo>
                  <a:lnTo>
                    <a:pt x="354131" y="215995"/>
                  </a:lnTo>
                  <a:lnTo>
                    <a:pt x="354131" y="359993"/>
                  </a:lnTo>
                  <a:lnTo>
                    <a:pt x="70826" y="359993"/>
                  </a:lnTo>
                  <a:lnTo>
                    <a:pt x="70826" y="503990"/>
                  </a:lnTo>
                  <a:close/>
                </a:path>
                <a:path w="354329" h="720089">
                  <a:moveTo>
                    <a:pt x="177065" y="719986"/>
                  </a:moveTo>
                  <a:lnTo>
                    <a:pt x="70826" y="719986"/>
                  </a:lnTo>
                  <a:lnTo>
                    <a:pt x="70826" y="359993"/>
                  </a:lnTo>
                  <a:lnTo>
                    <a:pt x="283305" y="359993"/>
                  </a:lnTo>
                  <a:lnTo>
                    <a:pt x="283305" y="431991"/>
                  </a:lnTo>
                  <a:lnTo>
                    <a:pt x="177065" y="431991"/>
                  </a:lnTo>
                  <a:lnTo>
                    <a:pt x="177065" y="719986"/>
                  </a:lnTo>
                  <a:close/>
                </a:path>
                <a:path w="354329" h="720089">
                  <a:moveTo>
                    <a:pt x="354131" y="503990"/>
                  </a:moveTo>
                  <a:lnTo>
                    <a:pt x="283305" y="503990"/>
                  </a:lnTo>
                  <a:lnTo>
                    <a:pt x="283305" y="359993"/>
                  </a:lnTo>
                  <a:lnTo>
                    <a:pt x="354131" y="359993"/>
                  </a:lnTo>
                  <a:lnTo>
                    <a:pt x="354131" y="503990"/>
                  </a:lnTo>
                  <a:close/>
                </a:path>
                <a:path w="354329" h="720089">
                  <a:moveTo>
                    <a:pt x="283305" y="719986"/>
                  </a:moveTo>
                  <a:lnTo>
                    <a:pt x="177065" y="719986"/>
                  </a:lnTo>
                  <a:lnTo>
                    <a:pt x="177065" y="431991"/>
                  </a:lnTo>
                  <a:lnTo>
                    <a:pt x="283305" y="431991"/>
                  </a:lnTo>
                  <a:lnTo>
                    <a:pt x="283305" y="719986"/>
                  </a:lnTo>
                  <a:close/>
                </a:path>
                <a:path w="354329" h="720089">
                  <a:moveTo>
                    <a:pt x="177065" y="143997"/>
                  </a:moveTo>
                  <a:lnTo>
                    <a:pt x="149565" y="138316"/>
                  </a:lnTo>
                  <a:lnTo>
                    <a:pt x="127044" y="122847"/>
                  </a:lnTo>
                  <a:lnTo>
                    <a:pt x="111828" y="99954"/>
                  </a:lnTo>
                  <a:lnTo>
                    <a:pt x="106239" y="71998"/>
                  </a:lnTo>
                  <a:lnTo>
                    <a:pt x="111828" y="44042"/>
                  </a:lnTo>
                  <a:lnTo>
                    <a:pt x="127044" y="21149"/>
                  </a:lnTo>
                  <a:lnTo>
                    <a:pt x="149565" y="5681"/>
                  </a:lnTo>
                  <a:lnTo>
                    <a:pt x="177065" y="0"/>
                  </a:lnTo>
                  <a:lnTo>
                    <a:pt x="204566" y="5681"/>
                  </a:lnTo>
                  <a:lnTo>
                    <a:pt x="227087" y="21149"/>
                  </a:lnTo>
                  <a:lnTo>
                    <a:pt x="242303" y="44042"/>
                  </a:lnTo>
                  <a:lnTo>
                    <a:pt x="247892" y="71998"/>
                  </a:lnTo>
                  <a:lnTo>
                    <a:pt x="242303" y="99954"/>
                  </a:lnTo>
                  <a:lnTo>
                    <a:pt x="227087" y="122847"/>
                  </a:lnTo>
                  <a:lnTo>
                    <a:pt x="204566" y="138316"/>
                  </a:lnTo>
                  <a:lnTo>
                    <a:pt x="177065" y="14399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13030" y="1972459"/>
              <a:ext cx="354330" cy="540385"/>
            </a:xfrm>
            <a:custGeom>
              <a:avLst/>
              <a:gdLst/>
              <a:ahLst/>
              <a:cxnLst/>
              <a:rect l="l" t="t" r="r" b="b"/>
              <a:pathLst>
                <a:path w="354329" h="540385">
                  <a:moveTo>
                    <a:pt x="-3559" y="269994"/>
                  </a:moveTo>
                  <a:lnTo>
                    <a:pt x="357691" y="269994"/>
                  </a:lnTo>
                </a:path>
              </a:pathLst>
            </a:custGeom>
            <a:ln w="5471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699" y="1788891"/>
              <a:ext cx="148794" cy="151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994852" y="2521779"/>
            <a:ext cx="78803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5715" algn="ctr">
              <a:lnSpc>
                <a:spcPct val="101000"/>
              </a:lnSpc>
              <a:spcBef>
                <a:spcPts val="95"/>
              </a:spcBef>
            </a:pPr>
            <a:r>
              <a:rPr sz="1400" spc="-20" dirty="0">
                <a:latin typeface="Calibri" panose="020F0502020204030204"/>
                <a:cs typeface="Calibri" panose="020F0502020204030204"/>
              </a:rPr>
              <a:t>Payment 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P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40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ss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g 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Service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6380" y="3165692"/>
            <a:ext cx="1416685" cy="960755"/>
          </a:xfrm>
          <a:custGeom>
            <a:avLst/>
            <a:gdLst/>
            <a:ahLst/>
            <a:cxnLst/>
            <a:rect l="l" t="t" r="r" b="b"/>
            <a:pathLst>
              <a:path w="1416685" h="960754">
                <a:moveTo>
                  <a:pt x="708263" y="960462"/>
                </a:moveTo>
                <a:lnTo>
                  <a:pt x="650202" y="958868"/>
                </a:lnTo>
                <a:lnTo>
                  <a:pt x="593428" y="954169"/>
                </a:lnTo>
                <a:lnTo>
                  <a:pt x="538125" y="946489"/>
                </a:lnTo>
                <a:lnTo>
                  <a:pt x="484475" y="935953"/>
                </a:lnTo>
                <a:lnTo>
                  <a:pt x="432660" y="922685"/>
                </a:lnTo>
                <a:lnTo>
                  <a:pt x="382864" y="906808"/>
                </a:lnTo>
                <a:lnTo>
                  <a:pt x="335270" y="888448"/>
                </a:lnTo>
                <a:lnTo>
                  <a:pt x="290059" y="867727"/>
                </a:lnTo>
                <a:lnTo>
                  <a:pt x="247415" y="844771"/>
                </a:lnTo>
                <a:lnTo>
                  <a:pt x="207521" y="819704"/>
                </a:lnTo>
                <a:lnTo>
                  <a:pt x="170559" y="792650"/>
                </a:lnTo>
                <a:lnTo>
                  <a:pt x="136711" y="763732"/>
                </a:lnTo>
                <a:lnTo>
                  <a:pt x="106162" y="733076"/>
                </a:lnTo>
                <a:lnTo>
                  <a:pt x="79093" y="700806"/>
                </a:lnTo>
                <a:lnTo>
                  <a:pt x="55687" y="667045"/>
                </a:lnTo>
                <a:lnTo>
                  <a:pt x="36127" y="631917"/>
                </a:lnTo>
                <a:lnTo>
                  <a:pt x="20595" y="595548"/>
                </a:lnTo>
                <a:lnTo>
                  <a:pt x="9275" y="558061"/>
                </a:lnTo>
                <a:lnTo>
                  <a:pt x="2349" y="519581"/>
                </a:lnTo>
                <a:lnTo>
                  <a:pt x="0" y="480231"/>
                </a:lnTo>
                <a:lnTo>
                  <a:pt x="2349" y="440881"/>
                </a:lnTo>
                <a:lnTo>
                  <a:pt x="9275" y="402400"/>
                </a:lnTo>
                <a:lnTo>
                  <a:pt x="20595" y="364913"/>
                </a:lnTo>
                <a:lnTo>
                  <a:pt x="36127" y="328544"/>
                </a:lnTo>
                <a:lnTo>
                  <a:pt x="55687" y="293417"/>
                </a:lnTo>
                <a:lnTo>
                  <a:pt x="79093" y="259655"/>
                </a:lnTo>
                <a:lnTo>
                  <a:pt x="106162" y="227385"/>
                </a:lnTo>
                <a:lnTo>
                  <a:pt x="136711" y="196729"/>
                </a:lnTo>
                <a:lnTo>
                  <a:pt x="170559" y="167811"/>
                </a:lnTo>
                <a:lnTo>
                  <a:pt x="207521" y="140757"/>
                </a:lnTo>
                <a:lnTo>
                  <a:pt x="247415" y="115690"/>
                </a:lnTo>
                <a:lnTo>
                  <a:pt x="290059" y="92734"/>
                </a:lnTo>
                <a:lnTo>
                  <a:pt x="335270" y="72013"/>
                </a:lnTo>
                <a:lnTo>
                  <a:pt x="382864" y="53653"/>
                </a:lnTo>
                <a:lnTo>
                  <a:pt x="432660" y="37776"/>
                </a:lnTo>
                <a:lnTo>
                  <a:pt x="484475" y="24508"/>
                </a:lnTo>
                <a:lnTo>
                  <a:pt x="538125" y="13972"/>
                </a:lnTo>
                <a:lnTo>
                  <a:pt x="593428" y="6292"/>
                </a:lnTo>
                <a:lnTo>
                  <a:pt x="650202" y="1593"/>
                </a:lnTo>
                <a:lnTo>
                  <a:pt x="708263" y="0"/>
                </a:lnTo>
                <a:lnTo>
                  <a:pt x="766325" y="1593"/>
                </a:lnTo>
                <a:lnTo>
                  <a:pt x="823098" y="6292"/>
                </a:lnTo>
                <a:lnTo>
                  <a:pt x="878402" y="13972"/>
                </a:lnTo>
                <a:lnTo>
                  <a:pt x="932052" y="24508"/>
                </a:lnTo>
                <a:lnTo>
                  <a:pt x="983867" y="37776"/>
                </a:lnTo>
                <a:lnTo>
                  <a:pt x="1033662" y="53653"/>
                </a:lnTo>
                <a:lnTo>
                  <a:pt x="1081257" y="72013"/>
                </a:lnTo>
                <a:lnTo>
                  <a:pt x="1126468" y="92734"/>
                </a:lnTo>
                <a:lnTo>
                  <a:pt x="1169112" y="115690"/>
                </a:lnTo>
                <a:lnTo>
                  <a:pt x="1209006" y="140757"/>
                </a:lnTo>
                <a:lnTo>
                  <a:pt x="1245968" y="167811"/>
                </a:lnTo>
                <a:lnTo>
                  <a:pt x="1279815" y="196729"/>
                </a:lnTo>
                <a:lnTo>
                  <a:pt x="1310365" y="227385"/>
                </a:lnTo>
                <a:lnTo>
                  <a:pt x="1337434" y="259655"/>
                </a:lnTo>
                <a:lnTo>
                  <a:pt x="1360840" y="293417"/>
                </a:lnTo>
                <a:lnTo>
                  <a:pt x="1380400" y="328544"/>
                </a:lnTo>
                <a:lnTo>
                  <a:pt x="1395932" y="364913"/>
                </a:lnTo>
                <a:lnTo>
                  <a:pt x="1407252" y="402400"/>
                </a:lnTo>
                <a:lnTo>
                  <a:pt x="1414178" y="440881"/>
                </a:lnTo>
                <a:lnTo>
                  <a:pt x="1416527" y="480231"/>
                </a:lnTo>
                <a:lnTo>
                  <a:pt x="1414178" y="519581"/>
                </a:lnTo>
                <a:lnTo>
                  <a:pt x="1407252" y="558061"/>
                </a:lnTo>
                <a:lnTo>
                  <a:pt x="1395932" y="595548"/>
                </a:lnTo>
                <a:lnTo>
                  <a:pt x="1380400" y="631917"/>
                </a:lnTo>
                <a:lnTo>
                  <a:pt x="1360840" y="667045"/>
                </a:lnTo>
                <a:lnTo>
                  <a:pt x="1337434" y="700806"/>
                </a:lnTo>
                <a:lnTo>
                  <a:pt x="1310365" y="733076"/>
                </a:lnTo>
                <a:lnTo>
                  <a:pt x="1279815" y="763732"/>
                </a:lnTo>
                <a:lnTo>
                  <a:pt x="1245968" y="792650"/>
                </a:lnTo>
                <a:lnTo>
                  <a:pt x="1209006" y="819704"/>
                </a:lnTo>
                <a:lnTo>
                  <a:pt x="1169112" y="844771"/>
                </a:lnTo>
                <a:lnTo>
                  <a:pt x="1126468" y="867727"/>
                </a:lnTo>
                <a:lnTo>
                  <a:pt x="1081257" y="888448"/>
                </a:lnTo>
                <a:lnTo>
                  <a:pt x="1033662" y="906808"/>
                </a:lnTo>
                <a:lnTo>
                  <a:pt x="983867" y="922685"/>
                </a:lnTo>
                <a:lnTo>
                  <a:pt x="932052" y="935953"/>
                </a:lnTo>
                <a:lnTo>
                  <a:pt x="878402" y="946489"/>
                </a:lnTo>
                <a:lnTo>
                  <a:pt x="823098" y="954169"/>
                </a:lnTo>
                <a:lnTo>
                  <a:pt x="766325" y="958868"/>
                </a:lnTo>
                <a:lnTo>
                  <a:pt x="708263" y="960462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135689" y="3291256"/>
            <a:ext cx="721360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 algn="just">
              <a:lnSpc>
                <a:spcPct val="101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Schedule </a:t>
            </a:r>
            <a:r>
              <a:rPr sz="1400" spc="-3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rr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 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6380" y="1665744"/>
            <a:ext cx="1416685" cy="960755"/>
          </a:xfrm>
          <a:custGeom>
            <a:avLst/>
            <a:gdLst/>
            <a:ahLst/>
            <a:cxnLst/>
            <a:rect l="l" t="t" r="r" b="b"/>
            <a:pathLst>
              <a:path w="1416685" h="960755">
                <a:moveTo>
                  <a:pt x="708263" y="960462"/>
                </a:moveTo>
                <a:lnTo>
                  <a:pt x="650202" y="958868"/>
                </a:lnTo>
                <a:lnTo>
                  <a:pt x="593428" y="954169"/>
                </a:lnTo>
                <a:lnTo>
                  <a:pt x="538125" y="946489"/>
                </a:lnTo>
                <a:lnTo>
                  <a:pt x="484475" y="935953"/>
                </a:lnTo>
                <a:lnTo>
                  <a:pt x="432660" y="922685"/>
                </a:lnTo>
                <a:lnTo>
                  <a:pt x="382864" y="906808"/>
                </a:lnTo>
                <a:lnTo>
                  <a:pt x="335270" y="888448"/>
                </a:lnTo>
                <a:lnTo>
                  <a:pt x="290059" y="867727"/>
                </a:lnTo>
                <a:lnTo>
                  <a:pt x="247415" y="844771"/>
                </a:lnTo>
                <a:lnTo>
                  <a:pt x="207521" y="819704"/>
                </a:lnTo>
                <a:lnTo>
                  <a:pt x="170559" y="792650"/>
                </a:lnTo>
                <a:lnTo>
                  <a:pt x="136711" y="763732"/>
                </a:lnTo>
                <a:lnTo>
                  <a:pt x="106162" y="733076"/>
                </a:lnTo>
                <a:lnTo>
                  <a:pt x="79093" y="700806"/>
                </a:lnTo>
                <a:lnTo>
                  <a:pt x="55687" y="667045"/>
                </a:lnTo>
                <a:lnTo>
                  <a:pt x="36127" y="631917"/>
                </a:lnTo>
                <a:lnTo>
                  <a:pt x="20595" y="595548"/>
                </a:lnTo>
                <a:lnTo>
                  <a:pt x="9275" y="558061"/>
                </a:lnTo>
                <a:lnTo>
                  <a:pt x="2349" y="519581"/>
                </a:lnTo>
                <a:lnTo>
                  <a:pt x="0" y="480231"/>
                </a:lnTo>
                <a:lnTo>
                  <a:pt x="2349" y="440881"/>
                </a:lnTo>
                <a:lnTo>
                  <a:pt x="9275" y="402400"/>
                </a:lnTo>
                <a:lnTo>
                  <a:pt x="20595" y="364913"/>
                </a:lnTo>
                <a:lnTo>
                  <a:pt x="36127" y="328544"/>
                </a:lnTo>
                <a:lnTo>
                  <a:pt x="55687" y="293417"/>
                </a:lnTo>
                <a:lnTo>
                  <a:pt x="79093" y="259655"/>
                </a:lnTo>
                <a:lnTo>
                  <a:pt x="106162" y="227385"/>
                </a:lnTo>
                <a:lnTo>
                  <a:pt x="136711" y="196729"/>
                </a:lnTo>
                <a:lnTo>
                  <a:pt x="170559" y="167811"/>
                </a:lnTo>
                <a:lnTo>
                  <a:pt x="207521" y="140757"/>
                </a:lnTo>
                <a:lnTo>
                  <a:pt x="247415" y="115690"/>
                </a:lnTo>
                <a:lnTo>
                  <a:pt x="290059" y="92734"/>
                </a:lnTo>
                <a:lnTo>
                  <a:pt x="335270" y="72013"/>
                </a:lnTo>
                <a:lnTo>
                  <a:pt x="382864" y="53653"/>
                </a:lnTo>
                <a:lnTo>
                  <a:pt x="432660" y="37776"/>
                </a:lnTo>
                <a:lnTo>
                  <a:pt x="484475" y="24508"/>
                </a:lnTo>
                <a:lnTo>
                  <a:pt x="538125" y="13972"/>
                </a:lnTo>
                <a:lnTo>
                  <a:pt x="593428" y="6292"/>
                </a:lnTo>
                <a:lnTo>
                  <a:pt x="650202" y="1593"/>
                </a:lnTo>
                <a:lnTo>
                  <a:pt x="708263" y="0"/>
                </a:lnTo>
                <a:lnTo>
                  <a:pt x="766325" y="1593"/>
                </a:lnTo>
                <a:lnTo>
                  <a:pt x="823098" y="6292"/>
                </a:lnTo>
                <a:lnTo>
                  <a:pt x="878402" y="13972"/>
                </a:lnTo>
                <a:lnTo>
                  <a:pt x="932052" y="24508"/>
                </a:lnTo>
                <a:lnTo>
                  <a:pt x="983867" y="37776"/>
                </a:lnTo>
                <a:lnTo>
                  <a:pt x="1033662" y="53653"/>
                </a:lnTo>
                <a:lnTo>
                  <a:pt x="1081257" y="72013"/>
                </a:lnTo>
                <a:lnTo>
                  <a:pt x="1126468" y="92734"/>
                </a:lnTo>
                <a:lnTo>
                  <a:pt x="1169112" y="115690"/>
                </a:lnTo>
                <a:lnTo>
                  <a:pt x="1209006" y="140757"/>
                </a:lnTo>
                <a:lnTo>
                  <a:pt x="1245968" y="167811"/>
                </a:lnTo>
                <a:lnTo>
                  <a:pt x="1279815" y="196729"/>
                </a:lnTo>
                <a:lnTo>
                  <a:pt x="1310365" y="227385"/>
                </a:lnTo>
                <a:lnTo>
                  <a:pt x="1337434" y="259655"/>
                </a:lnTo>
                <a:lnTo>
                  <a:pt x="1360840" y="293417"/>
                </a:lnTo>
                <a:lnTo>
                  <a:pt x="1380400" y="328544"/>
                </a:lnTo>
                <a:lnTo>
                  <a:pt x="1395932" y="364913"/>
                </a:lnTo>
                <a:lnTo>
                  <a:pt x="1407252" y="402400"/>
                </a:lnTo>
                <a:lnTo>
                  <a:pt x="1414178" y="440881"/>
                </a:lnTo>
                <a:lnTo>
                  <a:pt x="1416527" y="480231"/>
                </a:lnTo>
                <a:lnTo>
                  <a:pt x="1414178" y="519581"/>
                </a:lnTo>
                <a:lnTo>
                  <a:pt x="1407252" y="558061"/>
                </a:lnTo>
                <a:lnTo>
                  <a:pt x="1395932" y="595548"/>
                </a:lnTo>
                <a:lnTo>
                  <a:pt x="1380400" y="631917"/>
                </a:lnTo>
                <a:lnTo>
                  <a:pt x="1360840" y="667045"/>
                </a:lnTo>
                <a:lnTo>
                  <a:pt x="1337434" y="700806"/>
                </a:lnTo>
                <a:lnTo>
                  <a:pt x="1310365" y="733076"/>
                </a:lnTo>
                <a:lnTo>
                  <a:pt x="1279815" y="763732"/>
                </a:lnTo>
                <a:lnTo>
                  <a:pt x="1245968" y="792650"/>
                </a:lnTo>
                <a:lnTo>
                  <a:pt x="1209006" y="819704"/>
                </a:lnTo>
                <a:lnTo>
                  <a:pt x="1169112" y="844771"/>
                </a:lnTo>
                <a:lnTo>
                  <a:pt x="1126468" y="867727"/>
                </a:lnTo>
                <a:lnTo>
                  <a:pt x="1081257" y="888448"/>
                </a:lnTo>
                <a:lnTo>
                  <a:pt x="1033662" y="906808"/>
                </a:lnTo>
                <a:lnTo>
                  <a:pt x="983867" y="922685"/>
                </a:lnTo>
                <a:lnTo>
                  <a:pt x="932052" y="935953"/>
                </a:lnTo>
                <a:lnTo>
                  <a:pt x="878402" y="946489"/>
                </a:lnTo>
                <a:lnTo>
                  <a:pt x="823098" y="954169"/>
                </a:lnTo>
                <a:lnTo>
                  <a:pt x="766325" y="958868"/>
                </a:lnTo>
                <a:lnTo>
                  <a:pt x="708263" y="960462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24608" y="2007283"/>
            <a:ext cx="53848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4106" y="2870498"/>
            <a:ext cx="1416685" cy="960755"/>
          </a:xfrm>
          <a:custGeom>
            <a:avLst/>
            <a:gdLst/>
            <a:ahLst/>
            <a:cxnLst/>
            <a:rect l="l" t="t" r="r" b="b"/>
            <a:pathLst>
              <a:path w="1416685" h="960754">
                <a:moveTo>
                  <a:pt x="708263" y="960462"/>
                </a:moveTo>
                <a:lnTo>
                  <a:pt x="650202" y="958868"/>
                </a:lnTo>
                <a:lnTo>
                  <a:pt x="593428" y="954169"/>
                </a:lnTo>
                <a:lnTo>
                  <a:pt x="538125" y="946489"/>
                </a:lnTo>
                <a:lnTo>
                  <a:pt x="484475" y="935953"/>
                </a:lnTo>
                <a:lnTo>
                  <a:pt x="432660" y="922685"/>
                </a:lnTo>
                <a:lnTo>
                  <a:pt x="382864" y="906808"/>
                </a:lnTo>
                <a:lnTo>
                  <a:pt x="335270" y="888448"/>
                </a:lnTo>
                <a:lnTo>
                  <a:pt x="290059" y="867727"/>
                </a:lnTo>
                <a:lnTo>
                  <a:pt x="247415" y="844771"/>
                </a:lnTo>
                <a:lnTo>
                  <a:pt x="207521" y="819704"/>
                </a:lnTo>
                <a:lnTo>
                  <a:pt x="170559" y="792650"/>
                </a:lnTo>
                <a:lnTo>
                  <a:pt x="136711" y="763732"/>
                </a:lnTo>
                <a:lnTo>
                  <a:pt x="106162" y="733076"/>
                </a:lnTo>
                <a:lnTo>
                  <a:pt x="79093" y="700806"/>
                </a:lnTo>
                <a:lnTo>
                  <a:pt x="55687" y="667045"/>
                </a:lnTo>
                <a:lnTo>
                  <a:pt x="36127" y="631917"/>
                </a:lnTo>
                <a:lnTo>
                  <a:pt x="20595" y="595548"/>
                </a:lnTo>
                <a:lnTo>
                  <a:pt x="9275" y="558061"/>
                </a:lnTo>
                <a:lnTo>
                  <a:pt x="2349" y="519581"/>
                </a:lnTo>
                <a:lnTo>
                  <a:pt x="0" y="480231"/>
                </a:lnTo>
                <a:lnTo>
                  <a:pt x="2349" y="440881"/>
                </a:lnTo>
                <a:lnTo>
                  <a:pt x="9275" y="402400"/>
                </a:lnTo>
                <a:lnTo>
                  <a:pt x="20595" y="364913"/>
                </a:lnTo>
                <a:lnTo>
                  <a:pt x="36127" y="328544"/>
                </a:lnTo>
                <a:lnTo>
                  <a:pt x="55687" y="293417"/>
                </a:lnTo>
                <a:lnTo>
                  <a:pt x="79093" y="259655"/>
                </a:lnTo>
                <a:lnTo>
                  <a:pt x="106162" y="227385"/>
                </a:lnTo>
                <a:lnTo>
                  <a:pt x="136711" y="196729"/>
                </a:lnTo>
                <a:lnTo>
                  <a:pt x="170559" y="167811"/>
                </a:lnTo>
                <a:lnTo>
                  <a:pt x="207521" y="140757"/>
                </a:lnTo>
                <a:lnTo>
                  <a:pt x="247415" y="115690"/>
                </a:lnTo>
                <a:lnTo>
                  <a:pt x="290059" y="92734"/>
                </a:lnTo>
                <a:lnTo>
                  <a:pt x="335270" y="72013"/>
                </a:lnTo>
                <a:lnTo>
                  <a:pt x="382864" y="53653"/>
                </a:lnTo>
                <a:lnTo>
                  <a:pt x="432660" y="37776"/>
                </a:lnTo>
                <a:lnTo>
                  <a:pt x="484475" y="24508"/>
                </a:lnTo>
                <a:lnTo>
                  <a:pt x="538125" y="13972"/>
                </a:lnTo>
                <a:lnTo>
                  <a:pt x="593428" y="6292"/>
                </a:lnTo>
                <a:lnTo>
                  <a:pt x="650202" y="1593"/>
                </a:lnTo>
                <a:lnTo>
                  <a:pt x="708263" y="0"/>
                </a:lnTo>
                <a:lnTo>
                  <a:pt x="766325" y="1593"/>
                </a:lnTo>
                <a:lnTo>
                  <a:pt x="823098" y="6292"/>
                </a:lnTo>
                <a:lnTo>
                  <a:pt x="878402" y="13972"/>
                </a:lnTo>
                <a:lnTo>
                  <a:pt x="932052" y="24508"/>
                </a:lnTo>
                <a:lnTo>
                  <a:pt x="983867" y="37776"/>
                </a:lnTo>
                <a:lnTo>
                  <a:pt x="1033662" y="53653"/>
                </a:lnTo>
                <a:lnTo>
                  <a:pt x="1081257" y="72013"/>
                </a:lnTo>
                <a:lnTo>
                  <a:pt x="1126468" y="92734"/>
                </a:lnTo>
                <a:lnTo>
                  <a:pt x="1169112" y="115690"/>
                </a:lnTo>
                <a:lnTo>
                  <a:pt x="1209006" y="140757"/>
                </a:lnTo>
                <a:lnTo>
                  <a:pt x="1245968" y="167811"/>
                </a:lnTo>
                <a:lnTo>
                  <a:pt x="1279815" y="196729"/>
                </a:lnTo>
                <a:lnTo>
                  <a:pt x="1310365" y="227385"/>
                </a:lnTo>
                <a:lnTo>
                  <a:pt x="1337434" y="259655"/>
                </a:lnTo>
                <a:lnTo>
                  <a:pt x="1360840" y="293417"/>
                </a:lnTo>
                <a:lnTo>
                  <a:pt x="1380400" y="328544"/>
                </a:lnTo>
                <a:lnTo>
                  <a:pt x="1395932" y="364913"/>
                </a:lnTo>
                <a:lnTo>
                  <a:pt x="1407252" y="402400"/>
                </a:lnTo>
                <a:lnTo>
                  <a:pt x="1414178" y="440881"/>
                </a:lnTo>
                <a:lnTo>
                  <a:pt x="1416527" y="480231"/>
                </a:lnTo>
                <a:lnTo>
                  <a:pt x="1414178" y="519581"/>
                </a:lnTo>
                <a:lnTo>
                  <a:pt x="1407252" y="558061"/>
                </a:lnTo>
                <a:lnTo>
                  <a:pt x="1395932" y="595548"/>
                </a:lnTo>
                <a:lnTo>
                  <a:pt x="1380400" y="631917"/>
                </a:lnTo>
                <a:lnTo>
                  <a:pt x="1360840" y="667045"/>
                </a:lnTo>
                <a:lnTo>
                  <a:pt x="1337434" y="700806"/>
                </a:lnTo>
                <a:lnTo>
                  <a:pt x="1310365" y="733076"/>
                </a:lnTo>
                <a:lnTo>
                  <a:pt x="1279815" y="763732"/>
                </a:lnTo>
                <a:lnTo>
                  <a:pt x="1245968" y="792650"/>
                </a:lnTo>
                <a:lnTo>
                  <a:pt x="1209006" y="819704"/>
                </a:lnTo>
                <a:lnTo>
                  <a:pt x="1169112" y="844771"/>
                </a:lnTo>
                <a:lnTo>
                  <a:pt x="1126468" y="867727"/>
                </a:lnTo>
                <a:lnTo>
                  <a:pt x="1081257" y="888448"/>
                </a:lnTo>
                <a:lnTo>
                  <a:pt x="1033662" y="906808"/>
                </a:lnTo>
                <a:lnTo>
                  <a:pt x="983867" y="922685"/>
                </a:lnTo>
                <a:lnTo>
                  <a:pt x="932052" y="935953"/>
                </a:lnTo>
                <a:lnTo>
                  <a:pt x="878402" y="946489"/>
                </a:lnTo>
                <a:lnTo>
                  <a:pt x="823098" y="954169"/>
                </a:lnTo>
                <a:lnTo>
                  <a:pt x="766325" y="958868"/>
                </a:lnTo>
                <a:lnTo>
                  <a:pt x="708263" y="960462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61680" y="3104062"/>
            <a:ext cx="962025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marR="5080" indent="-302260">
              <a:lnSpc>
                <a:spcPct val="1010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12696" y="2464482"/>
            <a:ext cx="911860" cy="584835"/>
            <a:chOff x="4012696" y="2464482"/>
            <a:chExt cx="911860" cy="584835"/>
          </a:xfrm>
        </p:grpSpPr>
        <p:sp>
          <p:nvSpPr>
            <p:cNvPr id="22" name="object 22"/>
            <p:cNvSpPr/>
            <p:nvPr/>
          </p:nvSpPr>
          <p:spPr>
            <a:xfrm>
              <a:off x="4017776" y="2469562"/>
              <a:ext cx="901700" cy="558165"/>
            </a:xfrm>
            <a:custGeom>
              <a:avLst/>
              <a:gdLst/>
              <a:ahLst/>
              <a:cxnLst/>
              <a:rect l="l" t="t" r="r" b="b"/>
              <a:pathLst>
                <a:path w="901700" h="558164">
                  <a:moveTo>
                    <a:pt x="0" y="0"/>
                  </a:moveTo>
                  <a:lnTo>
                    <a:pt x="901489" y="557622"/>
                  </a:lnTo>
                </a:path>
              </a:pathLst>
            </a:custGeom>
            <a:ln w="9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52174" y="2958768"/>
              <a:ext cx="67310" cy="85090"/>
            </a:xfrm>
            <a:custGeom>
              <a:avLst/>
              <a:gdLst/>
              <a:ahLst/>
              <a:cxnLst/>
              <a:rect l="l" t="t" r="r" b="b"/>
              <a:pathLst>
                <a:path w="67310" h="85089">
                  <a:moveTo>
                    <a:pt x="0" y="84958"/>
                  </a:moveTo>
                  <a:lnTo>
                    <a:pt x="67285" y="68398"/>
                  </a:lnTo>
                  <a:lnTo>
                    <a:pt x="50995" y="0"/>
                  </a:lnTo>
                </a:path>
              </a:pathLst>
            </a:custGeom>
            <a:ln w="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115122" y="2635173"/>
            <a:ext cx="7029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&lt;&lt;include&gt;&gt;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40765" y="2620891"/>
            <a:ext cx="107950" cy="550545"/>
            <a:chOff x="3440765" y="2620891"/>
            <a:chExt cx="107950" cy="550545"/>
          </a:xfrm>
        </p:grpSpPr>
        <p:sp>
          <p:nvSpPr>
            <p:cNvPr id="26" name="object 26"/>
            <p:cNvSpPr/>
            <p:nvPr/>
          </p:nvSpPr>
          <p:spPr>
            <a:xfrm>
              <a:off x="3494649" y="2625971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353460"/>
                  </a:moveTo>
                  <a:lnTo>
                    <a:pt x="0" y="539998"/>
                  </a:lnTo>
                </a:path>
                <a:path h="540385">
                  <a:moveTo>
                    <a:pt x="0" y="0"/>
                  </a:moveTo>
                  <a:lnTo>
                    <a:pt x="0" y="185703"/>
                  </a:lnTo>
                </a:path>
              </a:pathLst>
            </a:custGeom>
            <a:ln w="98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445845" y="3116373"/>
              <a:ext cx="97790" cy="50165"/>
            </a:xfrm>
            <a:custGeom>
              <a:avLst/>
              <a:gdLst/>
              <a:ahLst/>
              <a:cxnLst/>
              <a:rect l="l" t="t" r="r" b="b"/>
              <a:pathLst>
                <a:path w="97789" h="50164">
                  <a:moveTo>
                    <a:pt x="0" y="0"/>
                  </a:moveTo>
                  <a:lnTo>
                    <a:pt x="48870" y="49679"/>
                  </a:lnTo>
                  <a:lnTo>
                    <a:pt x="97740" y="0"/>
                  </a:lnTo>
                </a:path>
              </a:pathLst>
            </a:custGeom>
            <a:ln w="10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151009" y="2782770"/>
            <a:ext cx="68389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&lt;&lt;extend&gt;&gt;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895971" y="2141615"/>
            <a:ext cx="5322570" cy="3424554"/>
            <a:chOff x="1895971" y="2141615"/>
            <a:chExt cx="5322570" cy="3424554"/>
          </a:xfrm>
        </p:grpSpPr>
        <p:sp>
          <p:nvSpPr>
            <p:cNvPr id="30" name="object 30"/>
            <p:cNvSpPr/>
            <p:nvPr/>
          </p:nvSpPr>
          <p:spPr>
            <a:xfrm>
              <a:off x="1901051" y="2146695"/>
              <a:ext cx="885825" cy="1270"/>
            </a:xfrm>
            <a:custGeom>
              <a:avLst/>
              <a:gdLst/>
              <a:ahLst/>
              <a:cxnLst/>
              <a:rect l="l" t="t" r="r" b="b"/>
              <a:pathLst>
                <a:path w="885825" h="1269">
                  <a:moveTo>
                    <a:pt x="0" y="719"/>
                  </a:moveTo>
                  <a:lnTo>
                    <a:pt x="885329" y="0"/>
                  </a:lnTo>
                </a:path>
              </a:pathLst>
            </a:custGeom>
            <a:ln w="10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02908" y="2147127"/>
              <a:ext cx="3010535" cy="5080"/>
            </a:xfrm>
            <a:custGeom>
              <a:avLst/>
              <a:gdLst/>
              <a:ahLst/>
              <a:cxnLst/>
              <a:rect l="l" t="t" r="r" b="b"/>
              <a:pathLst>
                <a:path w="3010534" h="5080">
                  <a:moveTo>
                    <a:pt x="0" y="0"/>
                  </a:moveTo>
                  <a:lnTo>
                    <a:pt x="3010121" y="5039"/>
                  </a:lnTo>
                </a:path>
              </a:pathLst>
            </a:custGeom>
            <a:ln w="10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86380" y="4605665"/>
              <a:ext cx="1416685" cy="960755"/>
            </a:xfrm>
            <a:custGeom>
              <a:avLst/>
              <a:gdLst/>
              <a:ahLst/>
              <a:cxnLst/>
              <a:rect l="l" t="t" r="r" b="b"/>
              <a:pathLst>
                <a:path w="1416685" h="960754">
                  <a:moveTo>
                    <a:pt x="708263" y="960462"/>
                  </a:moveTo>
                  <a:lnTo>
                    <a:pt x="650202" y="958868"/>
                  </a:lnTo>
                  <a:lnTo>
                    <a:pt x="593428" y="954169"/>
                  </a:lnTo>
                  <a:lnTo>
                    <a:pt x="538125" y="946489"/>
                  </a:lnTo>
                  <a:lnTo>
                    <a:pt x="484475" y="935953"/>
                  </a:lnTo>
                  <a:lnTo>
                    <a:pt x="432660" y="922685"/>
                  </a:lnTo>
                  <a:lnTo>
                    <a:pt x="382864" y="906808"/>
                  </a:lnTo>
                  <a:lnTo>
                    <a:pt x="335270" y="888448"/>
                  </a:lnTo>
                  <a:lnTo>
                    <a:pt x="290059" y="867727"/>
                  </a:lnTo>
                  <a:lnTo>
                    <a:pt x="247415" y="844771"/>
                  </a:lnTo>
                  <a:lnTo>
                    <a:pt x="207521" y="819704"/>
                  </a:lnTo>
                  <a:lnTo>
                    <a:pt x="170559" y="792650"/>
                  </a:lnTo>
                  <a:lnTo>
                    <a:pt x="136711" y="763732"/>
                  </a:lnTo>
                  <a:lnTo>
                    <a:pt x="106162" y="733076"/>
                  </a:lnTo>
                  <a:lnTo>
                    <a:pt x="79093" y="700806"/>
                  </a:lnTo>
                  <a:lnTo>
                    <a:pt x="55687" y="667045"/>
                  </a:lnTo>
                  <a:lnTo>
                    <a:pt x="36127" y="631917"/>
                  </a:lnTo>
                  <a:lnTo>
                    <a:pt x="20595" y="595548"/>
                  </a:lnTo>
                  <a:lnTo>
                    <a:pt x="9275" y="558061"/>
                  </a:lnTo>
                  <a:lnTo>
                    <a:pt x="2349" y="519581"/>
                  </a:lnTo>
                  <a:lnTo>
                    <a:pt x="0" y="480231"/>
                  </a:lnTo>
                  <a:lnTo>
                    <a:pt x="2349" y="440881"/>
                  </a:lnTo>
                  <a:lnTo>
                    <a:pt x="9275" y="402400"/>
                  </a:lnTo>
                  <a:lnTo>
                    <a:pt x="20595" y="364913"/>
                  </a:lnTo>
                  <a:lnTo>
                    <a:pt x="36127" y="328544"/>
                  </a:lnTo>
                  <a:lnTo>
                    <a:pt x="55687" y="293417"/>
                  </a:lnTo>
                  <a:lnTo>
                    <a:pt x="79093" y="259655"/>
                  </a:lnTo>
                  <a:lnTo>
                    <a:pt x="106162" y="227385"/>
                  </a:lnTo>
                  <a:lnTo>
                    <a:pt x="136711" y="196729"/>
                  </a:lnTo>
                  <a:lnTo>
                    <a:pt x="170559" y="167811"/>
                  </a:lnTo>
                  <a:lnTo>
                    <a:pt x="207521" y="140757"/>
                  </a:lnTo>
                  <a:lnTo>
                    <a:pt x="247415" y="115690"/>
                  </a:lnTo>
                  <a:lnTo>
                    <a:pt x="290059" y="92734"/>
                  </a:lnTo>
                  <a:lnTo>
                    <a:pt x="335270" y="72013"/>
                  </a:lnTo>
                  <a:lnTo>
                    <a:pt x="382864" y="53653"/>
                  </a:lnTo>
                  <a:lnTo>
                    <a:pt x="432660" y="37776"/>
                  </a:lnTo>
                  <a:lnTo>
                    <a:pt x="484475" y="24508"/>
                  </a:lnTo>
                  <a:lnTo>
                    <a:pt x="538125" y="13972"/>
                  </a:lnTo>
                  <a:lnTo>
                    <a:pt x="593428" y="6292"/>
                  </a:lnTo>
                  <a:lnTo>
                    <a:pt x="650202" y="1593"/>
                  </a:lnTo>
                  <a:lnTo>
                    <a:pt x="708263" y="0"/>
                  </a:lnTo>
                  <a:lnTo>
                    <a:pt x="766325" y="1593"/>
                  </a:lnTo>
                  <a:lnTo>
                    <a:pt x="823098" y="6292"/>
                  </a:lnTo>
                  <a:lnTo>
                    <a:pt x="878402" y="13972"/>
                  </a:lnTo>
                  <a:lnTo>
                    <a:pt x="932052" y="24508"/>
                  </a:lnTo>
                  <a:lnTo>
                    <a:pt x="983867" y="37776"/>
                  </a:lnTo>
                  <a:lnTo>
                    <a:pt x="1033662" y="53653"/>
                  </a:lnTo>
                  <a:lnTo>
                    <a:pt x="1081257" y="72013"/>
                  </a:lnTo>
                  <a:lnTo>
                    <a:pt x="1126468" y="92734"/>
                  </a:lnTo>
                  <a:lnTo>
                    <a:pt x="1169112" y="115690"/>
                  </a:lnTo>
                  <a:lnTo>
                    <a:pt x="1209006" y="140757"/>
                  </a:lnTo>
                  <a:lnTo>
                    <a:pt x="1245968" y="167811"/>
                  </a:lnTo>
                  <a:lnTo>
                    <a:pt x="1279815" y="196729"/>
                  </a:lnTo>
                  <a:lnTo>
                    <a:pt x="1310365" y="227385"/>
                  </a:lnTo>
                  <a:lnTo>
                    <a:pt x="1337434" y="259655"/>
                  </a:lnTo>
                  <a:lnTo>
                    <a:pt x="1360840" y="293417"/>
                  </a:lnTo>
                  <a:lnTo>
                    <a:pt x="1380400" y="328544"/>
                  </a:lnTo>
                  <a:lnTo>
                    <a:pt x="1395932" y="364913"/>
                  </a:lnTo>
                  <a:lnTo>
                    <a:pt x="1407252" y="402400"/>
                  </a:lnTo>
                  <a:lnTo>
                    <a:pt x="1414178" y="440881"/>
                  </a:lnTo>
                  <a:lnTo>
                    <a:pt x="1416527" y="480231"/>
                  </a:lnTo>
                  <a:lnTo>
                    <a:pt x="1414178" y="519581"/>
                  </a:lnTo>
                  <a:lnTo>
                    <a:pt x="1407252" y="558061"/>
                  </a:lnTo>
                  <a:lnTo>
                    <a:pt x="1395932" y="595548"/>
                  </a:lnTo>
                  <a:lnTo>
                    <a:pt x="1380400" y="631917"/>
                  </a:lnTo>
                  <a:lnTo>
                    <a:pt x="1360840" y="667045"/>
                  </a:lnTo>
                  <a:lnTo>
                    <a:pt x="1337434" y="700806"/>
                  </a:lnTo>
                  <a:lnTo>
                    <a:pt x="1310365" y="733076"/>
                  </a:lnTo>
                  <a:lnTo>
                    <a:pt x="1279815" y="763732"/>
                  </a:lnTo>
                  <a:lnTo>
                    <a:pt x="1245968" y="792650"/>
                  </a:lnTo>
                  <a:lnTo>
                    <a:pt x="1209006" y="819704"/>
                  </a:lnTo>
                  <a:lnTo>
                    <a:pt x="1169112" y="844771"/>
                  </a:lnTo>
                  <a:lnTo>
                    <a:pt x="1126468" y="867727"/>
                  </a:lnTo>
                  <a:lnTo>
                    <a:pt x="1081257" y="888448"/>
                  </a:lnTo>
                  <a:lnTo>
                    <a:pt x="1033662" y="906808"/>
                  </a:lnTo>
                  <a:lnTo>
                    <a:pt x="983867" y="922685"/>
                  </a:lnTo>
                  <a:lnTo>
                    <a:pt x="932052" y="935953"/>
                  </a:lnTo>
                  <a:lnTo>
                    <a:pt x="878402" y="946489"/>
                  </a:lnTo>
                  <a:lnTo>
                    <a:pt x="823098" y="954169"/>
                  </a:lnTo>
                  <a:lnTo>
                    <a:pt x="766325" y="958868"/>
                  </a:lnTo>
                  <a:lnTo>
                    <a:pt x="708263" y="9604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189204" y="4731231"/>
            <a:ext cx="60833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09348" y="4947227"/>
            <a:ext cx="768350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 marR="5080" indent="-53975">
              <a:lnSpc>
                <a:spcPct val="101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 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25144" y="2286549"/>
            <a:ext cx="4325620" cy="2679700"/>
            <a:chOff x="1825144" y="2286549"/>
            <a:chExt cx="4325620" cy="2679700"/>
          </a:xfrm>
        </p:grpSpPr>
        <p:sp>
          <p:nvSpPr>
            <p:cNvPr id="36" name="object 36"/>
            <p:cNvSpPr/>
            <p:nvPr/>
          </p:nvSpPr>
          <p:spPr>
            <a:xfrm>
              <a:off x="1894181" y="2291629"/>
              <a:ext cx="1158240" cy="980440"/>
            </a:xfrm>
            <a:custGeom>
              <a:avLst/>
              <a:gdLst/>
              <a:ahLst/>
              <a:cxnLst/>
              <a:rect l="l" t="t" r="r" b="b"/>
              <a:pathLst>
                <a:path w="1158239" h="980439">
                  <a:moveTo>
                    <a:pt x="0" y="0"/>
                  </a:moveTo>
                  <a:lnTo>
                    <a:pt x="1158011" y="979901"/>
                  </a:lnTo>
                </a:path>
              </a:pathLst>
            </a:custGeom>
            <a:ln w="10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830224" y="2323884"/>
              <a:ext cx="1397000" cy="2317750"/>
            </a:xfrm>
            <a:custGeom>
              <a:avLst/>
              <a:gdLst/>
              <a:ahLst/>
              <a:cxnLst/>
              <a:rect l="l" t="t" r="r" b="b"/>
              <a:pathLst>
                <a:path w="1397000" h="2317750">
                  <a:moveTo>
                    <a:pt x="0" y="0"/>
                  </a:moveTo>
                  <a:lnTo>
                    <a:pt x="1396696" y="2317636"/>
                  </a:lnTo>
                </a:path>
              </a:pathLst>
            </a:custGeom>
            <a:ln w="99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34106" y="4005701"/>
              <a:ext cx="1416685" cy="960755"/>
            </a:xfrm>
            <a:custGeom>
              <a:avLst/>
              <a:gdLst/>
              <a:ahLst/>
              <a:cxnLst/>
              <a:rect l="l" t="t" r="r" b="b"/>
              <a:pathLst>
                <a:path w="1416685" h="960754">
                  <a:moveTo>
                    <a:pt x="708263" y="960462"/>
                  </a:moveTo>
                  <a:lnTo>
                    <a:pt x="650202" y="958868"/>
                  </a:lnTo>
                  <a:lnTo>
                    <a:pt x="593428" y="954169"/>
                  </a:lnTo>
                  <a:lnTo>
                    <a:pt x="538125" y="946489"/>
                  </a:lnTo>
                  <a:lnTo>
                    <a:pt x="484475" y="935953"/>
                  </a:lnTo>
                  <a:lnTo>
                    <a:pt x="432660" y="922685"/>
                  </a:lnTo>
                  <a:lnTo>
                    <a:pt x="382864" y="906808"/>
                  </a:lnTo>
                  <a:lnTo>
                    <a:pt x="335270" y="888448"/>
                  </a:lnTo>
                  <a:lnTo>
                    <a:pt x="290059" y="867727"/>
                  </a:lnTo>
                  <a:lnTo>
                    <a:pt x="247415" y="844771"/>
                  </a:lnTo>
                  <a:lnTo>
                    <a:pt x="207521" y="819704"/>
                  </a:lnTo>
                  <a:lnTo>
                    <a:pt x="170559" y="792650"/>
                  </a:lnTo>
                  <a:lnTo>
                    <a:pt x="136711" y="763732"/>
                  </a:lnTo>
                  <a:lnTo>
                    <a:pt x="106162" y="733076"/>
                  </a:lnTo>
                  <a:lnTo>
                    <a:pt x="79093" y="700806"/>
                  </a:lnTo>
                  <a:lnTo>
                    <a:pt x="55687" y="667045"/>
                  </a:lnTo>
                  <a:lnTo>
                    <a:pt x="36127" y="631917"/>
                  </a:lnTo>
                  <a:lnTo>
                    <a:pt x="20595" y="595548"/>
                  </a:lnTo>
                  <a:lnTo>
                    <a:pt x="9275" y="558061"/>
                  </a:lnTo>
                  <a:lnTo>
                    <a:pt x="2349" y="519581"/>
                  </a:lnTo>
                  <a:lnTo>
                    <a:pt x="0" y="480231"/>
                  </a:lnTo>
                  <a:lnTo>
                    <a:pt x="2349" y="440881"/>
                  </a:lnTo>
                  <a:lnTo>
                    <a:pt x="9275" y="402400"/>
                  </a:lnTo>
                  <a:lnTo>
                    <a:pt x="20595" y="364913"/>
                  </a:lnTo>
                  <a:lnTo>
                    <a:pt x="36127" y="328544"/>
                  </a:lnTo>
                  <a:lnTo>
                    <a:pt x="55687" y="293417"/>
                  </a:lnTo>
                  <a:lnTo>
                    <a:pt x="79093" y="259655"/>
                  </a:lnTo>
                  <a:lnTo>
                    <a:pt x="106162" y="227385"/>
                  </a:lnTo>
                  <a:lnTo>
                    <a:pt x="136711" y="196729"/>
                  </a:lnTo>
                  <a:lnTo>
                    <a:pt x="170559" y="167811"/>
                  </a:lnTo>
                  <a:lnTo>
                    <a:pt x="207521" y="140757"/>
                  </a:lnTo>
                  <a:lnTo>
                    <a:pt x="247415" y="115690"/>
                  </a:lnTo>
                  <a:lnTo>
                    <a:pt x="290059" y="92734"/>
                  </a:lnTo>
                  <a:lnTo>
                    <a:pt x="335270" y="72013"/>
                  </a:lnTo>
                  <a:lnTo>
                    <a:pt x="382864" y="53653"/>
                  </a:lnTo>
                  <a:lnTo>
                    <a:pt x="432660" y="37776"/>
                  </a:lnTo>
                  <a:lnTo>
                    <a:pt x="484475" y="24508"/>
                  </a:lnTo>
                  <a:lnTo>
                    <a:pt x="538125" y="13972"/>
                  </a:lnTo>
                  <a:lnTo>
                    <a:pt x="593428" y="6292"/>
                  </a:lnTo>
                  <a:lnTo>
                    <a:pt x="650202" y="1593"/>
                  </a:lnTo>
                  <a:lnTo>
                    <a:pt x="708263" y="0"/>
                  </a:lnTo>
                  <a:lnTo>
                    <a:pt x="766325" y="1593"/>
                  </a:lnTo>
                  <a:lnTo>
                    <a:pt x="823098" y="6292"/>
                  </a:lnTo>
                  <a:lnTo>
                    <a:pt x="878402" y="13972"/>
                  </a:lnTo>
                  <a:lnTo>
                    <a:pt x="932052" y="24508"/>
                  </a:lnTo>
                  <a:lnTo>
                    <a:pt x="983867" y="37776"/>
                  </a:lnTo>
                  <a:lnTo>
                    <a:pt x="1033662" y="53653"/>
                  </a:lnTo>
                  <a:lnTo>
                    <a:pt x="1081257" y="72013"/>
                  </a:lnTo>
                  <a:lnTo>
                    <a:pt x="1126468" y="92734"/>
                  </a:lnTo>
                  <a:lnTo>
                    <a:pt x="1169112" y="115690"/>
                  </a:lnTo>
                  <a:lnTo>
                    <a:pt x="1209006" y="140757"/>
                  </a:lnTo>
                  <a:lnTo>
                    <a:pt x="1245968" y="167811"/>
                  </a:lnTo>
                  <a:lnTo>
                    <a:pt x="1279815" y="196729"/>
                  </a:lnTo>
                  <a:lnTo>
                    <a:pt x="1310365" y="227385"/>
                  </a:lnTo>
                  <a:lnTo>
                    <a:pt x="1337434" y="259655"/>
                  </a:lnTo>
                  <a:lnTo>
                    <a:pt x="1360840" y="293417"/>
                  </a:lnTo>
                  <a:lnTo>
                    <a:pt x="1380400" y="328544"/>
                  </a:lnTo>
                  <a:lnTo>
                    <a:pt x="1395932" y="364913"/>
                  </a:lnTo>
                  <a:lnTo>
                    <a:pt x="1407252" y="402400"/>
                  </a:lnTo>
                  <a:lnTo>
                    <a:pt x="1414178" y="440881"/>
                  </a:lnTo>
                  <a:lnTo>
                    <a:pt x="1416527" y="480231"/>
                  </a:lnTo>
                  <a:lnTo>
                    <a:pt x="1414178" y="519581"/>
                  </a:lnTo>
                  <a:lnTo>
                    <a:pt x="1407252" y="558061"/>
                  </a:lnTo>
                  <a:lnTo>
                    <a:pt x="1395932" y="595548"/>
                  </a:lnTo>
                  <a:lnTo>
                    <a:pt x="1380400" y="631917"/>
                  </a:lnTo>
                  <a:lnTo>
                    <a:pt x="1360840" y="667045"/>
                  </a:lnTo>
                  <a:lnTo>
                    <a:pt x="1337434" y="700806"/>
                  </a:lnTo>
                  <a:lnTo>
                    <a:pt x="1310365" y="733076"/>
                  </a:lnTo>
                  <a:lnTo>
                    <a:pt x="1279815" y="763732"/>
                  </a:lnTo>
                  <a:lnTo>
                    <a:pt x="1245968" y="792650"/>
                  </a:lnTo>
                  <a:lnTo>
                    <a:pt x="1209006" y="819704"/>
                  </a:lnTo>
                  <a:lnTo>
                    <a:pt x="1169112" y="844771"/>
                  </a:lnTo>
                  <a:lnTo>
                    <a:pt x="1126468" y="867727"/>
                  </a:lnTo>
                  <a:lnTo>
                    <a:pt x="1081257" y="888448"/>
                  </a:lnTo>
                  <a:lnTo>
                    <a:pt x="1033662" y="906808"/>
                  </a:lnTo>
                  <a:lnTo>
                    <a:pt x="983867" y="922685"/>
                  </a:lnTo>
                  <a:lnTo>
                    <a:pt x="932052" y="935953"/>
                  </a:lnTo>
                  <a:lnTo>
                    <a:pt x="878402" y="946489"/>
                  </a:lnTo>
                  <a:lnTo>
                    <a:pt x="823098" y="954169"/>
                  </a:lnTo>
                  <a:lnTo>
                    <a:pt x="766325" y="958868"/>
                  </a:lnTo>
                  <a:lnTo>
                    <a:pt x="708263" y="9604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057047" y="4131241"/>
            <a:ext cx="768350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5080" algn="ctr">
              <a:lnSpc>
                <a:spcPct val="101000"/>
              </a:lnSpc>
              <a:spcBef>
                <a:spcPts val="95"/>
              </a:spcBef>
            </a:pP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Skip 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 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34106" y="5140904"/>
            <a:ext cx="1416685" cy="960755"/>
          </a:xfrm>
          <a:custGeom>
            <a:avLst/>
            <a:gdLst/>
            <a:ahLst/>
            <a:cxnLst/>
            <a:rect l="l" t="t" r="r" b="b"/>
            <a:pathLst>
              <a:path w="1416685" h="960754">
                <a:moveTo>
                  <a:pt x="708263" y="960462"/>
                </a:moveTo>
                <a:lnTo>
                  <a:pt x="650202" y="958868"/>
                </a:lnTo>
                <a:lnTo>
                  <a:pt x="593428" y="954169"/>
                </a:lnTo>
                <a:lnTo>
                  <a:pt x="538125" y="946489"/>
                </a:lnTo>
                <a:lnTo>
                  <a:pt x="484475" y="935953"/>
                </a:lnTo>
                <a:lnTo>
                  <a:pt x="432660" y="922685"/>
                </a:lnTo>
                <a:lnTo>
                  <a:pt x="382864" y="906808"/>
                </a:lnTo>
                <a:lnTo>
                  <a:pt x="335270" y="888448"/>
                </a:lnTo>
                <a:lnTo>
                  <a:pt x="290059" y="867727"/>
                </a:lnTo>
                <a:lnTo>
                  <a:pt x="247415" y="844771"/>
                </a:lnTo>
                <a:lnTo>
                  <a:pt x="207521" y="819704"/>
                </a:lnTo>
                <a:lnTo>
                  <a:pt x="170559" y="792650"/>
                </a:lnTo>
                <a:lnTo>
                  <a:pt x="136711" y="763732"/>
                </a:lnTo>
                <a:lnTo>
                  <a:pt x="106162" y="733076"/>
                </a:lnTo>
                <a:lnTo>
                  <a:pt x="79093" y="700806"/>
                </a:lnTo>
                <a:lnTo>
                  <a:pt x="55687" y="667045"/>
                </a:lnTo>
                <a:lnTo>
                  <a:pt x="36127" y="631917"/>
                </a:lnTo>
                <a:lnTo>
                  <a:pt x="20595" y="595548"/>
                </a:lnTo>
                <a:lnTo>
                  <a:pt x="9275" y="558061"/>
                </a:lnTo>
                <a:lnTo>
                  <a:pt x="2349" y="519581"/>
                </a:lnTo>
                <a:lnTo>
                  <a:pt x="0" y="480231"/>
                </a:lnTo>
                <a:lnTo>
                  <a:pt x="2349" y="440881"/>
                </a:lnTo>
                <a:lnTo>
                  <a:pt x="9275" y="402400"/>
                </a:lnTo>
                <a:lnTo>
                  <a:pt x="20595" y="364913"/>
                </a:lnTo>
                <a:lnTo>
                  <a:pt x="36127" y="328544"/>
                </a:lnTo>
                <a:lnTo>
                  <a:pt x="55687" y="293417"/>
                </a:lnTo>
                <a:lnTo>
                  <a:pt x="79093" y="259655"/>
                </a:lnTo>
                <a:lnTo>
                  <a:pt x="106162" y="227385"/>
                </a:lnTo>
                <a:lnTo>
                  <a:pt x="136711" y="196729"/>
                </a:lnTo>
                <a:lnTo>
                  <a:pt x="170559" y="167811"/>
                </a:lnTo>
                <a:lnTo>
                  <a:pt x="207521" y="140757"/>
                </a:lnTo>
                <a:lnTo>
                  <a:pt x="247415" y="115690"/>
                </a:lnTo>
                <a:lnTo>
                  <a:pt x="290059" y="92734"/>
                </a:lnTo>
                <a:lnTo>
                  <a:pt x="335270" y="72013"/>
                </a:lnTo>
                <a:lnTo>
                  <a:pt x="382864" y="53653"/>
                </a:lnTo>
                <a:lnTo>
                  <a:pt x="432660" y="37776"/>
                </a:lnTo>
                <a:lnTo>
                  <a:pt x="484475" y="24508"/>
                </a:lnTo>
                <a:lnTo>
                  <a:pt x="538125" y="13972"/>
                </a:lnTo>
                <a:lnTo>
                  <a:pt x="593428" y="6292"/>
                </a:lnTo>
                <a:lnTo>
                  <a:pt x="650202" y="1593"/>
                </a:lnTo>
                <a:lnTo>
                  <a:pt x="708263" y="0"/>
                </a:lnTo>
                <a:lnTo>
                  <a:pt x="766325" y="1593"/>
                </a:lnTo>
                <a:lnTo>
                  <a:pt x="823098" y="6292"/>
                </a:lnTo>
                <a:lnTo>
                  <a:pt x="878402" y="13972"/>
                </a:lnTo>
                <a:lnTo>
                  <a:pt x="932052" y="24508"/>
                </a:lnTo>
                <a:lnTo>
                  <a:pt x="983867" y="37776"/>
                </a:lnTo>
                <a:lnTo>
                  <a:pt x="1033662" y="53653"/>
                </a:lnTo>
                <a:lnTo>
                  <a:pt x="1081257" y="72013"/>
                </a:lnTo>
                <a:lnTo>
                  <a:pt x="1126468" y="92734"/>
                </a:lnTo>
                <a:lnTo>
                  <a:pt x="1169112" y="115690"/>
                </a:lnTo>
                <a:lnTo>
                  <a:pt x="1209006" y="140757"/>
                </a:lnTo>
                <a:lnTo>
                  <a:pt x="1245968" y="167811"/>
                </a:lnTo>
                <a:lnTo>
                  <a:pt x="1279815" y="196729"/>
                </a:lnTo>
                <a:lnTo>
                  <a:pt x="1310365" y="227385"/>
                </a:lnTo>
                <a:lnTo>
                  <a:pt x="1337434" y="259655"/>
                </a:lnTo>
                <a:lnTo>
                  <a:pt x="1360840" y="293417"/>
                </a:lnTo>
                <a:lnTo>
                  <a:pt x="1380400" y="328544"/>
                </a:lnTo>
                <a:lnTo>
                  <a:pt x="1395932" y="364913"/>
                </a:lnTo>
                <a:lnTo>
                  <a:pt x="1407252" y="402400"/>
                </a:lnTo>
                <a:lnTo>
                  <a:pt x="1414178" y="440881"/>
                </a:lnTo>
                <a:lnTo>
                  <a:pt x="1416527" y="480231"/>
                </a:lnTo>
                <a:lnTo>
                  <a:pt x="1414178" y="519581"/>
                </a:lnTo>
                <a:lnTo>
                  <a:pt x="1407252" y="558061"/>
                </a:lnTo>
                <a:lnTo>
                  <a:pt x="1395932" y="595548"/>
                </a:lnTo>
                <a:lnTo>
                  <a:pt x="1380400" y="631917"/>
                </a:lnTo>
                <a:lnTo>
                  <a:pt x="1360840" y="667045"/>
                </a:lnTo>
                <a:lnTo>
                  <a:pt x="1337434" y="700806"/>
                </a:lnTo>
                <a:lnTo>
                  <a:pt x="1310365" y="733076"/>
                </a:lnTo>
                <a:lnTo>
                  <a:pt x="1279815" y="763732"/>
                </a:lnTo>
                <a:lnTo>
                  <a:pt x="1245968" y="792650"/>
                </a:lnTo>
                <a:lnTo>
                  <a:pt x="1209006" y="819704"/>
                </a:lnTo>
                <a:lnTo>
                  <a:pt x="1169112" y="844771"/>
                </a:lnTo>
                <a:lnTo>
                  <a:pt x="1126468" y="867727"/>
                </a:lnTo>
                <a:lnTo>
                  <a:pt x="1081257" y="888448"/>
                </a:lnTo>
                <a:lnTo>
                  <a:pt x="1033662" y="906808"/>
                </a:lnTo>
                <a:lnTo>
                  <a:pt x="983867" y="922685"/>
                </a:lnTo>
                <a:lnTo>
                  <a:pt x="932052" y="935953"/>
                </a:lnTo>
                <a:lnTo>
                  <a:pt x="878402" y="946489"/>
                </a:lnTo>
                <a:lnTo>
                  <a:pt x="823098" y="954169"/>
                </a:lnTo>
                <a:lnTo>
                  <a:pt x="766325" y="958868"/>
                </a:lnTo>
                <a:lnTo>
                  <a:pt x="708263" y="960462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057066" y="5266420"/>
            <a:ext cx="77152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just">
              <a:lnSpc>
                <a:spcPct val="101000"/>
              </a:lnSpc>
              <a:spcBef>
                <a:spcPts val="95"/>
              </a:spcBef>
            </a:pP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 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635244" y="1476753"/>
            <a:ext cx="1946275" cy="3575685"/>
            <a:chOff x="1635244" y="1476753"/>
            <a:chExt cx="1946275" cy="3575685"/>
          </a:xfrm>
        </p:grpSpPr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244" y="1476753"/>
              <a:ext cx="1946147" cy="357530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83257" y="1524761"/>
              <a:ext cx="1789430" cy="3418840"/>
            </a:xfrm>
            <a:custGeom>
              <a:avLst/>
              <a:gdLst/>
              <a:ahLst/>
              <a:cxnLst/>
              <a:rect l="l" t="t" r="r" b="b"/>
              <a:pathLst>
                <a:path w="1789429" h="3418840">
                  <a:moveTo>
                    <a:pt x="0" y="0"/>
                  </a:moveTo>
                  <a:lnTo>
                    <a:pt x="1789175" y="0"/>
                  </a:lnTo>
                  <a:lnTo>
                    <a:pt x="1789175" y="3418332"/>
                  </a:lnTo>
                  <a:lnTo>
                    <a:pt x="0" y="341833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3835906" y="1648958"/>
            <a:ext cx="3668395" cy="3797300"/>
            <a:chOff x="3835906" y="1648958"/>
            <a:chExt cx="3668395" cy="3797300"/>
          </a:xfrm>
        </p:grpSpPr>
        <p:sp>
          <p:nvSpPr>
            <p:cNvPr id="46" name="object 46"/>
            <p:cNvSpPr/>
            <p:nvPr/>
          </p:nvSpPr>
          <p:spPr>
            <a:xfrm>
              <a:off x="4279826" y="4684576"/>
              <a:ext cx="518159" cy="160020"/>
            </a:xfrm>
            <a:custGeom>
              <a:avLst/>
              <a:gdLst/>
              <a:ahLst/>
              <a:cxnLst/>
              <a:rect l="l" t="t" r="r" b="b"/>
              <a:pathLst>
                <a:path w="518160" h="160020">
                  <a:moveTo>
                    <a:pt x="517740" y="0"/>
                  </a:moveTo>
                  <a:lnTo>
                    <a:pt x="0" y="159837"/>
                  </a:lnTo>
                </a:path>
              </a:pathLst>
            </a:custGeom>
            <a:ln w="10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139306" y="4796678"/>
              <a:ext cx="154940" cy="95250"/>
            </a:xfrm>
            <a:custGeom>
              <a:avLst/>
              <a:gdLst/>
              <a:ahLst/>
              <a:cxnLst/>
              <a:rect l="l" t="t" r="r" b="b"/>
              <a:pathLst>
                <a:path w="154939" h="95250">
                  <a:moveTo>
                    <a:pt x="126070" y="0"/>
                  </a:moveTo>
                  <a:lnTo>
                    <a:pt x="0" y="90718"/>
                  </a:lnTo>
                  <a:lnTo>
                    <a:pt x="154401" y="95038"/>
                  </a:lnTo>
                  <a:lnTo>
                    <a:pt x="126070" y="0"/>
                  </a:lnTo>
                  <a:close/>
                </a:path>
              </a:pathLst>
            </a:custGeom>
            <a:ln w="10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292362" y="5305421"/>
              <a:ext cx="494030" cy="135890"/>
            </a:xfrm>
            <a:custGeom>
              <a:avLst/>
              <a:gdLst/>
              <a:ahLst/>
              <a:cxnLst/>
              <a:rect l="l" t="t" r="r" b="b"/>
              <a:pathLst>
                <a:path w="494029" h="135889">
                  <a:moveTo>
                    <a:pt x="493659" y="135357"/>
                  </a:moveTo>
                  <a:lnTo>
                    <a:pt x="0" y="0"/>
                  </a:lnTo>
                </a:path>
              </a:pathLst>
            </a:custGeom>
            <a:ln w="10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151347" y="5257253"/>
              <a:ext cx="154305" cy="95885"/>
            </a:xfrm>
            <a:custGeom>
              <a:avLst/>
              <a:gdLst/>
              <a:ahLst/>
              <a:cxnLst/>
              <a:rect l="l" t="t" r="r" b="b"/>
              <a:pathLst>
                <a:path w="154304" h="95885">
                  <a:moveTo>
                    <a:pt x="153693" y="0"/>
                  </a:moveTo>
                  <a:lnTo>
                    <a:pt x="0" y="9359"/>
                  </a:lnTo>
                  <a:lnTo>
                    <a:pt x="128195" y="95758"/>
                  </a:lnTo>
                  <a:lnTo>
                    <a:pt x="153693" y="0"/>
                  </a:lnTo>
                  <a:close/>
                </a:path>
              </a:pathLst>
            </a:custGeom>
            <a:ln w="10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5906" y="1648958"/>
              <a:ext cx="3668267" cy="97840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883913" y="1696973"/>
              <a:ext cx="3511550" cy="821690"/>
            </a:xfrm>
            <a:custGeom>
              <a:avLst/>
              <a:gdLst/>
              <a:ahLst/>
              <a:cxnLst/>
              <a:rect l="l" t="t" r="r" b="b"/>
              <a:pathLst>
                <a:path w="3511550" h="821689">
                  <a:moveTo>
                    <a:pt x="0" y="0"/>
                  </a:moveTo>
                  <a:lnTo>
                    <a:pt x="3511295" y="0"/>
                  </a:lnTo>
                  <a:lnTo>
                    <a:pt x="3511295" y="821436"/>
                  </a:lnTo>
                  <a:lnTo>
                    <a:pt x="0" y="821436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9463" y="446023"/>
            <a:ext cx="3006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45" dirty="0"/>
              <a:t>eq</a:t>
            </a:r>
            <a:r>
              <a:rPr spc="-165" dirty="0"/>
              <a:t>u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04" dirty="0"/>
              <a:t>ce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5895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325" dirty="0">
                <a:latin typeface="Tahoma" panose="020B0604030504040204"/>
                <a:cs typeface="Tahoma" panose="020B0604030504040204"/>
              </a:rPr>
              <a:t>e/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0679" y="1379039"/>
            <a:ext cx="1211580" cy="2730500"/>
            <a:chOff x="4570679" y="1379039"/>
            <a:chExt cx="1211580" cy="2730500"/>
          </a:xfrm>
        </p:grpSpPr>
        <p:sp>
          <p:nvSpPr>
            <p:cNvPr id="5" name="object 5"/>
            <p:cNvSpPr/>
            <p:nvPr/>
          </p:nvSpPr>
          <p:spPr>
            <a:xfrm>
              <a:off x="4937544" y="1591877"/>
              <a:ext cx="0" cy="2513965"/>
            </a:xfrm>
            <a:custGeom>
              <a:avLst/>
              <a:gdLst/>
              <a:ahLst/>
              <a:cxnLst/>
              <a:rect l="l" t="t" r="r" b="b"/>
              <a:pathLst>
                <a:path h="2513965">
                  <a:moveTo>
                    <a:pt x="0" y="2393847"/>
                  </a:moveTo>
                  <a:lnTo>
                    <a:pt x="0" y="2513649"/>
                  </a:lnTo>
                </a:path>
                <a:path h="2513965">
                  <a:moveTo>
                    <a:pt x="0" y="0"/>
                  </a:moveTo>
                  <a:lnTo>
                    <a:pt x="0" y="119584"/>
                  </a:lnTo>
                </a:path>
              </a:pathLst>
            </a:custGeom>
            <a:ln w="65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3700" y="1382531"/>
              <a:ext cx="727710" cy="209550"/>
            </a:xfrm>
            <a:custGeom>
              <a:avLst/>
              <a:gdLst/>
              <a:ahLst/>
              <a:cxnLst/>
              <a:rect l="l" t="t" r="r" b="b"/>
              <a:pathLst>
                <a:path w="727710" h="209550">
                  <a:moveTo>
                    <a:pt x="727098" y="209232"/>
                  </a:moveTo>
                  <a:lnTo>
                    <a:pt x="0" y="209232"/>
                  </a:lnTo>
                  <a:lnTo>
                    <a:pt x="0" y="0"/>
                  </a:lnTo>
                  <a:lnTo>
                    <a:pt x="727098" y="0"/>
                  </a:lnTo>
                  <a:lnTo>
                    <a:pt x="727098" y="20923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74171" y="1382531"/>
              <a:ext cx="727710" cy="209550"/>
            </a:xfrm>
            <a:custGeom>
              <a:avLst/>
              <a:gdLst/>
              <a:ahLst/>
              <a:cxnLst/>
              <a:rect l="l" t="t" r="r" b="b"/>
              <a:pathLst>
                <a:path w="727710" h="209550">
                  <a:moveTo>
                    <a:pt x="0" y="209232"/>
                  </a:moveTo>
                  <a:lnTo>
                    <a:pt x="727098" y="209232"/>
                  </a:lnTo>
                  <a:lnTo>
                    <a:pt x="727098" y="0"/>
                  </a:lnTo>
                  <a:lnTo>
                    <a:pt x="0" y="0"/>
                  </a:lnTo>
                  <a:lnTo>
                    <a:pt x="0" y="209232"/>
                  </a:lnTo>
                  <a:close/>
                </a:path>
              </a:pathLst>
            </a:custGeom>
            <a:ln w="66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08269" y="1711461"/>
              <a:ext cx="59055" cy="2274570"/>
            </a:xfrm>
            <a:custGeom>
              <a:avLst/>
              <a:gdLst/>
              <a:ahLst/>
              <a:cxnLst/>
              <a:rect l="l" t="t" r="r" b="b"/>
              <a:pathLst>
                <a:path w="59054" h="2274570">
                  <a:moveTo>
                    <a:pt x="58903" y="0"/>
                  </a:moveTo>
                  <a:lnTo>
                    <a:pt x="58903" y="2274263"/>
                  </a:lnTo>
                  <a:lnTo>
                    <a:pt x="0" y="2274263"/>
                  </a:lnTo>
                  <a:lnTo>
                    <a:pt x="0" y="0"/>
                  </a:lnTo>
                  <a:lnTo>
                    <a:pt x="5890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08269" y="1711461"/>
              <a:ext cx="59055" cy="2274570"/>
            </a:xfrm>
            <a:custGeom>
              <a:avLst/>
              <a:gdLst/>
              <a:ahLst/>
              <a:cxnLst/>
              <a:rect l="l" t="t" r="r" b="b"/>
              <a:pathLst>
                <a:path w="59054" h="2274570">
                  <a:moveTo>
                    <a:pt x="58903" y="2274263"/>
                  </a:moveTo>
                  <a:lnTo>
                    <a:pt x="58903" y="0"/>
                  </a:lnTo>
                  <a:lnTo>
                    <a:pt x="0" y="0"/>
                  </a:lnTo>
                  <a:lnTo>
                    <a:pt x="0" y="2274263"/>
                  </a:lnTo>
                  <a:lnTo>
                    <a:pt x="58903" y="2274263"/>
                  </a:lnTo>
                  <a:close/>
                </a:path>
              </a:pathLst>
            </a:custGeom>
            <a:ln w="4787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66984" y="1831255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89">
                  <a:moveTo>
                    <a:pt x="0" y="0"/>
                  </a:moveTo>
                  <a:lnTo>
                    <a:pt x="269257" y="0"/>
                  </a:lnTo>
                </a:path>
                <a:path w="758189">
                  <a:moveTo>
                    <a:pt x="544923" y="0"/>
                  </a:moveTo>
                  <a:lnTo>
                    <a:pt x="757728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16890" y="1798219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0" y="66073"/>
                  </a:moveTo>
                  <a:lnTo>
                    <a:pt x="0" y="0"/>
                  </a:lnTo>
                  <a:lnTo>
                    <a:pt x="65028" y="33036"/>
                  </a:lnTo>
                  <a:lnTo>
                    <a:pt x="0" y="6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223832" y="1751744"/>
            <a:ext cx="30480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15" dirty="0">
                <a:latin typeface="Calibri" panose="020F0502020204030204"/>
                <a:cs typeface="Calibri" panose="020F0502020204030204"/>
              </a:rPr>
              <a:t>Verify()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63397" y="1379039"/>
            <a:ext cx="1146175" cy="2730500"/>
            <a:chOff x="4963397" y="1379039"/>
            <a:chExt cx="1146175" cy="2730500"/>
          </a:xfrm>
        </p:grpSpPr>
        <p:sp>
          <p:nvSpPr>
            <p:cNvPr id="14" name="object 14"/>
            <p:cNvSpPr/>
            <p:nvPr/>
          </p:nvSpPr>
          <p:spPr>
            <a:xfrm>
              <a:off x="4966998" y="2070670"/>
              <a:ext cx="814705" cy="0"/>
            </a:xfrm>
            <a:custGeom>
              <a:avLst/>
              <a:gdLst/>
              <a:ahLst/>
              <a:cxnLst/>
              <a:rect l="l" t="t" r="r" b="b"/>
              <a:pathLst>
                <a:path w="814704">
                  <a:moveTo>
                    <a:pt x="814619" y="0"/>
                  </a:moveTo>
                  <a:lnTo>
                    <a:pt x="0" y="0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66889" y="2037710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65028" y="0"/>
                  </a:moveTo>
                  <a:lnTo>
                    <a:pt x="0" y="33036"/>
                  </a:lnTo>
                  <a:lnTo>
                    <a:pt x="65028" y="66073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11070" y="1591877"/>
              <a:ext cx="0" cy="2513965"/>
            </a:xfrm>
            <a:custGeom>
              <a:avLst/>
              <a:gdLst/>
              <a:ahLst/>
              <a:cxnLst/>
              <a:rect l="l" t="t" r="r" b="b"/>
              <a:pathLst>
                <a:path h="2513965">
                  <a:moveTo>
                    <a:pt x="0" y="2090772"/>
                  </a:moveTo>
                  <a:lnTo>
                    <a:pt x="0" y="2513649"/>
                  </a:lnTo>
                </a:path>
                <a:path h="2513965">
                  <a:moveTo>
                    <a:pt x="0" y="893791"/>
                  </a:moveTo>
                  <a:lnTo>
                    <a:pt x="0" y="1979213"/>
                  </a:lnTo>
                </a:path>
                <a:path h="2513965">
                  <a:moveTo>
                    <a:pt x="0" y="478678"/>
                  </a:moveTo>
                  <a:lnTo>
                    <a:pt x="0" y="782233"/>
                  </a:lnTo>
                </a:path>
                <a:path h="2513965">
                  <a:moveTo>
                    <a:pt x="0" y="0"/>
                  </a:moveTo>
                  <a:lnTo>
                    <a:pt x="0" y="239761"/>
                  </a:lnTo>
                </a:path>
              </a:pathLst>
            </a:custGeom>
            <a:ln w="65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16619" y="1382531"/>
              <a:ext cx="589280" cy="209550"/>
            </a:xfrm>
            <a:custGeom>
              <a:avLst/>
              <a:gdLst/>
              <a:ahLst/>
              <a:cxnLst/>
              <a:rect l="l" t="t" r="r" b="b"/>
              <a:pathLst>
                <a:path w="589279" h="209550">
                  <a:moveTo>
                    <a:pt x="589030" y="209232"/>
                  </a:moveTo>
                  <a:lnTo>
                    <a:pt x="0" y="209232"/>
                  </a:lnTo>
                  <a:lnTo>
                    <a:pt x="0" y="0"/>
                  </a:lnTo>
                  <a:lnTo>
                    <a:pt x="589030" y="0"/>
                  </a:lnTo>
                  <a:lnTo>
                    <a:pt x="589030" y="20923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16619" y="1382531"/>
              <a:ext cx="589280" cy="209550"/>
            </a:xfrm>
            <a:custGeom>
              <a:avLst/>
              <a:gdLst/>
              <a:ahLst/>
              <a:cxnLst/>
              <a:rect l="l" t="t" r="r" b="b"/>
              <a:pathLst>
                <a:path w="589279" h="209550">
                  <a:moveTo>
                    <a:pt x="0" y="209232"/>
                  </a:moveTo>
                  <a:lnTo>
                    <a:pt x="589030" y="209232"/>
                  </a:lnTo>
                  <a:lnTo>
                    <a:pt x="589030" y="0"/>
                  </a:lnTo>
                  <a:lnTo>
                    <a:pt x="0" y="0"/>
                  </a:lnTo>
                  <a:lnTo>
                    <a:pt x="0" y="209232"/>
                  </a:lnTo>
                  <a:close/>
                </a:path>
              </a:pathLst>
            </a:custGeom>
            <a:ln w="66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98077" y="1390653"/>
            <a:ext cx="42481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17507" y="1379039"/>
            <a:ext cx="596265" cy="2730500"/>
            <a:chOff x="6317507" y="1379039"/>
            <a:chExt cx="596265" cy="2730500"/>
          </a:xfrm>
        </p:grpSpPr>
        <p:sp>
          <p:nvSpPr>
            <p:cNvPr id="21" name="object 21"/>
            <p:cNvSpPr/>
            <p:nvPr/>
          </p:nvSpPr>
          <p:spPr>
            <a:xfrm>
              <a:off x="6615674" y="1591877"/>
              <a:ext cx="0" cy="1619885"/>
            </a:xfrm>
            <a:custGeom>
              <a:avLst/>
              <a:gdLst/>
              <a:ahLst/>
              <a:cxnLst/>
              <a:rect l="l" t="t" r="r" b="b"/>
              <a:pathLst>
                <a:path h="1619885">
                  <a:moveTo>
                    <a:pt x="0" y="1316565"/>
                  </a:moveTo>
                  <a:lnTo>
                    <a:pt x="0" y="1619640"/>
                  </a:lnTo>
                </a:path>
                <a:path h="1619885">
                  <a:moveTo>
                    <a:pt x="0" y="0"/>
                  </a:moveTo>
                  <a:lnTo>
                    <a:pt x="0" y="837772"/>
                  </a:lnTo>
                </a:path>
              </a:pathLst>
            </a:custGeom>
            <a:ln w="65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321470" y="1382531"/>
              <a:ext cx="589280" cy="209550"/>
            </a:xfrm>
            <a:custGeom>
              <a:avLst/>
              <a:gdLst/>
              <a:ahLst/>
              <a:cxnLst/>
              <a:rect l="l" t="t" r="r" b="b"/>
              <a:pathLst>
                <a:path w="589279" h="209550">
                  <a:moveTo>
                    <a:pt x="589030" y="209232"/>
                  </a:moveTo>
                  <a:lnTo>
                    <a:pt x="0" y="209232"/>
                  </a:lnTo>
                  <a:lnTo>
                    <a:pt x="0" y="0"/>
                  </a:lnTo>
                  <a:lnTo>
                    <a:pt x="589030" y="0"/>
                  </a:lnTo>
                  <a:lnTo>
                    <a:pt x="589030" y="20923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20999" y="1382531"/>
              <a:ext cx="589280" cy="209550"/>
            </a:xfrm>
            <a:custGeom>
              <a:avLst/>
              <a:gdLst/>
              <a:ahLst/>
              <a:cxnLst/>
              <a:rect l="l" t="t" r="r" b="b"/>
              <a:pathLst>
                <a:path w="589279" h="209550">
                  <a:moveTo>
                    <a:pt x="0" y="209232"/>
                  </a:moveTo>
                  <a:lnTo>
                    <a:pt x="589030" y="209232"/>
                  </a:lnTo>
                  <a:lnTo>
                    <a:pt x="589030" y="0"/>
                  </a:lnTo>
                  <a:lnTo>
                    <a:pt x="0" y="0"/>
                  </a:lnTo>
                  <a:lnTo>
                    <a:pt x="0" y="209232"/>
                  </a:lnTo>
                  <a:close/>
                </a:path>
              </a:pathLst>
            </a:custGeom>
            <a:ln w="66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15674" y="3323555"/>
              <a:ext cx="0" cy="782320"/>
            </a:xfrm>
            <a:custGeom>
              <a:avLst/>
              <a:gdLst/>
              <a:ahLst/>
              <a:cxnLst/>
              <a:rect l="l" t="t" r="r" b="b"/>
              <a:pathLst>
                <a:path h="782320">
                  <a:moveTo>
                    <a:pt x="0" y="0"/>
                  </a:moveTo>
                  <a:lnTo>
                    <a:pt x="0" y="247535"/>
                  </a:lnTo>
                </a:path>
                <a:path h="782320">
                  <a:moveTo>
                    <a:pt x="0" y="359094"/>
                  </a:moveTo>
                  <a:lnTo>
                    <a:pt x="0" y="781971"/>
                  </a:lnTo>
                </a:path>
              </a:pathLst>
            </a:custGeom>
            <a:ln w="65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455342" y="1390653"/>
            <a:ext cx="32067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</a:t>
            </a:r>
            <a:r>
              <a:rPr sz="95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95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963491" y="1828619"/>
            <a:ext cx="1684655" cy="1082675"/>
            <a:chOff x="4963491" y="1828619"/>
            <a:chExt cx="1684655" cy="1082675"/>
          </a:xfrm>
        </p:grpSpPr>
        <p:sp>
          <p:nvSpPr>
            <p:cNvPr id="27" name="object 27"/>
            <p:cNvSpPr/>
            <p:nvPr/>
          </p:nvSpPr>
          <p:spPr>
            <a:xfrm>
              <a:off x="5781918" y="1831638"/>
              <a:ext cx="59055" cy="239395"/>
            </a:xfrm>
            <a:custGeom>
              <a:avLst/>
              <a:gdLst/>
              <a:ahLst/>
              <a:cxnLst/>
              <a:rect l="l" t="t" r="r" b="b"/>
              <a:pathLst>
                <a:path w="59054" h="239394">
                  <a:moveTo>
                    <a:pt x="58903" y="0"/>
                  </a:moveTo>
                  <a:lnTo>
                    <a:pt x="58903" y="238917"/>
                  </a:lnTo>
                  <a:lnTo>
                    <a:pt x="0" y="238917"/>
                  </a:lnTo>
                  <a:lnTo>
                    <a:pt x="0" y="0"/>
                  </a:lnTo>
                  <a:lnTo>
                    <a:pt x="5890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781447" y="1831159"/>
              <a:ext cx="59055" cy="239395"/>
            </a:xfrm>
            <a:custGeom>
              <a:avLst/>
              <a:gdLst/>
              <a:ahLst/>
              <a:cxnLst/>
              <a:rect l="l" t="t" r="r" b="b"/>
              <a:pathLst>
                <a:path w="59054" h="239394">
                  <a:moveTo>
                    <a:pt x="58903" y="239396"/>
                  </a:moveTo>
                  <a:lnTo>
                    <a:pt x="58903" y="0"/>
                  </a:lnTo>
                  <a:lnTo>
                    <a:pt x="0" y="0"/>
                  </a:lnTo>
                  <a:lnTo>
                    <a:pt x="0" y="239396"/>
                  </a:lnTo>
                  <a:lnTo>
                    <a:pt x="58903" y="239396"/>
                  </a:lnTo>
                  <a:close/>
                </a:path>
              </a:pathLst>
            </a:custGeom>
            <a:ln w="4783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66984" y="2429746"/>
              <a:ext cx="587375" cy="0"/>
            </a:xfrm>
            <a:custGeom>
              <a:avLst/>
              <a:gdLst/>
              <a:ahLst/>
              <a:cxnLst/>
              <a:rect l="l" t="t" r="r" b="b"/>
              <a:pathLst>
                <a:path w="587375">
                  <a:moveTo>
                    <a:pt x="0" y="0"/>
                  </a:moveTo>
                  <a:lnTo>
                    <a:pt x="587333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586296" y="2429662"/>
              <a:ext cx="59055" cy="478790"/>
            </a:xfrm>
            <a:custGeom>
              <a:avLst/>
              <a:gdLst/>
              <a:ahLst/>
              <a:cxnLst/>
              <a:rect l="l" t="t" r="r" b="b"/>
              <a:pathLst>
                <a:path w="59054" h="478789">
                  <a:moveTo>
                    <a:pt x="58902" y="295414"/>
                  </a:moveTo>
                  <a:lnTo>
                    <a:pt x="0" y="295414"/>
                  </a:lnTo>
                  <a:lnTo>
                    <a:pt x="0" y="478790"/>
                  </a:lnTo>
                  <a:lnTo>
                    <a:pt x="58902" y="478790"/>
                  </a:lnTo>
                  <a:lnTo>
                    <a:pt x="58902" y="295414"/>
                  </a:lnTo>
                  <a:close/>
                </a:path>
                <a:path w="59054" h="478789">
                  <a:moveTo>
                    <a:pt x="58902" y="0"/>
                  </a:moveTo>
                  <a:lnTo>
                    <a:pt x="0" y="0"/>
                  </a:lnTo>
                  <a:lnTo>
                    <a:pt x="0" y="183845"/>
                  </a:lnTo>
                  <a:lnTo>
                    <a:pt x="58902" y="183845"/>
                  </a:lnTo>
                  <a:lnTo>
                    <a:pt x="58902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586298" y="2429650"/>
              <a:ext cx="59055" cy="478790"/>
            </a:xfrm>
            <a:custGeom>
              <a:avLst/>
              <a:gdLst/>
              <a:ahLst/>
              <a:cxnLst/>
              <a:rect l="l" t="t" r="r" b="b"/>
              <a:pathLst>
                <a:path w="59054" h="478789">
                  <a:moveTo>
                    <a:pt x="58903" y="478792"/>
                  </a:moveTo>
                  <a:lnTo>
                    <a:pt x="58903" y="0"/>
                  </a:lnTo>
                  <a:lnTo>
                    <a:pt x="0" y="0"/>
                  </a:lnTo>
                  <a:lnTo>
                    <a:pt x="0" y="478792"/>
                  </a:lnTo>
                  <a:lnTo>
                    <a:pt x="58903" y="478792"/>
                  </a:lnTo>
                  <a:close/>
                </a:path>
              </a:pathLst>
            </a:custGeom>
            <a:ln w="4786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998210" y="2429746"/>
              <a:ext cx="531495" cy="0"/>
            </a:xfrm>
            <a:custGeom>
              <a:avLst/>
              <a:gdLst/>
              <a:ahLst/>
              <a:cxnLst/>
              <a:rect l="l" t="t" r="r" b="b"/>
              <a:pathLst>
                <a:path w="531495">
                  <a:moveTo>
                    <a:pt x="0" y="0"/>
                  </a:moveTo>
                  <a:lnTo>
                    <a:pt x="531352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521410" y="2396757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0" y="66073"/>
                  </a:moveTo>
                  <a:lnTo>
                    <a:pt x="0" y="0"/>
                  </a:lnTo>
                  <a:lnTo>
                    <a:pt x="65028" y="33036"/>
                  </a:lnTo>
                  <a:lnTo>
                    <a:pt x="0" y="6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541865" y="2350233"/>
            <a:ext cx="47307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15" dirty="0">
                <a:latin typeface="Calibri" panose="020F0502020204030204"/>
                <a:cs typeface="Calibri" panose="020F0502020204030204"/>
              </a:rPr>
              <a:t>GetDetails()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94981" y="2545951"/>
            <a:ext cx="500380" cy="275590"/>
            <a:chOff x="6394981" y="2545951"/>
            <a:chExt cx="500380" cy="275590"/>
          </a:xfrm>
        </p:grpSpPr>
        <p:sp>
          <p:nvSpPr>
            <p:cNvPr id="36" name="object 36"/>
            <p:cNvSpPr/>
            <p:nvPr/>
          </p:nvSpPr>
          <p:spPr>
            <a:xfrm>
              <a:off x="6645107" y="2549444"/>
              <a:ext cx="118110" cy="239395"/>
            </a:xfrm>
            <a:custGeom>
              <a:avLst/>
              <a:gdLst/>
              <a:ahLst/>
              <a:cxnLst/>
              <a:rect l="l" t="t" r="r" b="b"/>
              <a:pathLst>
                <a:path w="118109" h="239394">
                  <a:moveTo>
                    <a:pt x="0" y="0"/>
                  </a:moveTo>
                  <a:lnTo>
                    <a:pt x="117806" y="0"/>
                  </a:lnTo>
                  <a:lnTo>
                    <a:pt x="117806" y="239396"/>
                  </a:lnTo>
                  <a:lnTo>
                    <a:pt x="57018" y="239396"/>
                  </a:lnTo>
                </a:path>
              </a:pathLst>
            </a:custGeom>
            <a:ln w="6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645248" y="2755851"/>
              <a:ext cx="65405" cy="66040"/>
            </a:xfrm>
            <a:custGeom>
              <a:avLst/>
              <a:gdLst/>
              <a:ahLst/>
              <a:cxnLst/>
              <a:rect l="l" t="t" r="r" b="b"/>
              <a:pathLst>
                <a:path w="65404" h="66039">
                  <a:moveTo>
                    <a:pt x="65028" y="65594"/>
                  </a:moveTo>
                  <a:lnTo>
                    <a:pt x="0" y="33036"/>
                  </a:lnTo>
                  <a:lnTo>
                    <a:pt x="65028" y="0"/>
                  </a:lnTo>
                  <a:lnTo>
                    <a:pt x="65028" y="65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394981" y="2613506"/>
              <a:ext cx="500380" cy="111760"/>
            </a:xfrm>
            <a:custGeom>
              <a:avLst/>
              <a:gdLst/>
              <a:ahLst/>
              <a:cxnLst/>
              <a:rect l="l" t="t" r="r" b="b"/>
              <a:pathLst>
                <a:path w="500379" h="111760">
                  <a:moveTo>
                    <a:pt x="499968" y="111558"/>
                  </a:moveTo>
                  <a:lnTo>
                    <a:pt x="0" y="111558"/>
                  </a:lnTo>
                  <a:lnTo>
                    <a:pt x="0" y="0"/>
                  </a:lnTo>
                  <a:lnTo>
                    <a:pt x="499968" y="0"/>
                  </a:lnTo>
                  <a:lnTo>
                    <a:pt x="499968" y="1115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382310" y="2589630"/>
            <a:ext cx="52832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10" dirty="0">
                <a:latin typeface="Calibri" panose="020F0502020204030204"/>
                <a:cs typeface="Calibri" panose="020F0502020204030204"/>
              </a:rPr>
              <a:t>G</a:t>
            </a:r>
            <a:r>
              <a:rPr sz="7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750" spc="-35" dirty="0">
                <a:latin typeface="Calibri" panose="020F0502020204030204"/>
                <a:cs typeface="Calibri" panose="020F0502020204030204"/>
              </a:rPr>
              <a:t>y</a:t>
            </a:r>
            <a:r>
              <a:rPr sz="750" spc="-25" dirty="0">
                <a:latin typeface="Calibri" panose="020F0502020204030204"/>
                <a:cs typeface="Calibri" panose="020F0502020204030204"/>
              </a:rPr>
              <a:t>m</a:t>
            </a:r>
            <a:r>
              <a:rPr sz="75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50" dirty="0">
                <a:latin typeface="Calibri" panose="020F0502020204030204"/>
                <a:cs typeface="Calibri" panose="020F0502020204030204"/>
              </a:rPr>
              <a:t>n</a:t>
            </a:r>
            <a:r>
              <a:rPr sz="7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s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63397" y="2872056"/>
            <a:ext cx="2499995" cy="791210"/>
            <a:chOff x="4963397" y="2872056"/>
            <a:chExt cx="2499995" cy="791210"/>
          </a:xfrm>
        </p:grpSpPr>
        <p:sp>
          <p:nvSpPr>
            <p:cNvPr id="41" name="object 41"/>
            <p:cNvSpPr/>
            <p:nvPr/>
          </p:nvSpPr>
          <p:spPr>
            <a:xfrm>
              <a:off x="4966979" y="2908556"/>
              <a:ext cx="1619250" cy="0"/>
            </a:xfrm>
            <a:custGeom>
              <a:avLst/>
              <a:gdLst/>
              <a:ahLst/>
              <a:cxnLst/>
              <a:rect l="l" t="t" r="r" b="b"/>
              <a:pathLst>
                <a:path w="1619250">
                  <a:moveTo>
                    <a:pt x="1619243" y="0"/>
                  </a:moveTo>
                  <a:lnTo>
                    <a:pt x="0" y="0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966889" y="2875549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65028" y="0"/>
                  </a:moveTo>
                  <a:lnTo>
                    <a:pt x="0" y="33036"/>
                  </a:lnTo>
                  <a:lnTo>
                    <a:pt x="65028" y="66073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966984" y="3626726"/>
              <a:ext cx="2493010" cy="0"/>
            </a:xfrm>
            <a:custGeom>
              <a:avLst/>
              <a:gdLst/>
              <a:ahLst/>
              <a:cxnLst/>
              <a:rect l="l" t="t" r="r" b="b"/>
              <a:pathLst>
                <a:path w="2493009">
                  <a:moveTo>
                    <a:pt x="0" y="0"/>
                  </a:moveTo>
                  <a:lnTo>
                    <a:pt x="761215" y="0"/>
                  </a:lnTo>
                </a:path>
                <a:path w="2493009">
                  <a:moveTo>
                    <a:pt x="1730994" y="0"/>
                  </a:moveTo>
                  <a:lnTo>
                    <a:pt x="2492775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394824" y="3593641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0" y="66073"/>
                  </a:moveTo>
                  <a:lnTo>
                    <a:pt x="65028" y="33036"/>
                  </a:lnTo>
                  <a:lnTo>
                    <a:pt x="0" y="0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715696" y="3547214"/>
            <a:ext cx="99885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15" dirty="0">
                <a:latin typeface="Calibri" panose="020F0502020204030204"/>
                <a:cs typeface="Calibri" panose="020F0502020204030204"/>
              </a:rPr>
              <a:t>ScheduleFuturePayment()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963491" y="3234451"/>
            <a:ext cx="3369945" cy="514984"/>
            <a:chOff x="4963491" y="3234451"/>
            <a:chExt cx="3369945" cy="514984"/>
          </a:xfrm>
        </p:grpSpPr>
        <p:sp>
          <p:nvSpPr>
            <p:cNvPr id="47" name="object 47"/>
            <p:cNvSpPr/>
            <p:nvPr/>
          </p:nvSpPr>
          <p:spPr>
            <a:xfrm>
              <a:off x="7459947" y="3626630"/>
              <a:ext cx="59055" cy="120014"/>
            </a:xfrm>
            <a:custGeom>
              <a:avLst/>
              <a:gdLst/>
              <a:ahLst/>
              <a:cxnLst/>
              <a:rect l="l" t="t" r="r" b="b"/>
              <a:pathLst>
                <a:path w="59054" h="120014">
                  <a:moveTo>
                    <a:pt x="58431" y="0"/>
                  </a:moveTo>
                  <a:lnTo>
                    <a:pt x="58431" y="119698"/>
                  </a:lnTo>
                  <a:lnTo>
                    <a:pt x="0" y="119698"/>
                  </a:lnTo>
                  <a:lnTo>
                    <a:pt x="0" y="0"/>
                  </a:lnTo>
                  <a:lnTo>
                    <a:pt x="5843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459947" y="3626630"/>
              <a:ext cx="59055" cy="120014"/>
            </a:xfrm>
            <a:custGeom>
              <a:avLst/>
              <a:gdLst/>
              <a:ahLst/>
              <a:cxnLst/>
              <a:rect l="l" t="t" r="r" b="b"/>
              <a:pathLst>
                <a:path w="59054" h="120014">
                  <a:moveTo>
                    <a:pt x="58903" y="119698"/>
                  </a:moveTo>
                  <a:lnTo>
                    <a:pt x="58903" y="0"/>
                  </a:lnTo>
                  <a:lnTo>
                    <a:pt x="0" y="0"/>
                  </a:lnTo>
                  <a:lnTo>
                    <a:pt x="0" y="119698"/>
                  </a:lnTo>
                  <a:lnTo>
                    <a:pt x="58903" y="119698"/>
                  </a:lnTo>
                  <a:close/>
                </a:path>
              </a:pathLst>
            </a:custGeom>
            <a:ln w="4773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966984" y="3267632"/>
              <a:ext cx="3309620" cy="0"/>
            </a:xfrm>
            <a:custGeom>
              <a:avLst/>
              <a:gdLst/>
              <a:ahLst/>
              <a:cxnLst/>
              <a:rect l="l" t="t" r="r" b="b"/>
              <a:pathLst>
                <a:path w="3309620">
                  <a:moveTo>
                    <a:pt x="0" y="0"/>
                  </a:moveTo>
                  <a:lnTo>
                    <a:pt x="1130183" y="0"/>
                  </a:lnTo>
                </a:path>
                <a:path w="3309620">
                  <a:moveTo>
                    <a:pt x="2235675" y="0"/>
                  </a:moveTo>
                  <a:lnTo>
                    <a:pt x="3309406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268285" y="3234451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0" y="66552"/>
                  </a:moveTo>
                  <a:lnTo>
                    <a:pt x="0" y="0"/>
                  </a:lnTo>
                  <a:lnTo>
                    <a:pt x="65028" y="33036"/>
                  </a:lnTo>
                  <a:lnTo>
                    <a:pt x="0" y="66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6084431" y="3188120"/>
            <a:ext cx="113538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15" dirty="0">
                <a:latin typeface="Calibri" panose="020F0502020204030204"/>
                <a:cs typeface="Calibri" panose="020F0502020204030204"/>
              </a:rPr>
              <a:t>SendZeroValueTestPayment()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628231" y="1379039"/>
            <a:ext cx="4709160" cy="2730500"/>
            <a:chOff x="3628231" y="1379039"/>
            <a:chExt cx="4709160" cy="2730500"/>
          </a:xfrm>
        </p:grpSpPr>
        <p:sp>
          <p:nvSpPr>
            <p:cNvPr id="53" name="object 53"/>
            <p:cNvSpPr/>
            <p:nvPr/>
          </p:nvSpPr>
          <p:spPr>
            <a:xfrm>
              <a:off x="4967012" y="3387348"/>
              <a:ext cx="3366770" cy="0"/>
            </a:xfrm>
            <a:custGeom>
              <a:avLst/>
              <a:gdLst/>
              <a:ahLst/>
              <a:cxnLst/>
              <a:rect l="l" t="t" r="r" b="b"/>
              <a:pathLst>
                <a:path w="3366770">
                  <a:moveTo>
                    <a:pt x="3366261" y="0"/>
                  </a:moveTo>
                  <a:lnTo>
                    <a:pt x="0" y="0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66889" y="3354341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65028" y="0"/>
                  </a:moveTo>
                  <a:lnTo>
                    <a:pt x="0" y="33036"/>
                  </a:lnTo>
                  <a:lnTo>
                    <a:pt x="65028" y="66073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827690" y="171155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72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843240" y="1678425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0" y="66073"/>
                  </a:moveTo>
                  <a:lnTo>
                    <a:pt x="0" y="0"/>
                  </a:lnTo>
                  <a:lnTo>
                    <a:pt x="65028" y="33036"/>
                  </a:lnTo>
                  <a:lnTo>
                    <a:pt x="0" y="6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995096" y="1591877"/>
              <a:ext cx="0" cy="2513965"/>
            </a:xfrm>
            <a:custGeom>
              <a:avLst/>
              <a:gdLst/>
              <a:ahLst/>
              <a:cxnLst/>
              <a:rect l="l" t="t" r="r" b="b"/>
              <a:pathLst>
                <a:path h="2513965">
                  <a:moveTo>
                    <a:pt x="0" y="2393847"/>
                  </a:moveTo>
                  <a:lnTo>
                    <a:pt x="0" y="2513649"/>
                  </a:lnTo>
                </a:path>
                <a:path h="2513965">
                  <a:moveTo>
                    <a:pt x="0" y="0"/>
                  </a:moveTo>
                  <a:lnTo>
                    <a:pt x="0" y="119584"/>
                  </a:lnTo>
                </a:path>
              </a:pathLst>
            </a:custGeom>
            <a:ln w="65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631723" y="1382531"/>
              <a:ext cx="727710" cy="209550"/>
            </a:xfrm>
            <a:custGeom>
              <a:avLst/>
              <a:gdLst/>
              <a:ahLst/>
              <a:cxnLst/>
              <a:rect l="l" t="t" r="r" b="b"/>
              <a:pathLst>
                <a:path w="727710" h="209550">
                  <a:moveTo>
                    <a:pt x="727098" y="209232"/>
                  </a:moveTo>
                  <a:lnTo>
                    <a:pt x="0" y="209232"/>
                  </a:lnTo>
                  <a:lnTo>
                    <a:pt x="0" y="0"/>
                  </a:lnTo>
                  <a:lnTo>
                    <a:pt x="727098" y="0"/>
                  </a:lnTo>
                  <a:lnTo>
                    <a:pt x="727098" y="20923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631723" y="1382531"/>
              <a:ext cx="727710" cy="209550"/>
            </a:xfrm>
            <a:custGeom>
              <a:avLst/>
              <a:gdLst/>
              <a:ahLst/>
              <a:cxnLst/>
              <a:rect l="l" t="t" r="r" b="b"/>
              <a:pathLst>
                <a:path w="727710" h="209550">
                  <a:moveTo>
                    <a:pt x="0" y="209232"/>
                  </a:moveTo>
                  <a:lnTo>
                    <a:pt x="727098" y="209232"/>
                  </a:lnTo>
                  <a:lnTo>
                    <a:pt x="727098" y="0"/>
                  </a:lnTo>
                  <a:lnTo>
                    <a:pt x="0" y="0"/>
                  </a:lnTo>
                  <a:lnTo>
                    <a:pt x="0" y="209232"/>
                  </a:lnTo>
                  <a:close/>
                </a:path>
              </a:pathLst>
            </a:custGeom>
            <a:ln w="66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965821" y="1711461"/>
              <a:ext cx="59055" cy="2274570"/>
            </a:xfrm>
            <a:custGeom>
              <a:avLst/>
              <a:gdLst/>
              <a:ahLst/>
              <a:cxnLst/>
              <a:rect l="l" t="t" r="r" b="b"/>
              <a:pathLst>
                <a:path w="59054" h="2274570">
                  <a:moveTo>
                    <a:pt x="58903" y="0"/>
                  </a:moveTo>
                  <a:lnTo>
                    <a:pt x="58903" y="2274263"/>
                  </a:lnTo>
                  <a:lnTo>
                    <a:pt x="0" y="2274263"/>
                  </a:lnTo>
                  <a:lnTo>
                    <a:pt x="0" y="0"/>
                  </a:lnTo>
                  <a:lnTo>
                    <a:pt x="5890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965821" y="1711461"/>
              <a:ext cx="59055" cy="2274570"/>
            </a:xfrm>
            <a:custGeom>
              <a:avLst/>
              <a:gdLst/>
              <a:ahLst/>
              <a:cxnLst/>
              <a:rect l="l" t="t" r="r" b="b"/>
              <a:pathLst>
                <a:path w="59054" h="2274570">
                  <a:moveTo>
                    <a:pt x="58903" y="2274263"/>
                  </a:moveTo>
                  <a:lnTo>
                    <a:pt x="58903" y="0"/>
                  </a:lnTo>
                  <a:lnTo>
                    <a:pt x="0" y="0"/>
                  </a:lnTo>
                  <a:lnTo>
                    <a:pt x="0" y="2274263"/>
                  </a:lnTo>
                  <a:lnTo>
                    <a:pt x="58903" y="2274263"/>
                  </a:lnTo>
                  <a:close/>
                </a:path>
              </a:pathLst>
            </a:custGeom>
            <a:ln w="4787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024536" y="1711557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10">
                  <a:moveTo>
                    <a:pt x="0" y="0"/>
                  </a:moveTo>
                  <a:lnTo>
                    <a:pt x="79825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3725961" y="1390653"/>
            <a:ext cx="1503680" cy="381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917575" algn="l"/>
              </a:tabLst>
            </a:pP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WebClient	AccountSvc</a:t>
            </a:r>
            <a:endParaRPr sz="950">
              <a:latin typeface="Calibri" panose="020F0502020204030204"/>
              <a:cs typeface="Calibri" panose="020F0502020204030204"/>
            </a:endParaRPr>
          </a:p>
          <a:p>
            <a:pPr marR="11430" algn="ctr">
              <a:lnSpc>
                <a:spcPct val="100000"/>
              </a:lnSpc>
              <a:spcBef>
                <a:spcPts val="765"/>
              </a:spcBef>
            </a:pPr>
            <a:r>
              <a:rPr sz="750" spc="-15" dirty="0">
                <a:latin typeface="Calibri" panose="020F0502020204030204"/>
                <a:cs typeface="Calibri" panose="020F0502020204030204"/>
              </a:rPr>
              <a:t>SchedulePayment()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122357" y="1379039"/>
            <a:ext cx="734695" cy="2730500"/>
            <a:chOff x="7122357" y="1379039"/>
            <a:chExt cx="734695" cy="2730500"/>
          </a:xfrm>
        </p:grpSpPr>
        <p:sp>
          <p:nvSpPr>
            <p:cNvPr id="65" name="object 65"/>
            <p:cNvSpPr/>
            <p:nvPr/>
          </p:nvSpPr>
          <p:spPr>
            <a:xfrm>
              <a:off x="7489200" y="1591877"/>
              <a:ext cx="0" cy="2513965"/>
            </a:xfrm>
            <a:custGeom>
              <a:avLst/>
              <a:gdLst/>
              <a:ahLst/>
              <a:cxnLst/>
              <a:rect l="l" t="t" r="r" b="b"/>
              <a:pathLst>
                <a:path h="2513965">
                  <a:moveTo>
                    <a:pt x="0" y="0"/>
                  </a:moveTo>
                  <a:lnTo>
                    <a:pt x="0" y="2513649"/>
                  </a:lnTo>
                </a:path>
              </a:pathLst>
            </a:custGeom>
            <a:ln w="664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125850" y="1382531"/>
              <a:ext cx="727710" cy="209550"/>
            </a:xfrm>
            <a:custGeom>
              <a:avLst/>
              <a:gdLst/>
              <a:ahLst/>
              <a:cxnLst/>
              <a:rect l="l" t="t" r="r" b="b"/>
              <a:pathLst>
                <a:path w="727709" h="209550">
                  <a:moveTo>
                    <a:pt x="727098" y="209232"/>
                  </a:moveTo>
                  <a:lnTo>
                    <a:pt x="0" y="209232"/>
                  </a:lnTo>
                  <a:lnTo>
                    <a:pt x="0" y="0"/>
                  </a:lnTo>
                  <a:lnTo>
                    <a:pt x="727098" y="0"/>
                  </a:lnTo>
                  <a:lnTo>
                    <a:pt x="727098" y="20923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125850" y="1382531"/>
              <a:ext cx="727710" cy="209550"/>
            </a:xfrm>
            <a:custGeom>
              <a:avLst/>
              <a:gdLst/>
              <a:ahLst/>
              <a:cxnLst/>
              <a:rect l="l" t="t" r="r" b="b"/>
              <a:pathLst>
                <a:path w="727709" h="209550">
                  <a:moveTo>
                    <a:pt x="0" y="209232"/>
                  </a:moveTo>
                  <a:lnTo>
                    <a:pt x="727098" y="209232"/>
                  </a:lnTo>
                  <a:lnTo>
                    <a:pt x="727098" y="0"/>
                  </a:lnTo>
                  <a:lnTo>
                    <a:pt x="0" y="0"/>
                  </a:lnTo>
                  <a:lnTo>
                    <a:pt x="0" y="209232"/>
                  </a:lnTo>
                  <a:close/>
                </a:path>
              </a:pathLst>
            </a:custGeom>
            <a:ln w="66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7234474" y="1390653"/>
            <a:ext cx="50927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Scheduler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377095" y="2166511"/>
            <a:ext cx="4210050" cy="1654810"/>
            <a:chOff x="4377095" y="2166511"/>
            <a:chExt cx="4210050" cy="1654810"/>
          </a:xfrm>
        </p:grpSpPr>
        <p:sp>
          <p:nvSpPr>
            <p:cNvPr id="70" name="object 70"/>
            <p:cNvSpPr/>
            <p:nvPr/>
          </p:nvSpPr>
          <p:spPr>
            <a:xfrm>
              <a:off x="4384268" y="2173496"/>
              <a:ext cx="4195445" cy="1640839"/>
            </a:xfrm>
            <a:custGeom>
              <a:avLst/>
              <a:gdLst/>
              <a:ahLst/>
              <a:cxnLst/>
              <a:rect l="l" t="t" r="r" b="b"/>
              <a:pathLst>
                <a:path w="4195445" h="1640839">
                  <a:moveTo>
                    <a:pt x="0" y="1640342"/>
                  </a:moveTo>
                  <a:lnTo>
                    <a:pt x="4195307" y="1640342"/>
                  </a:lnTo>
                  <a:lnTo>
                    <a:pt x="4195307" y="0"/>
                  </a:lnTo>
                  <a:lnTo>
                    <a:pt x="0" y="0"/>
                  </a:lnTo>
                  <a:lnTo>
                    <a:pt x="0" y="1640342"/>
                  </a:lnTo>
                  <a:close/>
                </a:path>
              </a:pathLst>
            </a:custGeom>
            <a:ln w="13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383938" y="2173400"/>
              <a:ext cx="733425" cy="165735"/>
            </a:xfrm>
            <a:custGeom>
              <a:avLst/>
              <a:gdLst/>
              <a:ahLst/>
              <a:cxnLst/>
              <a:rect l="l" t="t" r="r" b="b"/>
              <a:pathLst>
                <a:path w="733425" h="165735">
                  <a:moveTo>
                    <a:pt x="686102" y="165183"/>
                  </a:moveTo>
                  <a:lnTo>
                    <a:pt x="0" y="165183"/>
                  </a:lnTo>
                  <a:lnTo>
                    <a:pt x="0" y="0"/>
                  </a:lnTo>
                  <a:lnTo>
                    <a:pt x="733224" y="0"/>
                  </a:lnTo>
                  <a:lnTo>
                    <a:pt x="733224" y="117304"/>
                  </a:lnTo>
                  <a:lnTo>
                    <a:pt x="686102" y="1651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384080" y="2173783"/>
              <a:ext cx="733425" cy="165100"/>
            </a:xfrm>
            <a:custGeom>
              <a:avLst/>
              <a:gdLst/>
              <a:ahLst/>
              <a:cxnLst/>
              <a:rect l="l" t="t" r="r" b="b"/>
              <a:pathLst>
                <a:path w="733425" h="165100">
                  <a:moveTo>
                    <a:pt x="0" y="164704"/>
                  </a:moveTo>
                  <a:lnTo>
                    <a:pt x="686102" y="164704"/>
                  </a:lnTo>
                  <a:lnTo>
                    <a:pt x="733224" y="116825"/>
                  </a:lnTo>
                  <a:lnTo>
                    <a:pt x="733224" y="0"/>
                  </a:lnTo>
                  <a:lnTo>
                    <a:pt x="0" y="0"/>
                  </a:lnTo>
                  <a:lnTo>
                    <a:pt x="0" y="164704"/>
                  </a:lnTo>
                  <a:close/>
                </a:path>
              </a:pathLst>
            </a:custGeom>
            <a:ln w="13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4397585" y="2112083"/>
            <a:ext cx="449580" cy="3536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750" b="1" spc="-20" dirty="0">
                <a:latin typeface="Calibri" panose="020F0502020204030204"/>
                <a:cs typeface="Calibri" panose="020F0502020204030204"/>
              </a:rPr>
              <a:t>opt</a:t>
            </a:r>
            <a:endParaRPr sz="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600" spc="5" dirty="0">
                <a:latin typeface="Calibri" panose="020F0502020204030204"/>
                <a:cs typeface="Calibri" panose="020F0502020204030204"/>
              </a:rPr>
              <a:t>ValidAccount</a:t>
            </a:r>
            <a:endParaRPr sz="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020949" y="1379039"/>
            <a:ext cx="4639945" cy="2730500"/>
            <a:chOff x="4020949" y="1379039"/>
            <a:chExt cx="4639945" cy="2730500"/>
          </a:xfrm>
        </p:grpSpPr>
        <p:sp>
          <p:nvSpPr>
            <p:cNvPr id="75" name="object 75"/>
            <p:cNvSpPr/>
            <p:nvPr/>
          </p:nvSpPr>
          <p:spPr>
            <a:xfrm>
              <a:off x="4024555" y="3985837"/>
              <a:ext cx="883919" cy="0"/>
            </a:xfrm>
            <a:custGeom>
              <a:avLst/>
              <a:gdLst/>
              <a:ahLst/>
              <a:cxnLst/>
              <a:rect l="l" t="t" r="r" b="b"/>
              <a:pathLst>
                <a:path w="883920">
                  <a:moveTo>
                    <a:pt x="883537" y="0"/>
                  </a:moveTo>
                  <a:lnTo>
                    <a:pt x="0" y="0"/>
                  </a:lnTo>
                </a:path>
              </a:pathLst>
            </a:custGeom>
            <a:ln w="6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024442" y="3952831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65028" y="0"/>
                  </a:moveTo>
                  <a:lnTo>
                    <a:pt x="0" y="33036"/>
                  </a:lnTo>
                  <a:lnTo>
                    <a:pt x="65028" y="66073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362725" y="1591877"/>
              <a:ext cx="0" cy="2513965"/>
            </a:xfrm>
            <a:custGeom>
              <a:avLst/>
              <a:gdLst/>
              <a:ahLst/>
              <a:cxnLst/>
              <a:rect l="l" t="t" r="r" b="b"/>
              <a:pathLst>
                <a:path h="2513965">
                  <a:moveTo>
                    <a:pt x="0" y="1795357"/>
                  </a:moveTo>
                  <a:lnTo>
                    <a:pt x="0" y="2513649"/>
                  </a:lnTo>
                </a:path>
                <a:path h="2513965">
                  <a:moveTo>
                    <a:pt x="0" y="0"/>
                  </a:moveTo>
                  <a:lnTo>
                    <a:pt x="0" y="1675659"/>
                  </a:lnTo>
                </a:path>
              </a:pathLst>
            </a:custGeom>
            <a:ln w="65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068298" y="1382531"/>
              <a:ext cx="589280" cy="209550"/>
            </a:xfrm>
            <a:custGeom>
              <a:avLst/>
              <a:gdLst/>
              <a:ahLst/>
              <a:cxnLst/>
              <a:rect l="l" t="t" r="r" b="b"/>
              <a:pathLst>
                <a:path w="589279" h="209550">
                  <a:moveTo>
                    <a:pt x="589030" y="209232"/>
                  </a:moveTo>
                  <a:lnTo>
                    <a:pt x="0" y="209232"/>
                  </a:lnTo>
                  <a:lnTo>
                    <a:pt x="0" y="0"/>
                  </a:lnTo>
                  <a:lnTo>
                    <a:pt x="589030" y="0"/>
                  </a:lnTo>
                  <a:lnTo>
                    <a:pt x="589030" y="20923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068298" y="1382531"/>
              <a:ext cx="589280" cy="209550"/>
            </a:xfrm>
            <a:custGeom>
              <a:avLst/>
              <a:gdLst/>
              <a:ahLst/>
              <a:cxnLst/>
              <a:rect l="l" t="t" r="r" b="b"/>
              <a:pathLst>
                <a:path w="589279" h="209550">
                  <a:moveTo>
                    <a:pt x="0" y="209232"/>
                  </a:moveTo>
                  <a:lnTo>
                    <a:pt x="589030" y="209232"/>
                  </a:lnTo>
                  <a:lnTo>
                    <a:pt x="589030" y="0"/>
                  </a:lnTo>
                  <a:lnTo>
                    <a:pt x="0" y="0"/>
                  </a:lnTo>
                  <a:lnTo>
                    <a:pt x="0" y="209232"/>
                  </a:lnTo>
                  <a:close/>
                </a:path>
              </a:pathLst>
            </a:custGeom>
            <a:ln w="66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8112170" y="1390653"/>
            <a:ext cx="50038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95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5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95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95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95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or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471999" y="2958912"/>
            <a:ext cx="3997325" cy="510540"/>
            <a:chOff x="4471999" y="2958912"/>
            <a:chExt cx="3997325" cy="510540"/>
          </a:xfrm>
        </p:grpSpPr>
        <p:sp>
          <p:nvSpPr>
            <p:cNvPr id="82" name="object 82"/>
            <p:cNvSpPr/>
            <p:nvPr/>
          </p:nvSpPr>
          <p:spPr>
            <a:xfrm>
              <a:off x="4478984" y="2965897"/>
              <a:ext cx="3983354" cy="496570"/>
            </a:xfrm>
            <a:custGeom>
              <a:avLst/>
              <a:gdLst/>
              <a:ahLst/>
              <a:cxnLst/>
              <a:rect l="l" t="t" r="r" b="b"/>
              <a:pathLst>
                <a:path w="3983354" h="496570">
                  <a:moveTo>
                    <a:pt x="0" y="496028"/>
                  </a:moveTo>
                  <a:lnTo>
                    <a:pt x="3982785" y="496028"/>
                  </a:lnTo>
                  <a:lnTo>
                    <a:pt x="3982785" y="0"/>
                  </a:lnTo>
                  <a:lnTo>
                    <a:pt x="0" y="0"/>
                  </a:lnTo>
                  <a:lnTo>
                    <a:pt x="0" y="496028"/>
                  </a:lnTo>
                  <a:close/>
                </a:path>
              </a:pathLst>
            </a:custGeom>
            <a:ln w="13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478937" y="2966328"/>
              <a:ext cx="733425" cy="165100"/>
            </a:xfrm>
            <a:custGeom>
              <a:avLst/>
              <a:gdLst/>
              <a:ahLst/>
              <a:cxnLst/>
              <a:rect l="l" t="t" r="r" b="b"/>
              <a:pathLst>
                <a:path w="733425" h="165100">
                  <a:moveTo>
                    <a:pt x="686102" y="164704"/>
                  </a:moveTo>
                  <a:lnTo>
                    <a:pt x="0" y="164704"/>
                  </a:lnTo>
                  <a:lnTo>
                    <a:pt x="0" y="0"/>
                  </a:lnTo>
                  <a:lnTo>
                    <a:pt x="733224" y="0"/>
                  </a:lnTo>
                  <a:lnTo>
                    <a:pt x="733224" y="116825"/>
                  </a:lnTo>
                  <a:lnTo>
                    <a:pt x="686102" y="164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479125" y="2966519"/>
              <a:ext cx="733425" cy="165100"/>
            </a:xfrm>
            <a:custGeom>
              <a:avLst/>
              <a:gdLst/>
              <a:ahLst/>
              <a:cxnLst/>
              <a:rect l="l" t="t" r="r" b="b"/>
              <a:pathLst>
                <a:path w="733425" h="165100">
                  <a:moveTo>
                    <a:pt x="0" y="164704"/>
                  </a:moveTo>
                  <a:lnTo>
                    <a:pt x="686102" y="164704"/>
                  </a:lnTo>
                  <a:lnTo>
                    <a:pt x="733224" y="116825"/>
                  </a:lnTo>
                  <a:lnTo>
                    <a:pt x="733224" y="0"/>
                  </a:lnTo>
                  <a:lnTo>
                    <a:pt x="0" y="0"/>
                  </a:lnTo>
                  <a:lnTo>
                    <a:pt x="0" y="164704"/>
                  </a:lnTo>
                  <a:close/>
                </a:path>
              </a:pathLst>
            </a:custGeom>
            <a:ln w="13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4492585" y="2969230"/>
            <a:ext cx="15494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b="1" spc="-20" dirty="0">
                <a:latin typeface="Calibri" panose="020F0502020204030204"/>
                <a:cs typeface="Calibri" panose="020F0502020204030204"/>
              </a:rPr>
              <a:t>opt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492585" y="3137164"/>
            <a:ext cx="449580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spc="5" dirty="0">
                <a:latin typeface="Calibri" panose="020F0502020204030204"/>
                <a:cs typeface="Calibri" panose="020F0502020204030204"/>
              </a:rPr>
              <a:t>FirstPayment</a:t>
            </a:r>
            <a:endParaRPr sz="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8330762" y="3265172"/>
            <a:ext cx="64135" cy="124460"/>
            <a:chOff x="8330762" y="3265172"/>
            <a:chExt cx="64135" cy="124460"/>
          </a:xfrm>
        </p:grpSpPr>
        <p:sp>
          <p:nvSpPr>
            <p:cNvPr id="88" name="object 88"/>
            <p:cNvSpPr/>
            <p:nvPr/>
          </p:nvSpPr>
          <p:spPr>
            <a:xfrm>
              <a:off x="8333125" y="3267536"/>
              <a:ext cx="59055" cy="120014"/>
            </a:xfrm>
            <a:custGeom>
              <a:avLst/>
              <a:gdLst/>
              <a:ahLst/>
              <a:cxnLst/>
              <a:rect l="l" t="t" r="r" b="b"/>
              <a:pathLst>
                <a:path w="59054" h="120014">
                  <a:moveTo>
                    <a:pt x="58903" y="0"/>
                  </a:moveTo>
                  <a:lnTo>
                    <a:pt x="58903" y="119698"/>
                  </a:lnTo>
                  <a:lnTo>
                    <a:pt x="0" y="119698"/>
                  </a:lnTo>
                  <a:lnTo>
                    <a:pt x="0" y="0"/>
                  </a:lnTo>
                  <a:lnTo>
                    <a:pt x="5890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8333125" y="3267536"/>
              <a:ext cx="59055" cy="120014"/>
            </a:xfrm>
            <a:custGeom>
              <a:avLst/>
              <a:gdLst/>
              <a:ahLst/>
              <a:cxnLst/>
              <a:rect l="l" t="t" r="r" b="b"/>
              <a:pathLst>
                <a:path w="59054" h="120014">
                  <a:moveTo>
                    <a:pt x="58903" y="119698"/>
                  </a:moveTo>
                  <a:lnTo>
                    <a:pt x="58903" y="0"/>
                  </a:lnTo>
                  <a:lnTo>
                    <a:pt x="0" y="0"/>
                  </a:lnTo>
                  <a:lnTo>
                    <a:pt x="0" y="119698"/>
                  </a:lnTo>
                  <a:lnTo>
                    <a:pt x="58903" y="119698"/>
                  </a:lnTo>
                  <a:close/>
                </a:path>
              </a:pathLst>
            </a:custGeom>
            <a:ln w="4773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Slide Number Placeholder 8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306" y="446023"/>
            <a:ext cx="6014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mm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229" dirty="0"/>
              <a:t>U</a:t>
            </a:r>
            <a:r>
              <a:rPr spc="-1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65" dirty="0"/>
              <a:t>S</a:t>
            </a:r>
            <a:r>
              <a:rPr spc="-145" dirty="0"/>
              <a:t>eq</a:t>
            </a:r>
            <a:r>
              <a:rPr spc="-165" dirty="0"/>
              <a:t>u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04" dirty="0"/>
              <a:t>ce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2100">
              <a:lnSpc>
                <a:spcPct val="100000"/>
              </a:lnSpc>
            </a:pP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905" y="1373886"/>
            <a:ext cx="1766315" cy="17952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3633" y="3208836"/>
            <a:ext cx="140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35" dirty="0"/>
              <a:t>s</a:t>
            </a:r>
            <a:r>
              <a:rPr spc="-210" dirty="0"/>
              <a:t>es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160905" cy="17824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Lifeline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me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Creation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Termination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2" name="Content Placeholder 5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pSp>
        <p:nvGrpSpPr>
          <p:cNvPr id="4" name="object 4"/>
          <p:cNvGrpSpPr/>
          <p:nvPr/>
        </p:nvGrpSpPr>
        <p:grpSpPr>
          <a:xfrm>
            <a:off x="4126070" y="1528079"/>
            <a:ext cx="895350" cy="2885440"/>
            <a:chOff x="4126070" y="1528079"/>
            <a:chExt cx="895350" cy="2885440"/>
          </a:xfrm>
        </p:grpSpPr>
        <p:sp>
          <p:nvSpPr>
            <p:cNvPr id="5" name="object 5"/>
            <p:cNvSpPr/>
            <p:nvPr/>
          </p:nvSpPr>
          <p:spPr>
            <a:xfrm>
              <a:off x="4573270" y="1847704"/>
              <a:ext cx="0" cy="2566035"/>
            </a:xfrm>
            <a:custGeom>
              <a:avLst/>
              <a:gdLst/>
              <a:ahLst/>
              <a:cxnLst/>
              <a:rect l="l" t="t" r="r" b="b"/>
              <a:pathLst>
                <a:path h="2566035">
                  <a:moveTo>
                    <a:pt x="0" y="0"/>
                  </a:moveTo>
                  <a:lnTo>
                    <a:pt x="0" y="2565574"/>
                  </a:lnTo>
                </a:path>
              </a:pathLst>
            </a:custGeom>
            <a:ln w="10002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31102" y="1533111"/>
              <a:ext cx="885190" cy="314960"/>
            </a:xfrm>
            <a:custGeom>
              <a:avLst/>
              <a:gdLst/>
              <a:ahLst/>
              <a:cxnLst/>
              <a:rect l="l" t="t" r="r" b="b"/>
              <a:pathLst>
                <a:path w="885189" h="314960">
                  <a:moveTo>
                    <a:pt x="884983" y="314711"/>
                  </a:moveTo>
                  <a:lnTo>
                    <a:pt x="0" y="314711"/>
                  </a:lnTo>
                  <a:lnTo>
                    <a:pt x="0" y="0"/>
                  </a:lnTo>
                  <a:lnTo>
                    <a:pt x="884983" y="0"/>
                  </a:lnTo>
                  <a:lnTo>
                    <a:pt x="884983" y="31471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31102" y="1533111"/>
              <a:ext cx="885190" cy="314960"/>
            </a:xfrm>
            <a:custGeom>
              <a:avLst/>
              <a:gdLst/>
              <a:ahLst/>
              <a:cxnLst/>
              <a:rect l="l" t="t" r="r" b="b"/>
              <a:pathLst>
                <a:path w="885189" h="314960">
                  <a:moveTo>
                    <a:pt x="0" y="314711"/>
                  </a:moveTo>
                  <a:lnTo>
                    <a:pt x="884983" y="314711"/>
                  </a:lnTo>
                  <a:lnTo>
                    <a:pt x="884983" y="0"/>
                  </a:lnTo>
                  <a:lnTo>
                    <a:pt x="0" y="0"/>
                  </a:lnTo>
                  <a:lnTo>
                    <a:pt x="0" y="314711"/>
                  </a:lnTo>
                  <a:close/>
                </a:path>
              </a:pathLst>
            </a:custGeom>
            <a:ln w="100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31102" y="1533111"/>
            <a:ext cx="885190" cy="314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260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27752" y="2041317"/>
            <a:ext cx="895985" cy="1391285"/>
            <a:chOff x="7627752" y="2041317"/>
            <a:chExt cx="895985" cy="1391285"/>
          </a:xfrm>
        </p:grpSpPr>
        <p:sp>
          <p:nvSpPr>
            <p:cNvPr id="10" name="object 10"/>
            <p:cNvSpPr/>
            <p:nvPr/>
          </p:nvSpPr>
          <p:spPr>
            <a:xfrm>
              <a:off x="8075372" y="2361107"/>
              <a:ext cx="0" cy="1066165"/>
            </a:xfrm>
            <a:custGeom>
              <a:avLst/>
              <a:gdLst/>
              <a:ahLst/>
              <a:cxnLst/>
              <a:rect l="l" t="t" r="r" b="b"/>
              <a:pathLst>
                <a:path h="1066164">
                  <a:moveTo>
                    <a:pt x="0" y="795881"/>
                  </a:moveTo>
                  <a:lnTo>
                    <a:pt x="0" y="1065883"/>
                  </a:lnTo>
                </a:path>
                <a:path h="1066164">
                  <a:moveTo>
                    <a:pt x="0" y="0"/>
                  </a:moveTo>
                  <a:lnTo>
                    <a:pt x="0" y="202798"/>
                  </a:lnTo>
                </a:path>
              </a:pathLst>
            </a:custGeom>
            <a:ln w="9841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32123" y="2046397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885725" y="314535"/>
                  </a:moveTo>
                  <a:lnTo>
                    <a:pt x="0" y="314535"/>
                  </a:lnTo>
                  <a:lnTo>
                    <a:pt x="0" y="0"/>
                  </a:lnTo>
                  <a:lnTo>
                    <a:pt x="885725" y="0"/>
                  </a:lnTo>
                  <a:lnTo>
                    <a:pt x="885725" y="314535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632832" y="2046397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0" y="314535"/>
                  </a:moveTo>
                  <a:lnTo>
                    <a:pt x="885725" y="314535"/>
                  </a:lnTo>
                  <a:lnTo>
                    <a:pt x="885725" y="0"/>
                  </a:lnTo>
                  <a:lnTo>
                    <a:pt x="0" y="0"/>
                  </a:lnTo>
                  <a:lnTo>
                    <a:pt x="0" y="314535"/>
                  </a:lnTo>
                  <a:close/>
                </a:path>
              </a:pathLst>
            </a:custGeom>
            <a:ln w="100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761490" y="2065002"/>
            <a:ext cx="62611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11985" y="2157672"/>
            <a:ext cx="920750" cy="99695"/>
            <a:chOff x="6711985" y="2157672"/>
            <a:chExt cx="920750" cy="99695"/>
          </a:xfrm>
        </p:grpSpPr>
        <p:sp>
          <p:nvSpPr>
            <p:cNvPr id="15" name="object 15"/>
            <p:cNvSpPr/>
            <p:nvPr/>
          </p:nvSpPr>
          <p:spPr>
            <a:xfrm>
              <a:off x="7406086" y="220992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258" y="0"/>
                  </a:lnTo>
                </a:path>
              </a:pathLst>
            </a:custGeom>
            <a:ln w="1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34693" y="2157672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4">
                  <a:moveTo>
                    <a:pt x="708" y="99327"/>
                  </a:moveTo>
                  <a:lnTo>
                    <a:pt x="0" y="0"/>
                  </a:lnTo>
                  <a:lnTo>
                    <a:pt x="97784" y="48223"/>
                  </a:lnTo>
                  <a:lnTo>
                    <a:pt x="708" y="99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719605" y="2209927"/>
              <a:ext cx="231775" cy="0"/>
            </a:xfrm>
            <a:custGeom>
              <a:avLst/>
              <a:gdLst/>
              <a:ahLst/>
              <a:cxnLst/>
              <a:rect l="l" t="t" r="r" b="b"/>
              <a:pathLst>
                <a:path w="231775">
                  <a:moveTo>
                    <a:pt x="0" y="0"/>
                  </a:moveTo>
                  <a:lnTo>
                    <a:pt x="231571" y="0"/>
                  </a:lnTo>
                </a:path>
              </a:pathLst>
            </a:custGeom>
            <a:ln w="1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938721" y="2096306"/>
            <a:ext cx="48514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19564" y="2514601"/>
            <a:ext cx="1958975" cy="968375"/>
            <a:chOff x="6719564" y="2514601"/>
            <a:chExt cx="1958975" cy="968375"/>
          </a:xfrm>
        </p:grpSpPr>
        <p:sp>
          <p:nvSpPr>
            <p:cNvPr id="20" name="object 20"/>
            <p:cNvSpPr/>
            <p:nvPr/>
          </p:nvSpPr>
          <p:spPr>
            <a:xfrm>
              <a:off x="8031054" y="2563905"/>
              <a:ext cx="88900" cy="593090"/>
            </a:xfrm>
            <a:custGeom>
              <a:avLst/>
              <a:gdLst/>
              <a:ahLst/>
              <a:cxnLst/>
              <a:rect l="l" t="t" r="r" b="b"/>
              <a:pathLst>
                <a:path w="88900" h="593089">
                  <a:moveTo>
                    <a:pt x="88572" y="0"/>
                  </a:moveTo>
                  <a:lnTo>
                    <a:pt x="88572" y="593083"/>
                  </a:lnTo>
                  <a:lnTo>
                    <a:pt x="0" y="593083"/>
                  </a:lnTo>
                  <a:lnTo>
                    <a:pt x="0" y="0"/>
                  </a:lnTo>
                  <a:lnTo>
                    <a:pt x="88572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031054" y="2563185"/>
              <a:ext cx="88900" cy="594360"/>
            </a:xfrm>
            <a:custGeom>
              <a:avLst/>
              <a:gdLst/>
              <a:ahLst/>
              <a:cxnLst/>
              <a:rect l="l" t="t" r="r" b="b"/>
              <a:pathLst>
                <a:path w="88900" h="594360">
                  <a:moveTo>
                    <a:pt x="88572" y="593802"/>
                  </a:moveTo>
                  <a:lnTo>
                    <a:pt x="88572" y="0"/>
                  </a:lnTo>
                  <a:lnTo>
                    <a:pt x="0" y="0"/>
                  </a:lnTo>
                  <a:lnTo>
                    <a:pt x="0" y="593802"/>
                  </a:lnTo>
                  <a:lnTo>
                    <a:pt x="88572" y="593802"/>
                  </a:lnTo>
                  <a:close/>
                </a:path>
              </a:pathLst>
            </a:custGeom>
            <a:ln w="7195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119627" y="2743485"/>
              <a:ext cx="468630" cy="7620"/>
            </a:xfrm>
            <a:custGeom>
              <a:avLst/>
              <a:gdLst/>
              <a:ahLst/>
              <a:cxnLst/>
              <a:rect l="l" t="t" r="r" b="b"/>
              <a:pathLst>
                <a:path w="468629" h="7619">
                  <a:moveTo>
                    <a:pt x="0" y="0"/>
                  </a:moveTo>
                  <a:lnTo>
                    <a:pt x="468371" y="7197"/>
                  </a:lnTo>
                </a:path>
              </a:pathLst>
            </a:custGeom>
            <a:ln w="10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574677" y="2701163"/>
              <a:ext cx="99060" cy="99695"/>
            </a:xfrm>
            <a:custGeom>
              <a:avLst/>
              <a:gdLst/>
              <a:ahLst/>
              <a:cxnLst/>
              <a:rect l="l" t="t" r="r" b="b"/>
              <a:pathLst>
                <a:path w="99059" h="99694">
                  <a:moveTo>
                    <a:pt x="0" y="99327"/>
                  </a:moveTo>
                  <a:lnTo>
                    <a:pt x="1417" y="0"/>
                  </a:lnTo>
                  <a:lnTo>
                    <a:pt x="98492" y="51103"/>
                  </a:lnTo>
                  <a:lnTo>
                    <a:pt x="0" y="99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119653" y="2923422"/>
              <a:ext cx="553720" cy="8890"/>
            </a:xfrm>
            <a:custGeom>
              <a:avLst/>
              <a:gdLst/>
              <a:ahLst/>
              <a:cxnLst/>
              <a:rect l="l" t="t" r="r" b="b"/>
              <a:pathLst>
                <a:path w="553720" h="8889">
                  <a:moveTo>
                    <a:pt x="553584" y="8751"/>
                  </a:moveTo>
                  <a:lnTo>
                    <a:pt x="0" y="0"/>
                  </a:lnTo>
                </a:path>
              </a:pathLst>
            </a:custGeom>
            <a:ln w="99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19556" y="2875417"/>
              <a:ext cx="99060" cy="99695"/>
            </a:xfrm>
            <a:custGeom>
              <a:avLst/>
              <a:gdLst/>
              <a:ahLst/>
              <a:cxnLst/>
              <a:rect l="l" t="t" r="r" b="b"/>
              <a:pathLst>
                <a:path w="99059" h="99694">
                  <a:moveTo>
                    <a:pt x="98492" y="0"/>
                  </a:moveTo>
                  <a:lnTo>
                    <a:pt x="0" y="48223"/>
                  </a:lnTo>
                  <a:lnTo>
                    <a:pt x="97075" y="99327"/>
                  </a:lnTo>
                </a:path>
              </a:pathLst>
            </a:custGeom>
            <a:ln w="99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724644" y="2564409"/>
              <a:ext cx="1221105" cy="8255"/>
            </a:xfrm>
            <a:custGeom>
              <a:avLst/>
              <a:gdLst/>
              <a:ahLst/>
              <a:cxnLst/>
              <a:rect l="l" t="t" r="r" b="b"/>
              <a:pathLst>
                <a:path w="1221104" h="8255">
                  <a:moveTo>
                    <a:pt x="0" y="7917"/>
                  </a:moveTo>
                  <a:lnTo>
                    <a:pt x="1220884" y="0"/>
                  </a:lnTo>
                </a:path>
              </a:pathLst>
            </a:custGeom>
            <a:ln w="10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933270" y="2514601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4">
                  <a:moveTo>
                    <a:pt x="708" y="99327"/>
                  </a:moveTo>
                  <a:lnTo>
                    <a:pt x="0" y="0"/>
                  </a:lnTo>
                  <a:lnTo>
                    <a:pt x="97784" y="48943"/>
                  </a:lnTo>
                  <a:lnTo>
                    <a:pt x="708" y="99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13222" y="3103361"/>
              <a:ext cx="1217930" cy="8890"/>
            </a:xfrm>
            <a:custGeom>
              <a:avLst/>
              <a:gdLst/>
              <a:ahLst/>
              <a:cxnLst/>
              <a:rect l="l" t="t" r="r" b="b"/>
              <a:pathLst>
                <a:path w="1217929" h="8889">
                  <a:moveTo>
                    <a:pt x="1217863" y="0"/>
                  </a:moveTo>
                  <a:lnTo>
                    <a:pt x="0" y="8751"/>
                  </a:lnTo>
                </a:path>
              </a:pathLst>
            </a:custGeom>
            <a:ln w="99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13429" y="3061836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4">
                  <a:moveTo>
                    <a:pt x="97075" y="0"/>
                  </a:moveTo>
                  <a:lnTo>
                    <a:pt x="0" y="50383"/>
                  </a:lnTo>
                  <a:lnTo>
                    <a:pt x="97784" y="99327"/>
                  </a:lnTo>
                </a:path>
              </a:pathLst>
            </a:custGeom>
            <a:ln w="99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47575" y="3433880"/>
              <a:ext cx="1233170" cy="0"/>
            </a:xfrm>
            <a:custGeom>
              <a:avLst/>
              <a:gdLst/>
              <a:ahLst/>
              <a:cxnLst/>
              <a:rect l="l" t="t" r="r" b="b"/>
              <a:pathLst>
                <a:path w="1233170">
                  <a:moveTo>
                    <a:pt x="0" y="0"/>
                  </a:moveTo>
                  <a:lnTo>
                    <a:pt x="355856" y="0"/>
                  </a:lnTo>
                </a:path>
                <a:path w="1233170">
                  <a:moveTo>
                    <a:pt x="875954" y="0"/>
                  </a:moveTo>
                  <a:lnTo>
                    <a:pt x="1233087" y="0"/>
                  </a:lnTo>
                </a:path>
              </a:pathLst>
            </a:custGeom>
            <a:ln w="237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76848" y="3378386"/>
              <a:ext cx="99060" cy="99695"/>
            </a:xfrm>
            <a:custGeom>
              <a:avLst/>
              <a:gdLst/>
              <a:ahLst/>
              <a:cxnLst/>
              <a:rect l="l" t="t" r="r" b="b"/>
              <a:pathLst>
                <a:path w="99059" h="99695">
                  <a:moveTo>
                    <a:pt x="1417" y="99327"/>
                  </a:moveTo>
                  <a:lnTo>
                    <a:pt x="98492" y="48943"/>
                  </a:lnTo>
                  <a:lnTo>
                    <a:pt x="0" y="0"/>
                  </a:lnTo>
                </a:path>
              </a:pathLst>
            </a:custGeom>
            <a:ln w="99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7191295" y="3320714"/>
            <a:ext cx="5505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4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st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167883" y="1376170"/>
            <a:ext cx="3644265" cy="3290570"/>
            <a:chOff x="5167883" y="1376170"/>
            <a:chExt cx="3644265" cy="3290570"/>
          </a:xfrm>
        </p:grpSpPr>
        <p:pic>
          <p:nvPicPr>
            <p:cNvPr id="34" name="object 3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67883" y="1376170"/>
              <a:ext cx="1542287" cy="329031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215890" y="1424178"/>
              <a:ext cx="1385570" cy="3133725"/>
            </a:xfrm>
            <a:custGeom>
              <a:avLst/>
              <a:gdLst/>
              <a:ahLst/>
              <a:cxnLst/>
              <a:rect l="l" t="t" r="r" b="b"/>
              <a:pathLst>
                <a:path w="1385570" h="3133725">
                  <a:moveTo>
                    <a:pt x="0" y="0"/>
                  </a:moveTo>
                  <a:lnTo>
                    <a:pt x="1385315" y="0"/>
                  </a:lnTo>
                  <a:lnTo>
                    <a:pt x="1385315" y="3133344"/>
                  </a:lnTo>
                  <a:lnTo>
                    <a:pt x="0" y="313334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39" y="1376171"/>
              <a:ext cx="2243315" cy="329031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616446" y="1424178"/>
              <a:ext cx="2086610" cy="3133725"/>
            </a:xfrm>
            <a:custGeom>
              <a:avLst/>
              <a:gdLst/>
              <a:ahLst/>
              <a:cxnLst/>
              <a:rect l="l" t="t" r="r" b="b"/>
              <a:pathLst>
                <a:path w="2086609" h="3133725">
                  <a:moveTo>
                    <a:pt x="0" y="0"/>
                  </a:moveTo>
                  <a:lnTo>
                    <a:pt x="2086355" y="0"/>
                  </a:lnTo>
                  <a:lnTo>
                    <a:pt x="2086355" y="3133344"/>
                  </a:lnTo>
                  <a:lnTo>
                    <a:pt x="0" y="313334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753532" y="2213666"/>
              <a:ext cx="88900" cy="1260475"/>
            </a:xfrm>
            <a:custGeom>
              <a:avLst/>
              <a:gdLst/>
              <a:ahLst/>
              <a:cxnLst/>
              <a:rect l="l" t="t" r="r" b="b"/>
              <a:pathLst>
                <a:path w="88900" h="1260475">
                  <a:moveTo>
                    <a:pt x="88603" y="1260285"/>
                  </a:moveTo>
                  <a:lnTo>
                    <a:pt x="88603" y="0"/>
                  </a:lnTo>
                  <a:lnTo>
                    <a:pt x="0" y="0"/>
                  </a:lnTo>
                  <a:lnTo>
                    <a:pt x="0" y="1260285"/>
                  </a:lnTo>
                  <a:lnTo>
                    <a:pt x="88603" y="1260285"/>
                  </a:lnTo>
                  <a:close/>
                </a:path>
              </a:pathLst>
            </a:custGeom>
            <a:ln w="7201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97585" y="1853801"/>
              <a:ext cx="0" cy="2566035"/>
            </a:xfrm>
            <a:custGeom>
              <a:avLst/>
              <a:gdLst/>
              <a:ahLst/>
              <a:cxnLst/>
              <a:rect l="l" t="t" r="r" b="b"/>
              <a:pathLst>
                <a:path h="2566035">
                  <a:moveTo>
                    <a:pt x="0" y="1620150"/>
                  </a:moveTo>
                  <a:lnTo>
                    <a:pt x="0" y="2565574"/>
                  </a:lnTo>
                </a:path>
                <a:path h="2566035">
                  <a:moveTo>
                    <a:pt x="0" y="0"/>
                  </a:moveTo>
                  <a:lnTo>
                    <a:pt x="0" y="359865"/>
                  </a:lnTo>
                </a:path>
              </a:pathLst>
            </a:custGeom>
            <a:ln w="98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354464" y="1538873"/>
              <a:ext cx="886460" cy="314960"/>
            </a:xfrm>
            <a:custGeom>
              <a:avLst/>
              <a:gdLst/>
              <a:ahLst/>
              <a:cxnLst/>
              <a:rect l="l" t="t" r="r" b="b"/>
              <a:pathLst>
                <a:path w="886460" h="314960">
                  <a:moveTo>
                    <a:pt x="886031" y="314711"/>
                  </a:moveTo>
                  <a:lnTo>
                    <a:pt x="0" y="314711"/>
                  </a:lnTo>
                  <a:lnTo>
                    <a:pt x="0" y="0"/>
                  </a:lnTo>
                  <a:lnTo>
                    <a:pt x="886031" y="0"/>
                  </a:lnTo>
                  <a:lnTo>
                    <a:pt x="886031" y="31471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354464" y="1538873"/>
              <a:ext cx="886460" cy="314960"/>
            </a:xfrm>
            <a:custGeom>
              <a:avLst/>
              <a:gdLst/>
              <a:ahLst/>
              <a:cxnLst/>
              <a:rect l="l" t="t" r="r" b="b"/>
              <a:pathLst>
                <a:path w="886460" h="314960">
                  <a:moveTo>
                    <a:pt x="0" y="314711"/>
                  </a:moveTo>
                  <a:lnTo>
                    <a:pt x="886031" y="314711"/>
                  </a:lnTo>
                  <a:lnTo>
                    <a:pt x="886031" y="0"/>
                  </a:lnTo>
                  <a:lnTo>
                    <a:pt x="0" y="0"/>
                  </a:lnTo>
                  <a:lnTo>
                    <a:pt x="0" y="314711"/>
                  </a:lnTo>
                  <a:close/>
                </a:path>
              </a:pathLst>
            </a:custGeom>
            <a:ln w="100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5354464" y="1538873"/>
            <a:ext cx="886460" cy="3149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26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749988" y="2210121"/>
            <a:ext cx="668020" cy="1267460"/>
            <a:chOff x="5749988" y="2210121"/>
            <a:chExt cx="668020" cy="1267460"/>
          </a:xfrm>
        </p:grpSpPr>
        <p:sp>
          <p:nvSpPr>
            <p:cNvPr id="44" name="object 44"/>
            <p:cNvSpPr/>
            <p:nvPr/>
          </p:nvSpPr>
          <p:spPr>
            <a:xfrm>
              <a:off x="5752824" y="2213666"/>
              <a:ext cx="88900" cy="1260475"/>
            </a:xfrm>
            <a:custGeom>
              <a:avLst/>
              <a:gdLst/>
              <a:ahLst/>
              <a:cxnLst/>
              <a:rect l="l" t="t" r="r" b="b"/>
              <a:pathLst>
                <a:path w="88900" h="1260475">
                  <a:moveTo>
                    <a:pt x="88603" y="0"/>
                  </a:moveTo>
                  <a:lnTo>
                    <a:pt x="88603" y="1260285"/>
                  </a:lnTo>
                  <a:lnTo>
                    <a:pt x="0" y="1260285"/>
                  </a:lnTo>
                  <a:lnTo>
                    <a:pt x="0" y="0"/>
                  </a:lnTo>
                  <a:lnTo>
                    <a:pt x="8860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753532" y="2213666"/>
              <a:ext cx="88900" cy="1260475"/>
            </a:xfrm>
            <a:custGeom>
              <a:avLst/>
              <a:gdLst/>
              <a:ahLst/>
              <a:cxnLst/>
              <a:rect l="l" t="t" r="r" b="b"/>
              <a:pathLst>
                <a:path w="88900" h="1260475">
                  <a:moveTo>
                    <a:pt x="88603" y="1260285"/>
                  </a:moveTo>
                  <a:lnTo>
                    <a:pt x="88603" y="0"/>
                  </a:lnTo>
                  <a:lnTo>
                    <a:pt x="0" y="0"/>
                  </a:lnTo>
                  <a:lnTo>
                    <a:pt x="0" y="1260285"/>
                  </a:lnTo>
                  <a:lnTo>
                    <a:pt x="88603" y="1260285"/>
                  </a:lnTo>
                  <a:close/>
                </a:path>
              </a:pathLst>
            </a:custGeom>
            <a:ln w="7201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841923" y="2393923"/>
              <a:ext cx="490855" cy="0"/>
            </a:xfrm>
            <a:custGeom>
              <a:avLst/>
              <a:gdLst/>
              <a:ahLst/>
              <a:cxnLst/>
              <a:rect l="l" t="t" r="r" b="b"/>
              <a:pathLst>
                <a:path w="490854">
                  <a:moveTo>
                    <a:pt x="0" y="0"/>
                  </a:moveTo>
                  <a:lnTo>
                    <a:pt x="490506" y="0"/>
                  </a:lnTo>
                </a:path>
              </a:pathLst>
            </a:custGeom>
            <a:ln w="10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320096" y="2344303"/>
              <a:ext cx="98425" cy="99695"/>
            </a:xfrm>
            <a:custGeom>
              <a:avLst/>
              <a:gdLst/>
              <a:ahLst/>
              <a:cxnLst/>
              <a:rect l="l" t="t" r="r" b="b"/>
              <a:pathLst>
                <a:path w="98425" h="99694">
                  <a:moveTo>
                    <a:pt x="0" y="99382"/>
                  </a:moveTo>
                  <a:lnTo>
                    <a:pt x="0" y="0"/>
                  </a:lnTo>
                  <a:lnTo>
                    <a:pt x="97817" y="49691"/>
                  </a:lnTo>
                  <a:lnTo>
                    <a:pt x="0" y="99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841874" y="3294129"/>
              <a:ext cx="575945" cy="0"/>
            </a:xfrm>
            <a:custGeom>
              <a:avLst/>
              <a:gdLst/>
              <a:ahLst/>
              <a:cxnLst/>
              <a:rect l="l" t="t" r="r" b="b"/>
              <a:pathLst>
                <a:path w="575945">
                  <a:moveTo>
                    <a:pt x="575932" y="0"/>
                  </a:moveTo>
                  <a:lnTo>
                    <a:pt x="0" y="0"/>
                  </a:lnTo>
                </a:path>
              </a:pathLst>
            </a:custGeom>
            <a:ln w="10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841710" y="3244507"/>
              <a:ext cx="98425" cy="99695"/>
            </a:xfrm>
            <a:custGeom>
              <a:avLst/>
              <a:gdLst/>
              <a:ahLst/>
              <a:cxnLst/>
              <a:rect l="l" t="t" r="r" b="b"/>
              <a:pathLst>
                <a:path w="98425" h="99695">
                  <a:moveTo>
                    <a:pt x="97817" y="0"/>
                  </a:moveTo>
                  <a:lnTo>
                    <a:pt x="0" y="49691"/>
                  </a:lnTo>
                  <a:lnTo>
                    <a:pt x="97817" y="99382"/>
                  </a:lnTo>
                </a:path>
              </a:pathLst>
            </a:custGeom>
            <a:ln w="10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1" name="Content Placeholder 5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19745" y="3320415"/>
            <a:ext cx="304800" cy="2857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210" dirty="0"/>
              <a:t>es</a:t>
            </a:r>
            <a:endParaRPr spc="-210" dirty="0"/>
          </a:p>
        </p:txBody>
      </p:sp>
      <p:sp>
        <p:nvSpPr>
          <p:cNvPr id="61" name="object 61"/>
          <p:cNvSpPr txBox="1"/>
          <p:nvPr/>
        </p:nvSpPr>
        <p:spPr>
          <a:xfrm>
            <a:off x="535940" y="1332077"/>
            <a:ext cx="1945639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Message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Return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ssa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ge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Asynchronous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0" name="Content Placeholder 6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9" name="Content Placeholder 6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19600" y="1524000"/>
            <a:ext cx="4741545" cy="36779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25" dirty="0"/>
              <a:t>tr</a:t>
            </a:r>
            <a:r>
              <a:rPr spc="-195" dirty="0"/>
              <a:t>u</a:t>
            </a:r>
            <a:r>
              <a:rPr spc="-225" dirty="0"/>
              <a:t>c</a:t>
            </a:r>
            <a:r>
              <a:rPr spc="-114" dirty="0"/>
              <a:t>t</a:t>
            </a:r>
            <a:r>
              <a:rPr spc="-185" dirty="0"/>
              <a:t>u</a:t>
            </a:r>
            <a:r>
              <a:rPr spc="-140" dirty="0"/>
              <a:t>r</a:t>
            </a:r>
            <a:r>
              <a:rPr spc="-204" dirty="0"/>
              <a:t>e</a:t>
            </a:r>
            <a:r>
              <a:rPr spc="-100" dirty="0"/>
              <a:t>d</a:t>
            </a:r>
            <a:r>
              <a:rPr spc="-270" dirty="0"/>
              <a:t> </a:t>
            </a:r>
            <a:r>
              <a:rPr spc="-165" dirty="0"/>
              <a:t>C</a:t>
            </a:r>
            <a:r>
              <a:rPr spc="-165" dirty="0"/>
              <a:t>o</a:t>
            </a:r>
            <a:r>
              <a:rPr spc="-130" dirty="0"/>
              <a:t>ntr</a:t>
            </a:r>
            <a:r>
              <a:rPr spc="-175" dirty="0"/>
              <a:t>o</a:t>
            </a:r>
            <a:r>
              <a:rPr spc="-80" dirty="0"/>
              <a:t>l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1661160" cy="18180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14" dirty="0">
                <a:latin typeface="Tahoma" panose="020B0604030504040204"/>
                <a:cs typeface="Tahoma" panose="020B0604030504040204"/>
              </a:rPr>
              <a:t>Looping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Optional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[else]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Parallel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4" name="Content Placeholder 83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3" name="Content Placeholder 8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95800" y="1600200"/>
            <a:ext cx="3977640" cy="3911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010" y="446023"/>
            <a:ext cx="3891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65" dirty="0"/>
              <a:t>S</a:t>
            </a:r>
            <a:r>
              <a:rPr spc="-145" dirty="0"/>
              <a:t>eq</a:t>
            </a:r>
            <a:r>
              <a:rPr spc="-165" dirty="0"/>
              <a:t>u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04" dirty="0"/>
              <a:t>ce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grpSp>
        <p:nvGrpSpPr>
          <p:cNvPr id="3" name="object 3"/>
          <p:cNvGrpSpPr/>
          <p:nvPr/>
        </p:nvGrpSpPr>
        <p:grpSpPr>
          <a:xfrm>
            <a:off x="2206771" y="1619593"/>
            <a:ext cx="1821180" cy="4105275"/>
            <a:chOff x="2206771" y="1619593"/>
            <a:chExt cx="1821180" cy="4105275"/>
          </a:xfrm>
        </p:grpSpPr>
        <p:sp>
          <p:nvSpPr>
            <p:cNvPr id="4" name="object 4"/>
            <p:cNvSpPr/>
            <p:nvPr/>
          </p:nvSpPr>
          <p:spPr>
            <a:xfrm>
              <a:off x="2758117" y="1939093"/>
              <a:ext cx="0" cy="3780790"/>
            </a:xfrm>
            <a:custGeom>
              <a:avLst/>
              <a:gdLst/>
              <a:ahLst/>
              <a:cxnLst/>
              <a:rect l="l" t="t" r="r" b="b"/>
              <a:pathLst>
                <a:path h="3780790">
                  <a:moveTo>
                    <a:pt x="0" y="3600494"/>
                  </a:moveTo>
                  <a:lnTo>
                    <a:pt x="0" y="3780282"/>
                  </a:lnTo>
                </a:path>
                <a:path h="3780790">
                  <a:moveTo>
                    <a:pt x="0" y="0"/>
                  </a:moveTo>
                  <a:lnTo>
                    <a:pt x="0" y="180255"/>
                  </a:lnTo>
                </a:path>
              </a:pathLst>
            </a:custGeom>
            <a:ln w="983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1851" y="1624673"/>
              <a:ext cx="1093470" cy="314960"/>
            </a:xfrm>
            <a:custGeom>
              <a:avLst/>
              <a:gdLst/>
              <a:ahLst/>
              <a:cxnLst/>
              <a:rect l="l" t="t" r="r" b="b"/>
              <a:pathLst>
                <a:path w="1093470" h="314960">
                  <a:moveTo>
                    <a:pt x="1093173" y="314662"/>
                  </a:moveTo>
                  <a:lnTo>
                    <a:pt x="0" y="314662"/>
                  </a:lnTo>
                  <a:lnTo>
                    <a:pt x="0" y="0"/>
                  </a:lnTo>
                  <a:lnTo>
                    <a:pt x="1093173" y="0"/>
                  </a:lnTo>
                  <a:lnTo>
                    <a:pt x="1093173" y="3146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1851" y="1624673"/>
              <a:ext cx="1093470" cy="314960"/>
            </a:xfrm>
            <a:custGeom>
              <a:avLst/>
              <a:gdLst/>
              <a:ahLst/>
              <a:cxnLst/>
              <a:rect l="l" t="t" r="r" b="b"/>
              <a:pathLst>
                <a:path w="1093470" h="314960">
                  <a:moveTo>
                    <a:pt x="0" y="314662"/>
                  </a:moveTo>
                  <a:lnTo>
                    <a:pt x="1093173" y="314662"/>
                  </a:lnTo>
                  <a:lnTo>
                    <a:pt x="1093173" y="0"/>
                  </a:lnTo>
                  <a:lnTo>
                    <a:pt x="0" y="0"/>
                  </a:lnTo>
                  <a:lnTo>
                    <a:pt x="0" y="314662"/>
                  </a:lnTo>
                  <a:close/>
                </a:path>
              </a:pathLst>
            </a:custGeom>
            <a:ln w="100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13450" y="2119348"/>
              <a:ext cx="88900" cy="3420745"/>
            </a:xfrm>
            <a:custGeom>
              <a:avLst/>
              <a:gdLst/>
              <a:ahLst/>
              <a:cxnLst/>
              <a:rect l="l" t="t" r="r" b="b"/>
              <a:pathLst>
                <a:path w="88900" h="3420745">
                  <a:moveTo>
                    <a:pt x="88559" y="0"/>
                  </a:moveTo>
                  <a:lnTo>
                    <a:pt x="88559" y="3420239"/>
                  </a:lnTo>
                  <a:lnTo>
                    <a:pt x="0" y="3420239"/>
                  </a:lnTo>
                  <a:lnTo>
                    <a:pt x="0" y="0"/>
                  </a:lnTo>
                  <a:lnTo>
                    <a:pt x="8855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4159" y="2119348"/>
              <a:ext cx="88900" cy="3420745"/>
            </a:xfrm>
            <a:custGeom>
              <a:avLst/>
              <a:gdLst/>
              <a:ahLst/>
              <a:cxnLst/>
              <a:rect l="l" t="t" r="r" b="b"/>
              <a:pathLst>
                <a:path w="88900" h="3420745">
                  <a:moveTo>
                    <a:pt x="88559" y="3420239"/>
                  </a:moveTo>
                  <a:lnTo>
                    <a:pt x="88559" y="0"/>
                  </a:lnTo>
                  <a:lnTo>
                    <a:pt x="0" y="0"/>
                  </a:lnTo>
                  <a:lnTo>
                    <a:pt x="0" y="3420239"/>
                  </a:lnTo>
                  <a:lnTo>
                    <a:pt x="88559" y="3420239"/>
                  </a:lnTo>
                  <a:close/>
                </a:path>
              </a:pathLst>
            </a:custGeom>
            <a:ln w="7200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02434" y="2299145"/>
              <a:ext cx="1139825" cy="0"/>
            </a:xfrm>
            <a:custGeom>
              <a:avLst/>
              <a:gdLst/>
              <a:ahLst/>
              <a:cxnLst/>
              <a:rect l="l" t="t" r="r" b="b"/>
              <a:pathLst>
                <a:path w="1139825">
                  <a:moveTo>
                    <a:pt x="0" y="0"/>
                  </a:moveTo>
                  <a:lnTo>
                    <a:pt x="405529" y="0"/>
                  </a:lnTo>
                </a:path>
                <a:path w="1139825">
                  <a:moveTo>
                    <a:pt x="819277" y="0"/>
                  </a:moveTo>
                  <a:lnTo>
                    <a:pt x="1139224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29685" y="2249749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0" y="99366"/>
                  </a:moveTo>
                  <a:lnTo>
                    <a:pt x="0" y="0"/>
                  </a:lnTo>
                  <a:lnTo>
                    <a:pt x="97769" y="48963"/>
                  </a:lnTo>
                  <a:lnTo>
                    <a:pt x="0" y="99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94937" y="2185914"/>
            <a:ext cx="445134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y()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97142" y="1619593"/>
            <a:ext cx="1722755" cy="4105275"/>
            <a:chOff x="2797142" y="1619593"/>
            <a:chExt cx="1722755" cy="4105275"/>
          </a:xfrm>
        </p:grpSpPr>
        <p:sp>
          <p:nvSpPr>
            <p:cNvPr id="13" name="object 13"/>
            <p:cNvSpPr/>
            <p:nvPr/>
          </p:nvSpPr>
          <p:spPr>
            <a:xfrm>
              <a:off x="2802383" y="2659144"/>
              <a:ext cx="1224915" cy="0"/>
            </a:xfrm>
            <a:custGeom>
              <a:avLst/>
              <a:gdLst/>
              <a:ahLst/>
              <a:cxnLst/>
              <a:rect l="l" t="t" r="r" b="b"/>
              <a:pathLst>
                <a:path w="1224914">
                  <a:moveTo>
                    <a:pt x="1224777" y="0"/>
                  </a:moveTo>
                  <a:lnTo>
                    <a:pt x="0" y="0"/>
                  </a:lnTo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02222" y="2609558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97769" y="0"/>
                  </a:moveTo>
                  <a:lnTo>
                    <a:pt x="0" y="49683"/>
                  </a:lnTo>
                  <a:lnTo>
                    <a:pt x="97769" y="99366"/>
                  </a:lnTo>
                </a:path>
              </a:pathLst>
            </a:custGeom>
            <a:ln w="9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71440" y="1939093"/>
              <a:ext cx="0" cy="3780790"/>
            </a:xfrm>
            <a:custGeom>
              <a:avLst/>
              <a:gdLst/>
              <a:ahLst/>
              <a:cxnLst/>
              <a:rect l="l" t="t" r="r" b="b"/>
              <a:pathLst>
                <a:path h="3780790">
                  <a:moveTo>
                    <a:pt x="0" y="3143982"/>
                  </a:moveTo>
                  <a:lnTo>
                    <a:pt x="0" y="3780282"/>
                  </a:lnTo>
                </a:path>
                <a:path h="3780790">
                  <a:moveTo>
                    <a:pt x="0" y="1344576"/>
                  </a:moveTo>
                  <a:lnTo>
                    <a:pt x="0" y="2976210"/>
                  </a:lnTo>
                </a:path>
                <a:path h="3780790">
                  <a:moveTo>
                    <a:pt x="0" y="720292"/>
                  </a:moveTo>
                  <a:lnTo>
                    <a:pt x="0" y="1176084"/>
                  </a:lnTo>
                </a:path>
                <a:path h="3780790">
                  <a:moveTo>
                    <a:pt x="0" y="0"/>
                  </a:moveTo>
                  <a:lnTo>
                    <a:pt x="0" y="360267"/>
                  </a:lnTo>
                </a:path>
              </a:pathLst>
            </a:custGeom>
            <a:ln w="983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28797" y="1624673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885590" y="314662"/>
                  </a:moveTo>
                  <a:lnTo>
                    <a:pt x="0" y="314662"/>
                  </a:lnTo>
                  <a:lnTo>
                    <a:pt x="0" y="0"/>
                  </a:lnTo>
                  <a:lnTo>
                    <a:pt x="885590" y="0"/>
                  </a:lnTo>
                  <a:lnTo>
                    <a:pt x="885590" y="3146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628797" y="1624673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0" y="314662"/>
                  </a:moveTo>
                  <a:lnTo>
                    <a:pt x="885590" y="314662"/>
                  </a:lnTo>
                  <a:lnTo>
                    <a:pt x="885590" y="0"/>
                  </a:lnTo>
                  <a:lnTo>
                    <a:pt x="0" y="0"/>
                  </a:lnTo>
                  <a:lnTo>
                    <a:pt x="0" y="314662"/>
                  </a:lnTo>
                  <a:close/>
                </a:path>
              </a:pathLst>
            </a:custGeom>
            <a:ln w="100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757604" y="1642874"/>
            <a:ext cx="62611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33080" y="1619593"/>
            <a:ext cx="895985" cy="4105275"/>
            <a:chOff x="4833080" y="1619593"/>
            <a:chExt cx="895985" cy="4105275"/>
          </a:xfrm>
        </p:grpSpPr>
        <p:sp>
          <p:nvSpPr>
            <p:cNvPr id="20" name="object 20"/>
            <p:cNvSpPr/>
            <p:nvPr/>
          </p:nvSpPr>
          <p:spPr>
            <a:xfrm>
              <a:off x="5281140" y="1939093"/>
              <a:ext cx="0" cy="2436495"/>
            </a:xfrm>
            <a:custGeom>
              <a:avLst/>
              <a:gdLst/>
              <a:ahLst/>
              <a:cxnLst/>
              <a:rect l="l" t="t" r="r" b="b"/>
              <a:pathLst>
                <a:path h="2436495">
                  <a:moveTo>
                    <a:pt x="0" y="1980381"/>
                  </a:moveTo>
                  <a:lnTo>
                    <a:pt x="0" y="2436173"/>
                  </a:lnTo>
                </a:path>
                <a:path h="2436495">
                  <a:moveTo>
                    <a:pt x="0" y="0"/>
                  </a:moveTo>
                  <a:lnTo>
                    <a:pt x="0" y="1260330"/>
                  </a:lnTo>
                </a:path>
              </a:pathLst>
            </a:custGeom>
            <a:ln w="983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838160" y="1624673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885590" y="314662"/>
                  </a:moveTo>
                  <a:lnTo>
                    <a:pt x="0" y="314662"/>
                  </a:lnTo>
                  <a:lnTo>
                    <a:pt x="0" y="0"/>
                  </a:lnTo>
                  <a:lnTo>
                    <a:pt x="885590" y="0"/>
                  </a:lnTo>
                  <a:lnTo>
                    <a:pt x="885590" y="3146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838160" y="1624673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0" y="314662"/>
                  </a:moveTo>
                  <a:lnTo>
                    <a:pt x="885590" y="314662"/>
                  </a:lnTo>
                  <a:lnTo>
                    <a:pt x="885590" y="0"/>
                  </a:lnTo>
                  <a:lnTo>
                    <a:pt x="0" y="0"/>
                  </a:lnTo>
                  <a:lnTo>
                    <a:pt x="0" y="314662"/>
                  </a:lnTo>
                  <a:close/>
                </a:path>
              </a:pathLst>
            </a:custGeom>
            <a:ln w="100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281140" y="4543038"/>
              <a:ext cx="0" cy="1176655"/>
            </a:xfrm>
            <a:custGeom>
              <a:avLst/>
              <a:gdLst/>
              <a:ahLst/>
              <a:cxnLst/>
              <a:rect l="l" t="t" r="r" b="b"/>
              <a:pathLst>
                <a:path h="1176654">
                  <a:moveTo>
                    <a:pt x="0" y="0"/>
                  </a:moveTo>
                  <a:lnTo>
                    <a:pt x="0" y="372266"/>
                  </a:lnTo>
                </a:path>
                <a:path h="1176654">
                  <a:moveTo>
                    <a:pt x="0" y="540037"/>
                  </a:moveTo>
                  <a:lnTo>
                    <a:pt x="0" y="1176338"/>
                  </a:lnTo>
                </a:path>
              </a:pathLst>
            </a:custGeom>
            <a:ln w="983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046480" y="1642874"/>
            <a:ext cx="46926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23149" y="2295550"/>
            <a:ext cx="1678939" cy="1628139"/>
            <a:chOff x="4023149" y="2295550"/>
            <a:chExt cx="1678939" cy="1628139"/>
          </a:xfrm>
        </p:grpSpPr>
        <p:sp>
          <p:nvSpPr>
            <p:cNvPr id="26" name="object 26"/>
            <p:cNvSpPr/>
            <p:nvPr/>
          </p:nvSpPr>
          <p:spPr>
            <a:xfrm>
              <a:off x="4026959" y="2299360"/>
              <a:ext cx="88900" cy="360045"/>
            </a:xfrm>
            <a:custGeom>
              <a:avLst/>
              <a:gdLst/>
              <a:ahLst/>
              <a:cxnLst/>
              <a:rect l="l" t="t" r="r" b="b"/>
              <a:pathLst>
                <a:path w="88900" h="360044">
                  <a:moveTo>
                    <a:pt x="88559" y="0"/>
                  </a:moveTo>
                  <a:lnTo>
                    <a:pt x="88559" y="360025"/>
                  </a:lnTo>
                  <a:lnTo>
                    <a:pt x="0" y="360025"/>
                  </a:lnTo>
                  <a:lnTo>
                    <a:pt x="0" y="0"/>
                  </a:lnTo>
                  <a:lnTo>
                    <a:pt x="8855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026959" y="2299360"/>
              <a:ext cx="88900" cy="360045"/>
            </a:xfrm>
            <a:custGeom>
              <a:avLst/>
              <a:gdLst/>
              <a:ahLst/>
              <a:cxnLst/>
              <a:rect l="l" t="t" r="r" b="b"/>
              <a:pathLst>
                <a:path w="88900" h="360044">
                  <a:moveTo>
                    <a:pt x="88559" y="360025"/>
                  </a:moveTo>
                  <a:lnTo>
                    <a:pt x="88559" y="0"/>
                  </a:lnTo>
                  <a:lnTo>
                    <a:pt x="0" y="0"/>
                  </a:lnTo>
                  <a:lnTo>
                    <a:pt x="0" y="360025"/>
                  </a:lnTo>
                  <a:lnTo>
                    <a:pt x="88559" y="360025"/>
                  </a:lnTo>
                  <a:close/>
                </a:path>
              </a:pathLst>
            </a:custGeom>
            <a:ln w="7193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237023" y="3199434"/>
              <a:ext cx="88900" cy="720090"/>
            </a:xfrm>
            <a:custGeom>
              <a:avLst/>
              <a:gdLst/>
              <a:ahLst/>
              <a:cxnLst/>
              <a:rect l="l" t="t" r="r" b="b"/>
              <a:pathLst>
                <a:path w="88900" h="720089">
                  <a:moveTo>
                    <a:pt x="88557" y="443547"/>
                  </a:moveTo>
                  <a:lnTo>
                    <a:pt x="0" y="443547"/>
                  </a:lnTo>
                  <a:lnTo>
                    <a:pt x="0" y="720051"/>
                  </a:lnTo>
                  <a:lnTo>
                    <a:pt x="88557" y="720051"/>
                  </a:lnTo>
                  <a:lnTo>
                    <a:pt x="88557" y="443547"/>
                  </a:lnTo>
                  <a:close/>
                </a:path>
                <a:path w="88900" h="720089">
                  <a:moveTo>
                    <a:pt x="88557" y="0"/>
                  </a:moveTo>
                  <a:lnTo>
                    <a:pt x="0" y="0"/>
                  </a:lnTo>
                  <a:lnTo>
                    <a:pt x="0" y="275780"/>
                  </a:lnTo>
                  <a:lnTo>
                    <a:pt x="88557" y="275780"/>
                  </a:lnTo>
                  <a:lnTo>
                    <a:pt x="88557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237030" y="3199423"/>
              <a:ext cx="88900" cy="720090"/>
            </a:xfrm>
            <a:custGeom>
              <a:avLst/>
              <a:gdLst/>
              <a:ahLst/>
              <a:cxnLst/>
              <a:rect l="l" t="t" r="r" b="b"/>
              <a:pathLst>
                <a:path w="88900" h="720089">
                  <a:moveTo>
                    <a:pt x="88559" y="720050"/>
                  </a:moveTo>
                  <a:lnTo>
                    <a:pt x="88559" y="0"/>
                  </a:lnTo>
                  <a:lnTo>
                    <a:pt x="0" y="0"/>
                  </a:lnTo>
                  <a:lnTo>
                    <a:pt x="0" y="720050"/>
                  </a:lnTo>
                  <a:lnTo>
                    <a:pt x="88559" y="720050"/>
                  </a:lnTo>
                  <a:close/>
                </a:path>
              </a:pathLst>
            </a:custGeom>
            <a:ln w="7198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353564" y="3199207"/>
              <a:ext cx="798195" cy="0"/>
            </a:xfrm>
            <a:custGeom>
              <a:avLst/>
              <a:gdLst/>
              <a:ahLst/>
              <a:cxnLst/>
              <a:rect l="l" t="t" r="r" b="b"/>
              <a:pathLst>
                <a:path w="798195">
                  <a:moveTo>
                    <a:pt x="0" y="0"/>
                  </a:moveTo>
                  <a:lnTo>
                    <a:pt x="798165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139261" y="3149884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0" y="99366"/>
                  </a:moveTo>
                  <a:lnTo>
                    <a:pt x="0" y="0"/>
                  </a:lnTo>
                  <a:lnTo>
                    <a:pt x="97769" y="48963"/>
                  </a:lnTo>
                  <a:lnTo>
                    <a:pt x="0" y="99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320472" y="3424724"/>
              <a:ext cx="187325" cy="269240"/>
            </a:xfrm>
            <a:custGeom>
              <a:avLst/>
              <a:gdLst/>
              <a:ahLst/>
              <a:cxnLst/>
              <a:rect l="l" t="t" r="r" b="b"/>
              <a:pathLst>
                <a:path w="187325" h="269239">
                  <a:moveTo>
                    <a:pt x="0" y="268873"/>
                  </a:moveTo>
                  <a:lnTo>
                    <a:pt x="187069" y="268873"/>
                  </a:lnTo>
                </a:path>
                <a:path w="187325" h="269239">
                  <a:moveTo>
                    <a:pt x="0" y="0"/>
                  </a:moveTo>
                  <a:lnTo>
                    <a:pt x="187069" y="0"/>
                  </a:lnTo>
                </a:path>
              </a:pathLst>
            </a:custGeom>
            <a:ln w="101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325447" y="3689994"/>
              <a:ext cx="97790" cy="99060"/>
            </a:xfrm>
            <a:custGeom>
              <a:avLst/>
              <a:gdLst/>
              <a:ahLst/>
              <a:cxnLst/>
              <a:rect l="l" t="t" r="r" b="b"/>
              <a:pathLst>
                <a:path w="97789" h="99060">
                  <a:moveTo>
                    <a:pt x="97769" y="98646"/>
                  </a:moveTo>
                  <a:lnTo>
                    <a:pt x="0" y="48963"/>
                  </a:lnTo>
                  <a:lnTo>
                    <a:pt x="97769" y="0"/>
                  </a:lnTo>
                  <a:lnTo>
                    <a:pt x="97769" y="986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949390" y="3475203"/>
              <a:ext cx="752475" cy="168275"/>
            </a:xfrm>
            <a:custGeom>
              <a:avLst/>
              <a:gdLst/>
              <a:ahLst/>
              <a:cxnLst/>
              <a:rect l="l" t="t" r="r" b="b"/>
              <a:pathLst>
                <a:path w="752475" h="168275">
                  <a:moveTo>
                    <a:pt x="752398" y="167771"/>
                  </a:moveTo>
                  <a:lnTo>
                    <a:pt x="0" y="167771"/>
                  </a:lnTo>
                  <a:lnTo>
                    <a:pt x="0" y="0"/>
                  </a:lnTo>
                  <a:lnTo>
                    <a:pt x="752398" y="0"/>
                  </a:lnTo>
                  <a:lnTo>
                    <a:pt x="752398" y="1677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936678" y="3446001"/>
            <a:ext cx="7816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GetPayments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797142" y="3864566"/>
            <a:ext cx="3758565" cy="1189990"/>
            <a:chOff x="2797142" y="3864566"/>
            <a:chExt cx="3758565" cy="1189990"/>
          </a:xfrm>
        </p:grpSpPr>
        <p:sp>
          <p:nvSpPr>
            <p:cNvPr id="37" name="object 37"/>
            <p:cNvSpPr/>
            <p:nvPr/>
          </p:nvSpPr>
          <p:spPr>
            <a:xfrm>
              <a:off x="2802405" y="3919232"/>
              <a:ext cx="2434590" cy="0"/>
            </a:xfrm>
            <a:custGeom>
              <a:avLst/>
              <a:gdLst/>
              <a:ahLst/>
              <a:cxnLst/>
              <a:rect l="l" t="t" r="r" b="b"/>
              <a:pathLst>
                <a:path w="2434590">
                  <a:moveTo>
                    <a:pt x="2434456" y="0"/>
                  </a:moveTo>
                  <a:lnTo>
                    <a:pt x="0" y="0"/>
                  </a:lnTo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802222" y="3869646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5">
                  <a:moveTo>
                    <a:pt x="97769" y="0"/>
                  </a:moveTo>
                  <a:lnTo>
                    <a:pt x="0" y="49683"/>
                  </a:lnTo>
                  <a:lnTo>
                    <a:pt x="97769" y="99366"/>
                  </a:lnTo>
                </a:path>
              </a:pathLst>
            </a:custGeom>
            <a:ln w="9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802434" y="4999333"/>
              <a:ext cx="3748404" cy="0"/>
            </a:xfrm>
            <a:custGeom>
              <a:avLst/>
              <a:gdLst/>
              <a:ahLst/>
              <a:cxnLst/>
              <a:rect l="l" t="t" r="r" b="b"/>
              <a:pathLst>
                <a:path w="3748404">
                  <a:moveTo>
                    <a:pt x="0" y="0"/>
                  </a:moveTo>
                  <a:lnTo>
                    <a:pt x="1144466" y="0"/>
                  </a:lnTo>
                </a:path>
                <a:path w="3748404">
                  <a:moveTo>
                    <a:pt x="2602503" y="0"/>
                  </a:moveTo>
                  <a:lnTo>
                    <a:pt x="3747820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452557" y="4949506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5">
                  <a:moveTo>
                    <a:pt x="0" y="99366"/>
                  </a:moveTo>
                  <a:lnTo>
                    <a:pt x="97769" y="49683"/>
                  </a:lnTo>
                  <a:lnTo>
                    <a:pt x="0" y="0"/>
                  </a:lnTo>
                </a:path>
              </a:pathLst>
            </a:custGeom>
            <a:ln w="9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934442" y="4886102"/>
            <a:ext cx="14890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ScheduleFuturePayment()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797354" y="4409684"/>
            <a:ext cx="5066665" cy="774065"/>
            <a:chOff x="2797354" y="4409684"/>
            <a:chExt cx="5066665" cy="774065"/>
          </a:xfrm>
        </p:grpSpPr>
        <p:sp>
          <p:nvSpPr>
            <p:cNvPr id="43" name="object 43"/>
            <p:cNvSpPr/>
            <p:nvPr/>
          </p:nvSpPr>
          <p:spPr>
            <a:xfrm>
              <a:off x="6550538" y="4999549"/>
              <a:ext cx="88900" cy="180340"/>
            </a:xfrm>
            <a:custGeom>
              <a:avLst/>
              <a:gdLst/>
              <a:ahLst/>
              <a:cxnLst/>
              <a:rect l="l" t="t" r="r" b="b"/>
              <a:pathLst>
                <a:path w="88900" h="180339">
                  <a:moveTo>
                    <a:pt x="88559" y="0"/>
                  </a:moveTo>
                  <a:lnTo>
                    <a:pt x="88559" y="180012"/>
                  </a:lnTo>
                  <a:lnTo>
                    <a:pt x="0" y="180012"/>
                  </a:lnTo>
                  <a:lnTo>
                    <a:pt x="0" y="0"/>
                  </a:lnTo>
                  <a:lnTo>
                    <a:pt x="8855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549830" y="4999549"/>
              <a:ext cx="88900" cy="180340"/>
            </a:xfrm>
            <a:custGeom>
              <a:avLst/>
              <a:gdLst/>
              <a:ahLst/>
              <a:cxnLst/>
              <a:rect l="l" t="t" r="r" b="b"/>
              <a:pathLst>
                <a:path w="88900" h="180339">
                  <a:moveTo>
                    <a:pt x="88559" y="180012"/>
                  </a:moveTo>
                  <a:lnTo>
                    <a:pt x="88559" y="0"/>
                  </a:lnTo>
                  <a:lnTo>
                    <a:pt x="0" y="0"/>
                  </a:lnTo>
                  <a:lnTo>
                    <a:pt x="0" y="180012"/>
                  </a:lnTo>
                  <a:lnTo>
                    <a:pt x="88559" y="180012"/>
                  </a:lnTo>
                  <a:close/>
                </a:path>
              </a:pathLst>
            </a:custGeom>
            <a:ln w="7177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02434" y="4459296"/>
              <a:ext cx="4975860" cy="0"/>
            </a:xfrm>
            <a:custGeom>
              <a:avLst/>
              <a:gdLst/>
              <a:ahLst/>
              <a:cxnLst/>
              <a:rect l="l" t="t" r="r" b="b"/>
              <a:pathLst>
                <a:path w="4975859">
                  <a:moveTo>
                    <a:pt x="0" y="0"/>
                  </a:moveTo>
                  <a:lnTo>
                    <a:pt x="1699201" y="0"/>
                  </a:lnTo>
                </a:path>
                <a:path w="4975859">
                  <a:moveTo>
                    <a:pt x="3361986" y="0"/>
                  </a:moveTo>
                  <a:lnTo>
                    <a:pt x="4975604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765640" y="4409684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5">
                  <a:moveTo>
                    <a:pt x="0" y="99366"/>
                  </a:moveTo>
                  <a:lnTo>
                    <a:pt x="0" y="0"/>
                  </a:lnTo>
                  <a:lnTo>
                    <a:pt x="97769" y="49683"/>
                  </a:lnTo>
                  <a:lnTo>
                    <a:pt x="0" y="99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488826" y="4346064"/>
            <a:ext cx="16935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SendZeroValueTestPayment()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89826" y="1619593"/>
            <a:ext cx="7078980" cy="4105275"/>
            <a:chOff x="789826" y="1619593"/>
            <a:chExt cx="7078980" cy="4105275"/>
          </a:xfrm>
        </p:grpSpPr>
        <p:sp>
          <p:nvSpPr>
            <p:cNvPr id="49" name="object 49"/>
            <p:cNvSpPr/>
            <p:nvPr/>
          </p:nvSpPr>
          <p:spPr>
            <a:xfrm>
              <a:off x="2802396" y="4639282"/>
              <a:ext cx="5061585" cy="0"/>
            </a:xfrm>
            <a:custGeom>
              <a:avLst/>
              <a:gdLst/>
              <a:ahLst/>
              <a:cxnLst/>
              <a:rect l="l" t="t" r="r" b="b"/>
              <a:pathLst>
                <a:path w="5061584">
                  <a:moveTo>
                    <a:pt x="5061110" y="0"/>
                  </a:moveTo>
                  <a:lnTo>
                    <a:pt x="0" y="0"/>
                  </a:lnTo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802222" y="4589697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5">
                  <a:moveTo>
                    <a:pt x="97769" y="0"/>
                  </a:moveTo>
                  <a:lnTo>
                    <a:pt x="0" y="49683"/>
                  </a:lnTo>
                  <a:lnTo>
                    <a:pt x="97769" y="99366"/>
                  </a:lnTo>
                </a:path>
              </a:pathLst>
            </a:custGeom>
            <a:ln w="9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593718" y="2119132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431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616177" y="2069593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0" y="99366"/>
                  </a:moveTo>
                  <a:lnTo>
                    <a:pt x="0" y="0"/>
                  </a:lnTo>
                  <a:lnTo>
                    <a:pt x="97769" y="48963"/>
                  </a:lnTo>
                  <a:lnTo>
                    <a:pt x="0" y="99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341171" y="1939093"/>
              <a:ext cx="0" cy="3780790"/>
            </a:xfrm>
            <a:custGeom>
              <a:avLst/>
              <a:gdLst/>
              <a:ahLst/>
              <a:cxnLst/>
              <a:rect l="l" t="t" r="r" b="b"/>
              <a:pathLst>
                <a:path h="3780790">
                  <a:moveTo>
                    <a:pt x="0" y="3600494"/>
                  </a:moveTo>
                  <a:lnTo>
                    <a:pt x="0" y="3780282"/>
                  </a:lnTo>
                </a:path>
                <a:path h="3780790">
                  <a:moveTo>
                    <a:pt x="0" y="0"/>
                  </a:moveTo>
                  <a:lnTo>
                    <a:pt x="0" y="180255"/>
                  </a:lnTo>
                </a:path>
              </a:pathLst>
            </a:custGeom>
            <a:ln w="983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94197" y="1624673"/>
              <a:ext cx="1093470" cy="314960"/>
            </a:xfrm>
            <a:custGeom>
              <a:avLst/>
              <a:gdLst/>
              <a:ahLst/>
              <a:cxnLst/>
              <a:rect l="l" t="t" r="r" b="b"/>
              <a:pathLst>
                <a:path w="1093470" h="314960">
                  <a:moveTo>
                    <a:pt x="1093173" y="314662"/>
                  </a:moveTo>
                  <a:lnTo>
                    <a:pt x="0" y="314662"/>
                  </a:lnTo>
                  <a:lnTo>
                    <a:pt x="0" y="0"/>
                  </a:lnTo>
                  <a:lnTo>
                    <a:pt x="1093173" y="0"/>
                  </a:lnTo>
                  <a:lnTo>
                    <a:pt x="1093173" y="3146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94906" y="1624673"/>
              <a:ext cx="1093470" cy="314960"/>
            </a:xfrm>
            <a:custGeom>
              <a:avLst/>
              <a:gdLst/>
              <a:ahLst/>
              <a:cxnLst/>
              <a:rect l="l" t="t" r="r" b="b"/>
              <a:pathLst>
                <a:path w="1093470" h="314960">
                  <a:moveTo>
                    <a:pt x="0" y="314662"/>
                  </a:moveTo>
                  <a:lnTo>
                    <a:pt x="1093173" y="314662"/>
                  </a:lnTo>
                  <a:lnTo>
                    <a:pt x="1093173" y="0"/>
                  </a:lnTo>
                  <a:lnTo>
                    <a:pt x="0" y="0"/>
                  </a:lnTo>
                  <a:lnTo>
                    <a:pt x="0" y="314662"/>
                  </a:lnTo>
                  <a:close/>
                </a:path>
              </a:pathLst>
            </a:custGeom>
            <a:ln w="100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297213" y="2119348"/>
              <a:ext cx="88900" cy="3420745"/>
            </a:xfrm>
            <a:custGeom>
              <a:avLst/>
              <a:gdLst/>
              <a:ahLst/>
              <a:cxnLst/>
              <a:rect l="l" t="t" r="r" b="b"/>
              <a:pathLst>
                <a:path w="88900" h="3420745">
                  <a:moveTo>
                    <a:pt x="88559" y="0"/>
                  </a:moveTo>
                  <a:lnTo>
                    <a:pt x="88559" y="3420239"/>
                  </a:lnTo>
                  <a:lnTo>
                    <a:pt x="0" y="3420239"/>
                  </a:lnTo>
                  <a:lnTo>
                    <a:pt x="0" y="0"/>
                  </a:lnTo>
                  <a:lnTo>
                    <a:pt x="8855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297213" y="2119348"/>
              <a:ext cx="88900" cy="3420745"/>
            </a:xfrm>
            <a:custGeom>
              <a:avLst/>
              <a:gdLst/>
              <a:ahLst/>
              <a:cxnLst/>
              <a:rect l="l" t="t" r="r" b="b"/>
              <a:pathLst>
                <a:path w="88900" h="3420745">
                  <a:moveTo>
                    <a:pt x="88559" y="3420239"/>
                  </a:moveTo>
                  <a:lnTo>
                    <a:pt x="88559" y="0"/>
                  </a:lnTo>
                  <a:lnTo>
                    <a:pt x="0" y="0"/>
                  </a:lnTo>
                  <a:lnTo>
                    <a:pt x="0" y="3420239"/>
                  </a:lnTo>
                  <a:lnTo>
                    <a:pt x="88559" y="3420239"/>
                  </a:lnTo>
                  <a:close/>
                </a:path>
              </a:pathLst>
            </a:custGeom>
            <a:ln w="7200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385489" y="2119132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4">
                  <a:moveTo>
                    <a:pt x="0" y="0"/>
                  </a:moveTo>
                  <a:lnTo>
                    <a:pt x="120723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942929" y="1642874"/>
            <a:ext cx="2247900" cy="5594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  <a:tabLst>
                <a:tab pos="1379855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WebClient	AccountSvc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R="20955" algn="ctr">
              <a:lnSpc>
                <a:spcPct val="100000"/>
              </a:lnSpc>
              <a:spcBef>
                <a:spcPts val="1185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SchedulePayment()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043151" y="1619593"/>
            <a:ext cx="1103630" cy="4105275"/>
            <a:chOff x="6043151" y="1619593"/>
            <a:chExt cx="1103630" cy="4105275"/>
          </a:xfrm>
        </p:grpSpPr>
        <p:sp>
          <p:nvSpPr>
            <p:cNvPr id="61" name="object 61"/>
            <p:cNvSpPr/>
            <p:nvPr/>
          </p:nvSpPr>
          <p:spPr>
            <a:xfrm>
              <a:off x="6594464" y="1939093"/>
              <a:ext cx="0" cy="3780790"/>
            </a:xfrm>
            <a:custGeom>
              <a:avLst/>
              <a:gdLst/>
              <a:ahLst/>
              <a:cxnLst/>
              <a:rect l="l" t="t" r="r" b="b"/>
              <a:pathLst>
                <a:path h="3780790">
                  <a:moveTo>
                    <a:pt x="0" y="0"/>
                  </a:moveTo>
                  <a:lnTo>
                    <a:pt x="0" y="3780282"/>
                  </a:lnTo>
                </a:path>
              </a:pathLst>
            </a:custGeom>
            <a:ln w="10000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047523" y="1624673"/>
              <a:ext cx="1093470" cy="314960"/>
            </a:xfrm>
            <a:custGeom>
              <a:avLst/>
              <a:gdLst/>
              <a:ahLst/>
              <a:cxnLst/>
              <a:rect l="l" t="t" r="r" b="b"/>
              <a:pathLst>
                <a:path w="1093470" h="314960">
                  <a:moveTo>
                    <a:pt x="1093173" y="314662"/>
                  </a:moveTo>
                  <a:lnTo>
                    <a:pt x="0" y="314662"/>
                  </a:lnTo>
                  <a:lnTo>
                    <a:pt x="0" y="0"/>
                  </a:lnTo>
                  <a:lnTo>
                    <a:pt x="1093173" y="0"/>
                  </a:lnTo>
                  <a:lnTo>
                    <a:pt x="1093173" y="3146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048231" y="1624673"/>
              <a:ext cx="1093470" cy="314960"/>
            </a:xfrm>
            <a:custGeom>
              <a:avLst/>
              <a:gdLst/>
              <a:ahLst/>
              <a:cxnLst/>
              <a:rect l="l" t="t" r="r" b="b"/>
              <a:pathLst>
                <a:path w="1093470" h="314960">
                  <a:moveTo>
                    <a:pt x="0" y="314662"/>
                  </a:moveTo>
                  <a:lnTo>
                    <a:pt x="1093173" y="314662"/>
                  </a:lnTo>
                  <a:lnTo>
                    <a:pt x="1093173" y="0"/>
                  </a:lnTo>
                  <a:lnTo>
                    <a:pt x="0" y="0"/>
                  </a:lnTo>
                  <a:lnTo>
                    <a:pt x="0" y="314662"/>
                  </a:lnTo>
                  <a:close/>
                </a:path>
              </a:pathLst>
            </a:custGeom>
            <a:ln w="100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6217885" y="1642874"/>
            <a:ext cx="75311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dul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915893" y="2803317"/>
            <a:ext cx="6328410" cy="2487295"/>
            <a:chOff x="1915893" y="2803317"/>
            <a:chExt cx="6328410" cy="2487295"/>
          </a:xfrm>
        </p:grpSpPr>
        <p:sp>
          <p:nvSpPr>
            <p:cNvPr id="66" name="object 66"/>
            <p:cNvSpPr/>
            <p:nvPr/>
          </p:nvSpPr>
          <p:spPr>
            <a:xfrm>
              <a:off x="1926337" y="2813477"/>
              <a:ext cx="6308090" cy="2466975"/>
            </a:xfrm>
            <a:custGeom>
              <a:avLst/>
              <a:gdLst/>
              <a:ahLst/>
              <a:cxnLst/>
              <a:rect l="l" t="t" r="r" b="b"/>
              <a:pathLst>
                <a:path w="6308090" h="2466975">
                  <a:moveTo>
                    <a:pt x="0" y="2466892"/>
                  </a:moveTo>
                  <a:lnTo>
                    <a:pt x="6307532" y="2466892"/>
                  </a:lnTo>
                  <a:lnTo>
                    <a:pt x="6307532" y="0"/>
                  </a:lnTo>
                  <a:lnTo>
                    <a:pt x="0" y="0"/>
                  </a:lnTo>
                  <a:lnTo>
                    <a:pt x="0" y="2466892"/>
                  </a:lnTo>
                  <a:close/>
                </a:path>
              </a:pathLst>
            </a:custGeom>
            <a:ln w="20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926266" y="2813333"/>
              <a:ext cx="1101725" cy="248920"/>
            </a:xfrm>
            <a:custGeom>
              <a:avLst/>
              <a:gdLst/>
              <a:ahLst/>
              <a:cxnLst/>
              <a:rect l="l" t="t" r="r" b="b"/>
              <a:pathLst>
                <a:path w="1101725" h="248919">
                  <a:moveTo>
                    <a:pt x="1030827" y="248417"/>
                  </a:moveTo>
                  <a:lnTo>
                    <a:pt x="0" y="248417"/>
                  </a:lnTo>
                  <a:lnTo>
                    <a:pt x="0" y="0"/>
                  </a:lnTo>
                  <a:lnTo>
                    <a:pt x="1101675" y="0"/>
                  </a:lnTo>
                  <a:lnTo>
                    <a:pt x="1101675" y="176412"/>
                  </a:lnTo>
                  <a:lnTo>
                    <a:pt x="1030827" y="24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926053" y="2814197"/>
              <a:ext cx="1102995" cy="248285"/>
            </a:xfrm>
            <a:custGeom>
              <a:avLst/>
              <a:gdLst/>
              <a:ahLst/>
              <a:cxnLst/>
              <a:rect l="l" t="t" r="r" b="b"/>
              <a:pathLst>
                <a:path w="1102995" h="248285">
                  <a:moveTo>
                    <a:pt x="0" y="247697"/>
                  </a:moveTo>
                  <a:lnTo>
                    <a:pt x="1031536" y="247697"/>
                  </a:lnTo>
                  <a:lnTo>
                    <a:pt x="1102383" y="175692"/>
                  </a:lnTo>
                  <a:lnTo>
                    <a:pt x="1102383" y="0"/>
                  </a:lnTo>
                  <a:lnTo>
                    <a:pt x="0" y="0"/>
                  </a:lnTo>
                  <a:lnTo>
                    <a:pt x="0" y="247697"/>
                  </a:lnTo>
                  <a:close/>
                </a:path>
              </a:pathLst>
            </a:custGeom>
            <a:ln w="20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1952697" y="2727823"/>
            <a:ext cx="662940" cy="5187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b="1" spc="-15" dirty="0">
                <a:latin typeface="Calibri" panose="020F0502020204030204"/>
                <a:cs typeface="Calibri" panose="020F0502020204030204"/>
              </a:rPr>
              <a:t>opt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5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l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d</a:t>
            </a:r>
            <a:r>
              <a:rPr sz="950" spc="25" dirty="0">
                <a:latin typeface="Calibri" panose="020F0502020204030204"/>
                <a:cs typeface="Calibri" panose="020F0502020204030204"/>
              </a:rPr>
              <a:t>A</a:t>
            </a:r>
            <a:r>
              <a:rPr sz="950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-55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o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u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t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380196" y="1619593"/>
            <a:ext cx="6976109" cy="4105275"/>
            <a:chOff x="1380196" y="1619593"/>
            <a:chExt cx="6976109" cy="4105275"/>
          </a:xfrm>
        </p:grpSpPr>
        <p:sp>
          <p:nvSpPr>
            <p:cNvPr id="71" name="object 71"/>
            <p:cNvSpPr/>
            <p:nvPr/>
          </p:nvSpPr>
          <p:spPr>
            <a:xfrm>
              <a:off x="1385450" y="5539346"/>
              <a:ext cx="1328420" cy="0"/>
            </a:xfrm>
            <a:custGeom>
              <a:avLst/>
              <a:gdLst/>
              <a:ahLst/>
              <a:cxnLst/>
              <a:rect l="l" t="t" r="r" b="b"/>
              <a:pathLst>
                <a:path w="1328420">
                  <a:moveTo>
                    <a:pt x="1328387" y="0"/>
                  </a:moveTo>
                  <a:lnTo>
                    <a:pt x="0" y="0"/>
                  </a:lnTo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385276" y="5489760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5">
                  <a:moveTo>
                    <a:pt x="97769" y="0"/>
                  </a:moveTo>
                  <a:lnTo>
                    <a:pt x="0" y="49683"/>
                  </a:lnTo>
                  <a:lnTo>
                    <a:pt x="97769" y="99366"/>
                  </a:lnTo>
                </a:path>
              </a:pathLst>
            </a:custGeom>
            <a:ln w="9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907786" y="1939093"/>
              <a:ext cx="0" cy="3780790"/>
            </a:xfrm>
            <a:custGeom>
              <a:avLst/>
              <a:gdLst/>
              <a:ahLst/>
              <a:cxnLst/>
              <a:rect l="l" t="t" r="r" b="b"/>
              <a:pathLst>
                <a:path h="3780790">
                  <a:moveTo>
                    <a:pt x="0" y="2699711"/>
                  </a:moveTo>
                  <a:lnTo>
                    <a:pt x="0" y="3780282"/>
                  </a:lnTo>
                </a:path>
                <a:path h="3780790">
                  <a:moveTo>
                    <a:pt x="0" y="0"/>
                  </a:moveTo>
                  <a:lnTo>
                    <a:pt x="0" y="2520418"/>
                  </a:lnTo>
                </a:path>
              </a:pathLst>
            </a:custGeom>
            <a:ln w="983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464468" y="1624673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885590" y="314662"/>
                  </a:moveTo>
                  <a:lnTo>
                    <a:pt x="0" y="314662"/>
                  </a:lnTo>
                  <a:lnTo>
                    <a:pt x="0" y="0"/>
                  </a:lnTo>
                  <a:lnTo>
                    <a:pt x="885590" y="0"/>
                  </a:lnTo>
                  <a:lnTo>
                    <a:pt x="885590" y="3146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465177" y="1624673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0" y="314662"/>
                  </a:moveTo>
                  <a:lnTo>
                    <a:pt x="885590" y="314662"/>
                  </a:lnTo>
                  <a:lnTo>
                    <a:pt x="885590" y="0"/>
                  </a:lnTo>
                  <a:lnTo>
                    <a:pt x="0" y="0"/>
                  </a:lnTo>
                  <a:lnTo>
                    <a:pt x="0" y="314662"/>
                  </a:lnTo>
                  <a:close/>
                </a:path>
              </a:pathLst>
            </a:custGeom>
            <a:ln w="100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2764334" y="3085975"/>
            <a:ext cx="16325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920750" algn="l"/>
              </a:tabLst>
            </a:pPr>
            <a:r>
              <a:rPr sz="1425" u="sng" spc="-7" baseline="1500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425" u="sng" spc="-7" baseline="1500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	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GetDetails()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537476" y="1642874"/>
            <a:ext cx="73914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Processor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058662" y="3995802"/>
            <a:ext cx="6008370" cy="766445"/>
            <a:chOff x="2058662" y="3995802"/>
            <a:chExt cx="6008370" cy="766445"/>
          </a:xfrm>
        </p:grpSpPr>
        <p:sp>
          <p:nvSpPr>
            <p:cNvPr id="79" name="object 79"/>
            <p:cNvSpPr/>
            <p:nvPr/>
          </p:nvSpPr>
          <p:spPr>
            <a:xfrm>
              <a:off x="2068740" y="4005880"/>
              <a:ext cx="5988050" cy="746125"/>
            </a:xfrm>
            <a:custGeom>
              <a:avLst/>
              <a:gdLst/>
              <a:ahLst/>
              <a:cxnLst/>
              <a:rect l="l" t="t" r="r" b="b"/>
              <a:pathLst>
                <a:path w="5988050" h="746125">
                  <a:moveTo>
                    <a:pt x="0" y="745972"/>
                  </a:moveTo>
                  <a:lnTo>
                    <a:pt x="5988011" y="745972"/>
                  </a:lnTo>
                  <a:lnTo>
                    <a:pt x="5988011" y="0"/>
                  </a:lnTo>
                  <a:lnTo>
                    <a:pt x="0" y="0"/>
                  </a:lnTo>
                  <a:lnTo>
                    <a:pt x="0" y="745972"/>
                  </a:lnTo>
                  <a:close/>
                </a:path>
              </a:pathLst>
            </a:custGeom>
            <a:ln w="20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069094" y="4005736"/>
              <a:ext cx="1101725" cy="248920"/>
            </a:xfrm>
            <a:custGeom>
              <a:avLst/>
              <a:gdLst/>
              <a:ahLst/>
              <a:cxnLst/>
              <a:rect l="l" t="t" r="r" b="b"/>
              <a:pathLst>
                <a:path w="1101725" h="248920">
                  <a:moveTo>
                    <a:pt x="1030827" y="248417"/>
                  </a:moveTo>
                  <a:lnTo>
                    <a:pt x="0" y="248417"/>
                  </a:lnTo>
                  <a:lnTo>
                    <a:pt x="0" y="0"/>
                  </a:lnTo>
                  <a:lnTo>
                    <a:pt x="1101675" y="0"/>
                  </a:lnTo>
                  <a:lnTo>
                    <a:pt x="1101675" y="176412"/>
                  </a:lnTo>
                  <a:lnTo>
                    <a:pt x="1030827" y="24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068882" y="4006384"/>
              <a:ext cx="1102995" cy="248285"/>
            </a:xfrm>
            <a:custGeom>
              <a:avLst/>
              <a:gdLst/>
              <a:ahLst/>
              <a:cxnLst/>
              <a:rect l="l" t="t" r="r" b="b"/>
              <a:pathLst>
                <a:path w="1102995" h="248285">
                  <a:moveTo>
                    <a:pt x="0" y="247697"/>
                  </a:moveTo>
                  <a:lnTo>
                    <a:pt x="1031536" y="247697"/>
                  </a:lnTo>
                  <a:lnTo>
                    <a:pt x="1102383" y="175692"/>
                  </a:lnTo>
                  <a:lnTo>
                    <a:pt x="1102383" y="0"/>
                  </a:lnTo>
                  <a:lnTo>
                    <a:pt x="0" y="0"/>
                  </a:lnTo>
                  <a:lnTo>
                    <a:pt x="0" y="247697"/>
                  </a:lnTo>
                  <a:close/>
                </a:path>
              </a:pathLst>
            </a:custGeom>
            <a:ln w="20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2095529" y="3920046"/>
            <a:ext cx="662940" cy="5187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b="1" spc="-15" dirty="0">
                <a:latin typeface="Calibri" panose="020F0502020204030204"/>
                <a:cs typeface="Calibri" panose="020F0502020204030204"/>
              </a:rPr>
              <a:t>opt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5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r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P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y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t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915667" y="3782563"/>
            <a:ext cx="6423660" cy="1242060"/>
            <a:chOff x="1915667" y="3782563"/>
            <a:chExt cx="6423660" cy="1242060"/>
          </a:xfrm>
        </p:grpSpPr>
        <p:sp>
          <p:nvSpPr>
            <p:cNvPr id="84" name="object 84"/>
            <p:cNvSpPr/>
            <p:nvPr/>
          </p:nvSpPr>
          <p:spPr>
            <a:xfrm>
              <a:off x="7863339" y="4459512"/>
              <a:ext cx="88900" cy="179705"/>
            </a:xfrm>
            <a:custGeom>
              <a:avLst/>
              <a:gdLst/>
              <a:ahLst/>
              <a:cxnLst/>
              <a:rect l="l" t="t" r="r" b="b"/>
              <a:pathLst>
                <a:path w="88900" h="179704">
                  <a:moveTo>
                    <a:pt x="88559" y="0"/>
                  </a:moveTo>
                  <a:lnTo>
                    <a:pt x="88559" y="179292"/>
                  </a:lnTo>
                  <a:lnTo>
                    <a:pt x="0" y="179292"/>
                  </a:lnTo>
                  <a:lnTo>
                    <a:pt x="0" y="0"/>
                  </a:lnTo>
                  <a:lnTo>
                    <a:pt x="8855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863339" y="4459512"/>
              <a:ext cx="88900" cy="180340"/>
            </a:xfrm>
            <a:custGeom>
              <a:avLst/>
              <a:gdLst/>
              <a:ahLst/>
              <a:cxnLst/>
              <a:rect l="l" t="t" r="r" b="b"/>
              <a:pathLst>
                <a:path w="88900" h="180339">
                  <a:moveTo>
                    <a:pt x="88559" y="180012"/>
                  </a:moveTo>
                  <a:lnTo>
                    <a:pt x="88559" y="0"/>
                  </a:lnTo>
                  <a:lnTo>
                    <a:pt x="0" y="0"/>
                  </a:lnTo>
                  <a:lnTo>
                    <a:pt x="0" y="180012"/>
                  </a:lnTo>
                  <a:lnTo>
                    <a:pt x="88559" y="180012"/>
                  </a:lnTo>
                  <a:close/>
                </a:path>
              </a:pathLst>
            </a:custGeom>
            <a:ln w="7177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15667" y="3782563"/>
              <a:ext cx="6423659" cy="1242059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963673" y="3830573"/>
              <a:ext cx="6266815" cy="1085215"/>
            </a:xfrm>
            <a:custGeom>
              <a:avLst/>
              <a:gdLst/>
              <a:ahLst/>
              <a:cxnLst/>
              <a:rect l="l" t="t" r="r" b="b"/>
              <a:pathLst>
                <a:path w="6266815" h="1085214">
                  <a:moveTo>
                    <a:pt x="0" y="0"/>
                  </a:moveTo>
                  <a:lnTo>
                    <a:pt x="6266687" y="0"/>
                  </a:lnTo>
                  <a:lnTo>
                    <a:pt x="6266687" y="1085088"/>
                  </a:lnTo>
                  <a:lnTo>
                    <a:pt x="0" y="1085088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Slide Number Placeholder 8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078" y="446023"/>
            <a:ext cx="2292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3723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14" dirty="0">
                <a:latin typeface="Tahoma" panose="020B0604030504040204"/>
                <a:cs typeface="Tahoma" panose="020B0604030504040204"/>
              </a:rPr>
              <a:t>Mod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n 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object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93683" y="1379239"/>
            <a:ext cx="4790440" cy="3498215"/>
            <a:chOff x="3893683" y="1379239"/>
            <a:chExt cx="4790440" cy="3498215"/>
          </a:xfrm>
        </p:grpSpPr>
        <p:sp>
          <p:nvSpPr>
            <p:cNvPr id="5" name="object 5"/>
            <p:cNvSpPr/>
            <p:nvPr/>
          </p:nvSpPr>
          <p:spPr>
            <a:xfrm>
              <a:off x="4473152" y="1639901"/>
              <a:ext cx="2785745" cy="941705"/>
            </a:xfrm>
            <a:custGeom>
              <a:avLst/>
              <a:gdLst/>
              <a:ahLst/>
              <a:cxnLst/>
              <a:rect l="l" t="t" r="r" b="b"/>
              <a:pathLst>
                <a:path w="2785745" h="941705">
                  <a:moveTo>
                    <a:pt x="177803" y="941534"/>
                  </a:moveTo>
                  <a:lnTo>
                    <a:pt x="2607782" y="941534"/>
                  </a:lnTo>
                  <a:lnTo>
                    <a:pt x="2655031" y="935076"/>
                  </a:lnTo>
                  <a:lnTo>
                    <a:pt x="2697500" y="916853"/>
                  </a:lnTo>
                  <a:lnTo>
                    <a:pt x="2733488" y="888591"/>
                  </a:lnTo>
                  <a:lnTo>
                    <a:pt x="2761298" y="852017"/>
                  </a:lnTo>
                  <a:lnTo>
                    <a:pt x="2779230" y="808858"/>
                  </a:lnTo>
                  <a:lnTo>
                    <a:pt x="2785585" y="760841"/>
                  </a:lnTo>
                  <a:lnTo>
                    <a:pt x="2785585" y="0"/>
                  </a:lnTo>
                  <a:lnTo>
                    <a:pt x="0" y="0"/>
                  </a:lnTo>
                  <a:lnTo>
                    <a:pt x="0" y="760841"/>
                  </a:lnTo>
                  <a:lnTo>
                    <a:pt x="6354" y="808858"/>
                  </a:lnTo>
                  <a:lnTo>
                    <a:pt x="24286" y="852017"/>
                  </a:lnTo>
                  <a:lnTo>
                    <a:pt x="52096" y="888591"/>
                  </a:lnTo>
                  <a:lnTo>
                    <a:pt x="88085" y="916853"/>
                  </a:lnTo>
                  <a:lnTo>
                    <a:pt x="130553" y="935076"/>
                  </a:lnTo>
                  <a:lnTo>
                    <a:pt x="177803" y="941534"/>
                  </a:lnTo>
                  <a:close/>
                </a:path>
              </a:pathLst>
            </a:custGeom>
            <a:ln w="4810">
              <a:solidFill>
                <a:srgbClr val="73AE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72915" y="1441957"/>
              <a:ext cx="2786380" cy="198120"/>
            </a:xfrm>
            <a:custGeom>
              <a:avLst/>
              <a:gdLst/>
              <a:ahLst/>
              <a:cxnLst/>
              <a:rect l="l" t="t" r="r" b="b"/>
              <a:pathLst>
                <a:path w="2786379" h="198119">
                  <a:moveTo>
                    <a:pt x="1393029" y="198040"/>
                  </a:moveTo>
                  <a:lnTo>
                    <a:pt x="0" y="198040"/>
                  </a:lnTo>
                  <a:lnTo>
                    <a:pt x="0" y="180693"/>
                  </a:lnTo>
                  <a:lnTo>
                    <a:pt x="6354" y="132676"/>
                  </a:lnTo>
                  <a:lnTo>
                    <a:pt x="24286" y="89517"/>
                  </a:lnTo>
                  <a:lnTo>
                    <a:pt x="52096" y="52943"/>
                  </a:lnTo>
                  <a:lnTo>
                    <a:pt x="88085" y="24681"/>
                  </a:lnTo>
                  <a:lnTo>
                    <a:pt x="130553" y="6458"/>
                  </a:lnTo>
                  <a:lnTo>
                    <a:pt x="177803" y="0"/>
                  </a:lnTo>
                  <a:lnTo>
                    <a:pt x="1393029" y="0"/>
                  </a:lnTo>
                  <a:lnTo>
                    <a:pt x="1393029" y="198040"/>
                  </a:lnTo>
                  <a:close/>
                </a:path>
                <a:path w="2786379" h="198119">
                  <a:moveTo>
                    <a:pt x="2786059" y="198040"/>
                  </a:moveTo>
                  <a:lnTo>
                    <a:pt x="1393029" y="198040"/>
                  </a:lnTo>
                  <a:lnTo>
                    <a:pt x="1393029" y="0"/>
                  </a:lnTo>
                  <a:lnTo>
                    <a:pt x="2608256" y="0"/>
                  </a:lnTo>
                  <a:lnTo>
                    <a:pt x="2655505" y="6458"/>
                  </a:lnTo>
                  <a:lnTo>
                    <a:pt x="2697974" y="24681"/>
                  </a:lnTo>
                  <a:lnTo>
                    <a:pt x="2733963" y="52943"/>
                  </a:lnTo>
                  <a:lnTo>
                    <a:pt x="2761772" y="89517"/>
                  </a:lnTo>
                  <a:lnTo>
                    <a:pt x="2779704" y="132676"/>
                  </a:lnTo>
                  <a:lnTo>
                    <a:pt x="2786059" y="180693"/>
                  </a:lnTo>
                  <a:lnTo>
                    <a:pt x="2786059" y="1980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93683" y="1379239"/>
              <a:ext cx="4789888" cy="349821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761253" y="1443906"/>
            <a:ext cx="20891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95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dle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7776" y="1872206"/>
            <a:ext cx="53403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5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95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95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95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9281" y="3068123"/>
            <a:ext cx="1120775" cy="6330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640"/>
              </a:spcBef>
            </a:pP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Processing</a:t>
            </a:r>
            <a:endParaRPr sz="9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890"/>
              </a:lnSpc>
              <a:spcBef>
                <a:spcPts val="470"/>
              </a:spcBef>
            </a:pPr>
            <a:r>
              <a:rPr sz="7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y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/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l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g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75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75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7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75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750" dirty="0">
                <a:latin typeface="Calibri" panose="020F0502020204030204"/>
                <a:cs typeface="Calibri" panose="020F0502020204030204"/>
              </a:rPr>
              <a:t>()  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do 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/ 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waitForConfirmation() 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 exit</a:t>
            </a:r>
            <a:r>
              <a:rPr sz="7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/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logConfirmation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5406" y="1839679"/>
            <a:ext cx="499109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Cancelled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8723" y="1872206"/>
            <a:ext cx="39560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Faulted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4101" y="4444049"/>
            <a:ext cx="944880" cy="4083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640"/>
              </a:spcBef>
            </a:pP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Completed</a:t>
            </a:r>
            <a:endParaRPr sz="9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7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y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/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ti</a:t>
            </a:r>
            <a:r>
              <a:rPr sz="750" dirty="0">
                <a:latin typeface="Calibri" panose="020F0502020204030204"/>
                <a:cs typeface="Calibri" panose="020F0502020204030204"/>
              </a:rPr>
              <a:t>f</a:t>
            </a:r>
            <a:r>
              <a:rPr sz="750" spc="-35" dirty="0">
                <a:latin typeface="Calibri" panose="020F0502020204030204"/>
                <a:cs typeface="Calibri" panose="020F0502020204030204"/>
              </a:rPr>
              <a:t>y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u</a:t>
            </a:r>
            <a:r>
              <a:rPr sz="75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7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-50" dirty="0">
                <a:latin typeface="Calibri" panose="020F0502020204030204"/>
                <a:cs typeface="Calibri" panose="020F0502020204030204"/>
              </a:rPr>
              <a:t>o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75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750" dirty="0">
                <a:latin typeface="Calibri" panose="020F0502020204030204"/>
                <a:cs typeface="Calibri" panose="020F0502020204030204"/>
              </a:rPr>
              <a:t>()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8944" y="1825345"/>
            <a:ext cx="39560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latin typeface="Calibri" panose="020F0502020204030204"/>
                <a:cs typeface="Calibri" panose="020F0502020204030204"/>
              </a:rPr>
              <a:t>Reschedule</a:t>
            </a:r>
            <a:endParaRPr sz="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65828" y="1792820"/>
            <a:ext cx="23622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25" dirty="0">
                <a:latin typeface="Calibri" panose="020F0502020204030204"/>
                <a:cs typeface="Calibri" panose="020F0502020204030204"/>
              </a:rPr>
              <a:t>C</a:t>
            </a:r>
            <a:r>
              <a:rPr sz="6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600" spc="30" dirty="0">
                <a:latin typeface="Calibri" panose="020F0502020204030204"/>
                <a:cs typeface="Calibri" panose="020F0502020204030204"/>
              </a:rPr>
              <a:t>n</a:t>
            </a:r>
            <a:r>
              <a:rPr sz="6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600" spc="5" dirty="0">
                <a:latin typeface="Calibri" panose="020F0502020204030204"/>
                <a:cs typeface="Calibri" panose="020F0502020204030204"/>
              </a:rPr>
              <a:t>el</a:t>
            </a:r>
            <a:endParaRPr sz="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59909" y="2185691"/>
            <a:ext cx="72390" cy="2390775"/>
            <a:chOff x="8259909" y="2185691"/>
            <a:chExt cx="72390" cy="2390775"/>
          </a:xfrm>
        </p:grpSpPr>
        <p:sp>
          <p:nvSpPr>
            <p:cNvPr id="17" name="object 17"/>
            <p:cNvSpPr/>
            <p:nvPr/>
          </p:nvSpPr>
          <p:spPr>
            <a:xfrm>
              <a:off x="8295924" y="2185691"/>
              <a:ext cx="0" cy="2387600"/>
            </a:xfrm>
            <a:custGeom>
              <a:avLst/>
              <a:gdLst/>
              <a:ahLst/>
              <a:cxnLst/>
              <a:rect l="l" t="t" r="r" b="b"/>
              <a:pathLst>
                <a:path h="2387600">
                  <a:moveTo>
                    <a:pt x="0" y="0"/>
                  </a:moveTo>
                  <a:lnTo>
                    <a:pt x="0" y="2387085"/>
                  </a:lnTo>
                </a:path>
              </a:pathLst>
            </a:custGeom>
            <a:ln w="6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63255" y="4506136"/>
              <a:ext cx="66040" cy="66675"/>
            </a:xfrm>
            <a:custGeom>
              <a:avLst/>
              <a:gdLst/>
              <a:ahLst/>
              <a:cxnLst/>
              <a:rect l="l" t="t" r="r" b="b"/>
              <a:pathLst>
                <a:path w="66040" h="66675">
                  <a:moveTo>
                    <a:pt x="0" y="0"/>
                  </a:moveTo>
                  <a:lnTo>
                    <a:pt x="32715" y="66495"/>
                  </a:lnTo>
                  <a:lnTo>
                    <a:pt x="65431" y="0"/>
                  </a:lnTo>
                </a:path>
              </a:pathLst>
            </a:custGeom>
            <a:ln w="66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300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mm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229" dirty="0"/>
              <a:t>U</a:t>
            </a:r>
            <a:r>
              <a:rPr spc="-1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65" dirty="0"/>
              <a:t>S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21395" y="1514854"/>
            <a:ext cx="1818347" cy="16617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91770">
              <a:lnSpc>
                <a:spcPct val="100000"/>
              </a:lnSpc>
              <a:spcBef>
                <a:spcPts val="1850"/>
              </a:spcBef>
            </a:pPr>
            <a:r>
              <a:rPr sz="1800" b="1" spc="-190" dirty="0"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905" y="1373886"/>
            <a:ext cx="1766315" cy="17952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3633" y="3208836"/>
            <a:ext cx="140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7921" y="4042409"/>
            <a:ext cx="1389887" cy="18013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48707" y="5886529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7681" y="446023"/>
            <a:ext cx="1009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10" dirty="0"/>
              <a:t>es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266315" cy="17824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Basic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5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3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Special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5" dirty="0">
                <a:latin typeface="Trebuchet MS" panose="020B0603020202020204"/>
                <a:cs typeface="Trebuchet MS" panose="020B0603020202020204"/>
              </a:rPr>
              <a:t>Initial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5" dirty="0">
                <a:latin typeface="Trebuchet MS" panose="020B0603020202020204"/>
                <a:cs typeface="Trebuchet MS" panose="020B0603020202020204"/>
              </a:rPr>
              <a:t>Final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43622" y="1393515"/>
            <a:ext cx="1158240" cy="527685"/>
            <a:chOff x="5643622" y="1393515"/>
            <a:chExt cx="1158240" cy="527685"/>
          </a:xfrm>
        </p:grpSpPr>
        <p:sp>
          <p:nvSpPr>
            <p:cNvPr id="5" name="object 5"/>
            <p:cNvSpPr/>
            <p:nvPr/>
          </p:nvSpPr>
          <p:spPr>
            <a:xfrm>
              <a:off x="5647432" y="1397397"/>
              <a:ext cx="1150620" cy="520065"/>
            </a:xfrm>
            <a:custGeom>
              <a:avLst/>
              <a:gdLst/>
              <a:ahLst/>
              <a:cxnLst/>
              <a:rect l="l" t="t" r="r" b="b"/>
              <a:pathLst>
                <a:path w="1150620" h="520064">
                  <a:moveTo>
                    <a:pt x="1061667" y="519536"/>
                  </a:moveTo>
                  <a:lnTo>
                    <a:pt x="88472" y="519536"/>
                  </a:lnTo>
                  <a:lnTo>
                    <a:pt x="54045" y="512464"/>
                  </a:lnTo>
                  <a:lnTo>
                    <a:pt x="25922" y="493181"/>
                  </a:lnTo>
                  <a:lnTo>
                    <a:pt x="6956" y="464589"/>
                  </a:lnTo>
                  <a:lnTo>
                    <a:pt x="0" y="429589"/>
                  </a:lnTo>
                  <a:lnTo>
                    <a:pt x="0" y="89947"/>
                  </a:lnTo>
                  <a:lnTo>
                    <a:pt x="6956" y="54946"/>
                  </a:lnTo>
                  <a:lnTo>
                    <a:pt x="25922" y="26354"/>
                  </a:lnTo>
                  <a:lnTo>
                    <a:pt x="54045" y="7072"/>
                  </a:lnTo>
                  <a:lnTo>
                    <a:pt x="88472" y="0"/>
                  </a:lnTo>
                  <a:lnTo>
                    <a:pt x="1061667" y="0"/>
                  </a:lnTo>
                  <a:lnTo>
                    <a:pt x="1096094" y="7072"/>
                  </a:lnTo>
                  <a:lnTo>
                    <a:pt x="1124217" y="26354"/>
                  </a:lnTo>
                  <a:lnTo>
                    <a:pt x="1143183" y="54946"/>
                  </a:lnTo>
                  <a:lnTo>
                    <a:pt x="1150139" y="89947"/>
                  </a:lnTo>
                  <a:lnTo>
                    <a:pt x="1150139" y="429589"/>
                  </a:lnTo>
                  <a:lnTo>
                    <a:pt x="1143183" y="464589"/>
                  </a:lnTo>
                  <a:lnTo>
                    <a:pt x="1124217" y="493181"/>
                  </a:lnTo>
                  <a:lnTo>
                    <a:pt x="1096094" y="512464"/>
                  </a:lnTo>
                  <a:lnTo>
                    <a:pt x="1061667" y="51953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47432" y="1397397"/>
              <a:ext cx="1150620" cy="520065"/>
            </a:xfrm>
            <a:custGeom>
              <a:avLst/>
              <a:gdLst/>
              <a:ahLst/>
              <a:cxnLst/>
              <a:rect l="l" t="t" r="r" b="b"/>
              <a:pathLst>
                <a:path w="1150620" h="520064">
                  <a:moveTo>
                    <a:pt x="88472" y="519536"/>
                  </a:moveTo>
                  <a:lnTo>
                    <a:pt x="1061667" y="519536"/>
                  </a:lnTo>
                  <a:lnTo>
                    <a:pt x="1096094" y="512464"/>
                  </a:lnTo>
                  <a:lnTo>
                    <a:pt x="1124217" y="493181"/>
                  </a:lnTo>
                  <a:lnTo>
                    <a:pt x="1143183" y="464589"/>
                  </a:lnTo>
                  <a:lnTo>
                    <a:pt x="1150139" y="429589"/>
                  </a:lnTo>
                  <a:lnTo>
                    <a:pt x="1150139" y="89947"/>
                  </a:lnTo>
                  <a:lnTo>
                    <a:pt x="1143183" y="54946"/>
                  </a:lnTo>
                  <a:lnTo>
                    <a:pt x="1124217" y="26354"/>
                  </a:lnTo>
                  <a:lnTo>
                    <a:pt x="1096094" y="7072"/>
                  </a:lnTo>
                  <a:lnTo>
                    <a:pt x="1061667" y="0"/>
                  </a:lnTo>
                  <a:lnTo>
                    <a:pt x="88472" y="0"/>
                  </a:lnTo>
                  <a:lnTo>
                    <a:pt x="54045" y="7072"/>
                  </a:lnTo>
                  <a:lnTo>
                    <a:pt x="25922" y="26354"/>
                  </a:lnTo>
                  <a:lnTo>
                    <a:pt x="6956" y="54946"/>
                  </a:lnTo>
                  <a:lnTo>
                    <a:pt x="0" y="89947"/>
                  </a:lnTo>
                  <a:lnTo>
                    <a:pt x="0" y="429589"/>
                  </a:lnTo>
                  <a:lnTo>
                    <a:pt x="6956" y="464589"/>
                  </a:lnTo>
                  <a:lnTo>
                    <a:pt x="25922" y="493181"/>
                  </a:lnTo>
                  <a:lnTo>
                    <a:pt x="54045" y="512464"/>
                  </a:lnTo>
                  <a:lnTo>
                    <a:pt x="88472" y="519536"/>
                  </a:lnTo>
                  <a:close/>
                </a:path>
              </a:pathLst>
            </a:custGeom>
            <a:ln w="71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647432" y="1397325"/>
              <a:ext cx="1150620" cy="295910"/>
            </a:xfrm>
            <a:custGeom>
              <a:avLst/>
              <a:gdLst/>
              <a:ahLst/>
              <a:cxnLst/>
              <a:rect l="l" t="t" r="r" b="b"/>
              <a:pathLst>
                <a:path w="1150620" h="295910">
                  <a:moveTo>
                    <a:pt x="1150139" y="295747"/>
                  </a:moveTo>
                  <a:lnTo>
                    <a:pt x="0" y="295747"/>
                  </a:lnTo>
                  <a:lnTo>
                    <a:pt x="0" y="89947"/>
                  </a:lnTo>
                  <a:lnTo>
                    <a:pt x="6956" y="54946"/>
                  </a:lnTo>
                  <a:lnTo>
                    <a:pt x="25922" y="26354"/>
                  </a:lnTo>
                  <a:lnTo>
                    <a:pt x="54045" y="7072"/>
                  </a:lnTo>
                  <a:lnTo>
                    <a:pt x="88472" y="0"/>
                  </a:lnTo>
                  <a:lnTo>
                    <a:pt x="1061667" y="0"/>
                  </a:lnTo>
                  <a:lnTo>
                    <a:pt x="1096094" y="7072"/>
                  </a:lnTo>
                  <a:lnTo>
                    <a:pt x="1124217" y="26354"/>
                  </a:lnTo>
                  <a:lnTo>
                    <a:pt x="1143183" y="54946"/>
                  </a:lnTo>
                  <a:lnTo>
                    <a:pt x="1150139" y="89947"/>
                  </a:lnTo>
                  <a:lnTo>
                    <a:pt x="1150139" y="29574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47432" y="1397325"/>
              <a:ext cx="1150620" cy="295910"/>
            </a:xfrm>
            <a:custGeom>
              <a:avLst/>
              <a:gdLst/>
              <a:ahLst/>
              <a:cxnLst/>
              <a:rect l="l" t="t" r="r" b="b"/>
              <a:pathLst>
                <a:path w="1150620" h="295910">
                  <a:moveTo>
                    <a:pt x="0" y="295747"/>
                  </a:moveTo>
                  <a:lnTo>
                    <a:pt x="1150139" y="295747"/>
                  </a:lnTo>
                  <a:lnTo>
                    <a:pt x="1150139" y="89947"/>
                  </a:lnTo>
                  <a:lnTo>
                    <a:pt x="1143183" y="54946"/>
                  </a:lnTo>
                  <a:lnTo>
                    <a:pt x="1124217" y="26354"/>
                  </a:lnTo>
                  <a:lnTo>
                    <a:pt x="1096094" y="7072"/>
                  </a:lnTo>
                  <a:lnTo>
                    <a:pt x="1061667" y="0"/>
                  </a:lnTo>
                  <a:lnTo>
                    <a:pt x="88472" y="0"/>
                  </a:lnTo>
                  <a:lnTo>
                    <a:pt x="54045" y="7072"/>
                  </a:lnTo>
                  <a:lnTo>
                    <a:pt x="25922" y="26354"/>
                  </a:lnTo>
                  <a:lnTo>
                    <a:pt x="6956" y="54946"/>
                  </a:lnTo>
                  <a:lnTo>
                    <a:pt x="0" y="89947"/>
                  </a:lnTo>
                  <a:lnTo>
                    <a:pt x="0" y="295747"/>
                  </a:lnTo>
                  <a:close/>
                </a:path>
              </a:pathLst>
            </a:custGeom>
            <a:ln w="7188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830270" y="1406509"/>
            <a:ext cx="784225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dul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43837" y="1689548"/>
            <a:ext cx="1157605" cy="231140"/>
            <a:chOff x="5643837" y="1689548"/>
            <a:chExt cx="1157605" cy="231140"/>
          </a:xfrm>
        </p:grpSpPr>
        <p:sp>
          <p:nvSpPr>
            <p:cNvPr id="11" name="object 11"/>
            <p:cNvSpPr/>
            <p:nvPr/>
          </p:nvSpPr>
          <p:spPr>
            <a:xfrm>
              <a:off x="5647433" y="1693144"/>
              <a:ext cx="1150620" cy="224154"/>
            </a:xfrm>
            <a:custGeom>
              <a:avLst/>
              <a:gdLst/>
              <a:ahLst/>
              <a:cxnLst/>
              <a:rect l="l" t="t" r="r" b="b"/>
              <a:pathLst>
                <a:path w="1150620" h="224155">
                  <a:moveTo>
                    <a:pt x="1061667" y="223789"/>
                  </a:moveTo>
                  <a:lnTo>
                    <a:pt x="88472" y="223789"/>
                  </a:lnTo>
                  <a:lnTo>
                    <a:pt x="54045" y="216717"/>
                  </a:lnTo>
                  <a:lnTo>
                    <a:pt x="25922" y="197434"/>
                  </a:lnTo>
                  <a:lnTo>
                    <a:pt x="6956" y="168842"/>
                  </a:lnTo>
                  <a:lnTo>
                    <a:pt x="0" y="133841"/>
                  </a:lnTo>
                  <a:lnTo>
                    <a:pt x="0" y="0"/>
                  </a:lnTo>
                  <a:lnTo>
                    <a:pt x="1150139" y="0"/>
                  </a:lnTo>
                  <a:lnTo>
                    <a:pt x="1150139" y="133841"/>
                  </a:lnTo>
                  <a:lnTo>
                    <a:pt x="1143183" y="168842"/>
                  </a:lnTo>
                  <a:lnTo>
                    <a:pt x="1124217" y="197434"/>
                  </a:lnTo>
                  <a:lnTo>
                    <a:pt x="1096094" y="216717"/>
                  </a:lnTo>
                  <a:lnTo>
                    <a:pt x="1061667" y="223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47433" y="1693144"/>
              <a:ext cx="1150620" cy="224154"/>
            </a:xfrm>
            <a:custGeom>
              <a:avLst/>
              <a:gdLst/>
              <a:ahLst/>
              <a:cxnLst/>
              <a:rect l="l" t="t" r="r" b="b"/>
              <a:pathLst>
                <a:path w="1150620" h="224155">
                  <a:moveTo>
                    <a:pt x="88472" y="223789"/>
                  </a:moveTo>
                  <a:lnTo>
                    <a:pt x="1061667" y="223789"/>
                  </a:lnTo>
                  <a:lnTo>
                    <a:pt x="1096094" y="216717"/>
                  </a:lnTo>
                  <a:lnTo>
                    <a:pt x="1124217" y="197434"/>
                  </a:lnTo>
                  <a:lnTo>
                    <a:pt x="1143183" y="168842"/>
                  </a:lnTo>
                  <a:lnTo>
                    <a:pt x="1150139" y="133841"/>
                  </a:lnTo>
                  <a:lnTo>
                    <a:pt x="1150139" y="0"/>
                  </a:lnTo>
                  <a:lnTo>
                    <a:pt x="0" y="0"/>
                  </a:lnTo>
                  <a:lnTo>
                    <a:pt x="0" y="133841"/>
                  </a:lnTo>
                  <a:lnTo>
                    <a:pt x="6956" y="168842"/>
                  </a:lnTo>
                  <a:lnTo>
                    <a:pt x="25922" y="197434"/>
                  </a:lnTo>
                  <a:lnTo>
                    <a:pt x="54045" y="216717"/>
                  </a:lnTo>
                  <a:lnTo>
                    <a:pt x="88472" y="223789"/>
                  </a:lnTo>
                  <a:close/>
                </a:path>
              </a:pathLst>
            </a:custGeom>
            <a:ln w="719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5300880" y="2413290"/>
            <a:ext cx="1869439" cy="887094"/>
            <a:chOff x="5300880" y="2413290"/>
            <a:chExt cx="1869439" cy="887094"/>
          </a:xfrm>
        </p:grpSpPr>
        <p:sp>
          <p:nvSpPr>
            <p:cNvPr id="14" name="object 14"/>
            <p:cNvSpPr/>
            <p:nvPr/>
          </p:nvSpPr>
          <p:spPr>
            <a:xfrm>
              <a:off x="5304478" y="2416960"/>
              <a:ext cx="1861820" cy="880110"/>
            </a:xfrm>
            <a:custGeom>
              <a:avLst/>
              <a:gdLst/>
              <a:ahLst/>
              <a:cxnLst/>
              <a:rect l="l" t="t" r="r" b="b"/>
              <a:pathLst>
                <a:path w="1861820" h="880110">
                  <a:moveTo>
                    <a:pt x="1773232" y="879727"/>
                  </a:moveTo>
                  <a:lnTo>
                    <a:pt x="88484" y="879727"/>
                  </a:lnTo>
                  <a:lnTo>
                    <a:pt x="54053" y="872652"/>
                  </a:lnTo>
                  <a:lnTo>
                    <a:pt x="25926" y="853360"/>
                  </a:lnTo>
                  <a:lnTo>
                    <a:pt x="6957" y="824755"/>
                  </a:lnTo>
                  <a:lnTo>
                    <a:pt x="0" y="789738"/>
                  </a:lnTo>
                  <a:lnTo>
                    <a:pt x="0" y="89988"/>
                  </a:lnTo>
                  <a:lnTo>
                    <a:pt x="6957" y="54971"/>
                  </a:lnTo>
                  <a:lnTo>
                    <a:pt x="25926" y="26366"/>
                  </a:lnTo>
                  <a:lnTo>
                    <a:pt x="54053" y="7075"/>
                  </a:lnTo>
                  <a:lnTo>
                    <a:pt x="88484" y="0"/>
                  </a:lnTo>
                  <a:lnTo>
                    <a:pt x="1773232" y="0"/>
                  </a:lnTo>
                  <a:lnTo>
                    <a:pt x="1807962" y="7075"/>
                  </a:lnTo>
                  <a:lnTo>
                    <a:pt x="1836056" y="26366"/>
                  </a:lnTo>
                  <a:lnTo>
                    <a:pt x="1854859" y="54971"/>
                  </a:lnTo>
                  <a:lnTo>
                    <a:pt x="1861717" y="89988"/>
                  </a:lnTo>
                  <a:lnTo>
                    <a:pt x="1861717" y="789738"/>
                  </a:lnTo>
                  <a:lnTo>
                    <a:pt x="1854859" y="824755"/>
                  </a:lnTo>
                  <a:lnTo>
                    <a:pt x="1836056" y="853360"/>
                  </a:lnTo>
                  <a:lnTo>
                    <a:pt x="1807962" y="872652"/>
                  </a:lnTo>
                  <a:lnTo>
                    <a:pt x="1773232" y="87972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04478" y="2416960"/>
              <a:ext cx="1861820" cy="880110"/>
            </a:xfrm>
            <a:custGeom>
              <a:avLst/>
              <a:gdLst/>
              <a:ahLst/>
              <a:cxnLst/>
              <a:rect l="l" t="t" r="r" b="b"/>
              <a:pathLst>
                <a:path w="1861820" h="880110">
                  <a:moveTo>
                    <a:pt x="88484" y="879727"/>
                  </a:moveTo>
                  <a:lnTo>
                    <a:pt x="1773232" y="879727"/>
                  </a:lnTo>
                  <a:lnTo>
                    <a:pt x="1807962" y="872652"/>
                  </a:lnTo>
                  <a:lnTo>
                    <a:pt x="1836056" y="853360"/>
                  </a:lnTo>
                  <a:lnTo>
                    <a:pt x="1854859" y="824755"/>
                  </a:lnTo>
                  <a:lnTo>
                    <a:pt x="1861717" y="789738"/>
                  </a:lnTo>
                  <a:lnTo>
                    <a:pt x="1861717" y="89988"/>
                  </a:lnTo>
                  <a:lnTo>
                    <a:pt x="1854859" y="54971"/>
                  </a:lnTo>
                  <a:lnTo>
                    <a:pt x="1836056" y="26366"/>
                  </a:lnTo>
                  <a:lnTo>
                    <a:pt x="1807962" y="7075"/>
                  </a:lnTo>
                  <a:lnTo>
                    <a:pt x="1773232" y="0"/>
                  </a:lnTo>
                  <a:lnTo>
                    <a:pt x="88484" y="0"/>
                  </a:lnTo>
                  <a:lnTo>
                    <a:pt x="54053" y="7075"/>
                  </a:lnTo>
                  <a:lnTo>
                    <a:pt x="25926" y="26366"/>
                  </a:lnTo>
                  <a:lnTo>
                    <a:pt x="6957" y="54971"/>
                  </a:lnTo>
                  <a:lnTo>
                    <a:pt x="0" y="89988"/>
                  </a:lnTo>
                  <a:lnTo>
                    <a:pt x="0" y="789738"/>
                  </a:lnTo>
                  <a:lnTo>
                    <a:pt x="6957" y="824755"/>
                  </a:lnTo>
                  <a:lnTo>
                    <a:pt x="25926" y="853360"/>
                  </a:lnTo>
                  <a:lnTo>
                    <a:pt x="54053" y="872652"/>
                  </a:lnTo>
                  <a:lnTo>
                    <a:pt x="88484" y="879727"/>
                  </a:lnTo>
                  <a:close/>
                </a:path>
              </a:pathLst>
            </a:custGeom>
            <a:ln w="7177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04478" y="2416888"/>
              <a:ext cx="1861820" cy="295910"/>
            </a:xfrm>
            <a:custGeom>
              <a:avLst/>
              <a:gdLst/>
              <a:ahLst/>
              <a:cxnLst/>
              <a:rect l="l" t="t" r="r" b="b"/>
              <a:pathLst>
                <a:path w="1861820" h="295910">
                  <a:moveTo>
                    <a:pt x="1861717" y="295882"/>
                  </a:moveTo>
                  <a:lnTo>
                    <a:pt x="0" y="295882"/>
                  </a:lnTo>
                  <a:lnTo>
                    <a:pt x="0" y="89988"/>
                  </a:lnTo>
                  <a:lnTo>
                    <a:pt x="6957" y="54971"/>
                  </a:lnTo>
                  <a:lnTo>
                    <a:pt x="25926" y="26366"/>
                  </a:lnTo>
                  <a:lnTo>
                    <a:pt x="54053" y="7075"/>
                  </a:lnTo>
                  <a:lnTo>
                    <a:pt x="88484" y="0"/>
                  </a:lnTo>
                  <a:lnTo>
                    <a:pt x="1773232" y="0"/>
                  </a:lnTo>
                  <a:lnTo>
                    <a:pt x="1807962" y="7075"/>
                  </a:lnTo>
                  <a:lnTo>
                    <a:pt x="1836056" y="26366"/>
                  </a:lnTo>
                  <a:lnTo>
                    <a:pt x="1854859" y="54971"/>
                  </a:lnTo>
                  <a:lnTo>
                    <a:pt x="1861717" y="89988"/>
                  </a:lnTo>
                  <a:lnTo>
                    <a:pt x="1861717" y="29588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04478" y="2416888"/>
              <a:ext cx="1861820" cy="295910"/>
            </a:xfrm>
            <a:custGeom>
              <a:avLst/>
              <a:gdLst/>
              <a:ahLst/>
              <a:cxnLst/>
              <a:rect l="l" t="t" r="r" b="b"/>
              <a:pathLst>
                <a:path w="1861820" h="295910">
                  <a:moveTo>
                    <a:pt x="0" y="295882"/>
                  </a:moveTo>
                  <a:lnTo>
                    <a:pt x="1861717" y="295882"/>
                  </a:lnTo>
                  <a:lnTo>
                    <a:pt x="1861717" y="89988"/>
                  </a:lnTo>
                  <a:lnTo>
                    <a:pt x="1854859" y="54971"/>
                  </a:lnTo>
                  <a:lnTo>
                    <a:pt x="1836056" y="26366"/>
                  </a:lnTo>
                  <a:lnTo>
                    <a:pt x="1807962" y="7075"/>
                  </a:lnTo>
                  <a:lnTo>
                    <a:pt x="1773232" y="0"/>
                  </a:lnTo>
                  <a:lnTo>
                    <a:pt x="88484" y="0"/>
                  </a:lnTo>
                  <a:lnTo>
                    <a:pt x="54053" y="7075"/>
                  </a:lnTo>
                  <a:lnTo>
                    <a:pt x="25926" y="26366"/>
                  </a:lnTo>
                  <a:lnTo>
                    <a:pt x="6957" y="54971"/>
                  </a:lnTo>
                  <a:lnTo>
                    <a:pt x="0" y="89988"/>
                  </a:lnTo>
                  <a:lnTo>
                    <a:pt x="0" y="295882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04478" y="2712842"/>
              <a:ext cx="1861820" cy="584200"/>
            </a:xfrm>
            <a:custGeom>
              <a:avLst/>
              <a:gdLst/>
              <a:ahLst/>
              <a:cxnLst/>
              <a:rect l="l" t="t" r="r" b="b"/>
              <a:pathLst>
                <a:path w="1861820" h="584200">
                  <a:moveTo>
                    <a:pt x="1773232" y="583845"/>
                  </a:moveTo>
                  <a:lnTo>
                    <a:pt x="88484" y="583845"/>
                  </a:lnTo>
                  <a:lnTo>
                    <a:pt x="54053" y="576769"/>
                  </a:lnTo>
                  <a:lnTo>
                    <a:pt x="25926" y="557478"/>
                  </a:lnTo>
                  <a:lnTo>
                    <a:pt x="6957" y="528873"/>
                  </a:lnTo>
                  <a:lnTo>
                    <a:pt x="0" y="493856"/>
                  </a:lnTo>
                  <a:lnTo>
                    <a:pt x="0" y="0"/>
                  </a:lnTo>
                  <a:lnTo>
                    <a:pt x="1861717" y="0"/>
                  </a:lnTo>
                  <a:lnTo>
                    <a:pt x="1861717" y="493856"/>
                  </a:lnTo>
                  <a:lnTo>
                    <a:pt x="1854859" y="528873"/>
                  </a:lnTo>
                  <a:lnTo>
                    <a:pt x="1836056" y="557478"/>
                  </a:lnTo>
                  <a:lnTo>
                    <a:pt x="1807962" y="576769"/>
                  </a:lnTo>
                  <a:lnTo>
                    <a:pt x="1773232" y="5838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04478" y="2712842"/>
              <a:ext cx="1861820" cy="584200"/>
            </a:xfrm>
            <a:custGeom>
              <a:avLst/>
              <a:gdLst/>
              <a:ahLst/>
              <a:cxnLst/>
              <a:rect l="l" t="t" r="r" b="b"/>
              <a:pathLst>
                <a:path w="1861820" h="584200">
                  <a:moveTo>
                    <a:pt x="88484" y="583845"/>
                  </a:moveTo>
                  <a:lnTo>
                    <a:pt x="1773232" y="583845"/>
                  </a:lnTo>
                  <a:lnTo>
                    <a:pt x="1807962" y="576769"/>
                  </a:lnTo>
                  <a:lnTo>
                    <a:pt x="1836056" y="557478"/>
                  </a:lnTo>
                  <a:lnTo>
                    <a:pt x="1854859" y="528873"/>
                  </a:lnTo>
                  <a:lnTo>
                    <a:pt x="1861717" y="493856"/>
                  </a:lnTo>
                  <a:lnTo>
                    <a:pt x="1861717" y="0"/>
                  </a:lnTo>
                  <a:lnTo>
                    <a:pt x="0" y="0"/>
                  </a:lnTo>
                  <a:lnTo>
                    <a:pt x="0" y="493856"/>
                  </a:lnTo>
                  <a:lnTo>
                    <a:pt x="6957" y="528873"/>
                  </a:lnTo>
                  <a:lnTo>
                    <a:pt x="25926" y="557478"/>
                  </a:lnTo>
                  <a:lnTo>
                    <a:pt x="54053" y="576769"/>
                  </a:lnTo>
                  <a:lnTo>
                    <a:pt x="88484" y="583845"/>
                  </a:lnTo>
                  <a:close/>
                </a:path>
              </a:pathLst>
            </a:custGeom>
            <a:ln w="7188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116829" y="2241042"/>
            <a:ext cx="2212975" cy="120586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72898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Processing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226695" marR="342900">
              <a:lnSpc>
                <a:spcPct val="100000"/>
              </a:lnSpc>
              <a:spcBef>
                <a:spcPts val="67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entry </a:t>
            </a:r>
            <a:r>
              <a:rPr sz="1100" dirty="0">
                <a:latin typeface="Calibri" panose="020F0502020204030204"/>
                <a:cs typeface="Calibri" panose="020F0502020204030204"/>
              </a:rPr>
              <a:t>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logPaymentAttempt() </a:t>
            </a:r>
            <a:r>
              <a:rPr sz="1100" spc="-2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do 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waitForConfirmation()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exit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/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logConfirmation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68822" y="2193028"/>
            <a:ext cx="2369820" cy="3205480"/>
            <a:chOff x="5068822" y="2193028"/>
            <a:chExt cx="2369820" cy="3205480"/>
          </a:xfrm>
        </p:grpSpPr>
        <p:sp>
          <p:nvSpPr>
            <p:cNvPr id="22" name="object 22"/>
            <p:cNvSpPr/>
            <p:nvPr/>
          </p:nvSpPr>
          <p:spPr>
            <a:xfrm>
              <a:off x="6045249" y="3808154"/>
              <a:ext cx="354965" cy="358775"/>
            </a:xfrm>
            <a:custGeom>
              <a:avLst/>
              <a:gdLst/>
              <a:ahLst/>
              <a:cxnLst/>
              <a:rect l="l" t="t" r="r" b="b"/>
              <a:pathLst>
                <a:path w="354964" h="358775">
                  <a:moveTo>
                    <a:pt x="177317" y="358560"/>
                  </a:moveTo>
                  <a:lnTo>
                    <a:pt x="130197" y="352153"/>
                  </a:lnTo>
                  <a:lnTo>
                    <a:pt x="87844" y="334072"/>
                  </a:lnTo>
                  <a:lnTo>
                    <a:pt x="51954" y="306031"/>
                  </a:lnTo>
                  <a:lnTo>
                    <a:pt x="24220" y="269743"/>
                  </a:lnTo>
                  <a:lnTo>
                    <a:pt x="6337" y="226922"/>
                  </a:lnTo>
                  <a:lnTo>
                    <a:pt x="0" y="179280"/>
                  </a:lnTo>
                  <a:lnTo>
                    <a:pt x="6337" y="131638"/>
                  </a:lnTo>
                  <a:lnTo>
                    <a:pt x="24220" y="88816"/>
                  </a:lnTo>
                  <a:lnTo>
                    <a:pt x="51954" y="52529"/>
                  </a:lnTo>
                  <a:lnTo>
                    <a:pt x="87844" y="24488"/>
                  </a:lnTo>
                  <a:lnTo>
                    <a:pt x="130197" y="6407"/>
                  </a:lnTo>
                  <a:lnTo>
                    <a:pt x="177317" y="0"/>
                  </a:lnTo>
                  <a:lnTo>
                    <a:pt x="224437" y="6407"/>
                  </a:lnTo>
                  <a:lnTo>
                    <a:pt x="266790" y="24488"/>
                  </a:lnTo>
                  <a:lnTo>
                    <a:pt x="302680" y="52529"/>
                  </a:lnTo>
                  <a:lnTo>
                    <a:pt x="330414" y="88816"/>
                  </a:lnTo>
                  <a:lnTo>
                    <a:pt x="348297" y="131638"/>
                  </a:lnTo>
                  <a:lnTo>
                    <a:pt x="354634" y="179280"/>
                  </a:lnTo>
                  <a:lnTo>
                    <a:pt x="348297" y="226922"/>
                  </a:lnTo>
                  <a:lnTo>
                    <a:pt x="330414" y="269743"/>
                  </a:lnTo>
                  <a:lnTo>
                    <a:pt x="302680" y="306031"/>
                  </a:lnTo>
                  <a:lnTo>
                    <a:pt x="266790" y="334072"/>
                  </a:lnTo>
                  <a:lnTo>
                    <a:pt x="224437" y="352153"/>
                  </a:lnTo>
                  <a:lnTo>
                    <a:pt x="177317" y="35856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45249" y="3808154"/>
              <a:ext cx="354965" cy="358775"/>
            </a:xfrm>
            <a:custGeom>
              <a:avLst/>
              <a:gdLst/>
              <a:ahLst/>
              <a:cxnLst/>
              <a:rect l="l" t="t" r="r" b="b"/>
              <a:pathLst>
                <a:path w="354964" h="358775">
                  <a:moveTo>
                    <a:pt x="354634" y="179280"/>
                  </a:moveTo>
                  <a:lnTo>
                    <a:pt x="348297" y="131638"/>
                  </a:lnTo>
                  <a:lnTo>
                    <a:pt x="330414" y="88816"/>
                  </a:lnTo>
                  <a:lnTo>
                    <a:pt x="302680" y="52529"/>
                  </a:lnTo>
                  <a:lnTo>
                    <a:pt x="266790" y="24488"/>
                  </a:lnTo>
                  <a:lnTo>
                    <a:pt x="224437" y="6407"/>
                  </a:lnTo>
                  <a:lnTo>
                    <a:pt x="177317" y="0"/>
                  </a:lnTo>
                  <a:lnTo>
                    <a:pt x="130197" y="6407"/>
                  </a:lnTo>
                  <a:lnTo>
                    <a:pt x="87844" y="24488"/>
                  </a:lnTo>
                  <a:lnTo>
                    <a:pt x="51954" y="52529"/>
                  </a:lnTo>
                  <a:lnTo>
                    <a:pt x="24220" y="88816"/>
                  </a:lnTo>
                  <a:lnTo>
                    <a:pt x="6337" y="131638"/>
                  </a:lnTo>
                  <a:lnTo>
                    <a:pt x="0" y="179280"/>
                  </a:lnTo>
                  <a:lnTo>
                    <a:pt x="6337" y="226922"/>
                  </a:lnTo>
                  <a:lnTo>
                    <a:pt x="24220" y="269743"/>
                  </a:lnTo>
                  <a:lnTo>
                    <a:pt x="51954" y="306031"/>
                  </a:lnTo>
                  <a:lnTo>
                    <a:pt x="87844" y="334072"/>
                  </a:lnTo>
                  <a:lnTo>
                    <a:pt x="130197" y="352153"/>
                  </a:lnTo>
                  <a:lnTo>
                    <a:pt x="177317" y="358560"/>
                  </a:lnTo>
                  <a:lnTo>
                    <a:pt x="224437" y="352153"/>
                  </a:lnTo>
                  <a:lnTo>
                    <a:pt x="266790" y="334072"/>
                  </a:lnTo>
                  <a:lnTo>
                    <a:pt x="302680" y="306031"/>
                  </a:lnTo>
                  <a:lnTo>
                    <a:pt x="330414" y="269743"/>
                  </a:lnTo>
                  <a:lnTo>
                    <a:pt x="348297" y="226922"/>
                  </a:lnTo>
                  <a:lnTo>
                    <a:pt x="354634" y="179280"/>
                  </a:lnTo>
                  <a:close/>
                </a:path>
              </a:pathLst>
            </a:custGeom>
            <a:ln w="713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080713" y="4697695"/>
              <a:ext cx="283845" cy="288290"/>
            </a:xfrm>
            <a:custGeom>
              <a:avLst/>
              <a:gdLst/>
              <a:ahLst/>
              <a:cxnLst/>
              <a:rect l="l" t="t" r="r" b="b"/>
              <a:pathLst>
                <a:path w="283845" h="288289">
                  <a:moveTo>
                    <a:pt x="141853" y="287973"/>
                  </a:moveTo>
                  <a:lnTo>
                    <a:pt x="97141" y="280601"/>
                  </a:lnTo>
                  <a:lnTo>
                    <a:pt x="58216" y="260097"/>
                  </a:lnTo>
                  <a:lnTo>
                    <a:pt x="27462" y="228881"/>
                  </a:lnTo>
                  <a:lnTo>
                    <a:pt x="7262" y="189371"/>
                  </a:lnTo>
                  <a:lnTo>
                    <a:pt x="0" y="143986"/>
                  </a:lnTo>
                  <a:lnTo>
                    <a:pt x="7262" y="98602"/>
                  </a:lnTo>
                  <a:lnTo>
                    <a:pt x="27462" y="59092"/>
                  </a:lnTo>
                  <a:lnTo>
                    <a:pt x="58216" y="27875"/>
                  </a:lnTo>
                  <a:lnTo>
                    <a:pt x="97141" y="7372"/>
                  </a:lnTo>
                  <a:lnTo>
                    <a:pt x="141853" y="0"/>
                  </a:lnTo>
                  <a:lnTo>
                    <a:pt x="186566" y="7372"/>
                  </a:lnTo>
                  <a:lnTo>
                    <a:pt x="225491" y="27875"/>
                  </a:lnTo>
                  <a:lnTo>
                    <a:pt x="256245" y="59092"/>
                  </a:lnTo>
                  <a:lnTo>
                    <a:pt x="276445" y="98602"/>
                  </a:lnTo>
                  <a:lnTo>
                    <a:pt x="283707" y="143986"/>
                  </a:lnTo>
                  <a:lnTo>
                    <a:pt x="276445" y="189371"/>
                  </a:lnTo>
                  <a:lnTo>
                    <a:pt x="256245" y="228881"/>
                  </a:lnTo>
                  <a:lnTo>
                    <a:pt x="225491" y="260097"/>
                  </a:lnTo>
                  <a:lnTo>
                    <a:pt x="186566" y="280601"/>
                  </a:lnTo>
                  <a:lnTo>
                    <a:pt x="141853" y="287973"/>
                  </a:lnTo>
                  <a:close/>
                </a:path>
              </a:pathLst>
            </a:custGeom>
            <a:solidFill>
              <a:srgbClr val="4271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045250" y="4661698"/>
              <a:ext cx="354965" cy="360045"/>
            </a:xfrm>
            <a:custGeom>
              <a:avLst/>
              <a:gdLst/>
              <a:ahLst/>
              <a:cxnLst/>
              <a:rect l="l" t="t" r="r" b="b"/>
              <a:pathLst>
                <a:path w="354964" h="360045">
                  <a:moveTo>
                    <a:pt x="354634" y="179983"/>
                  </a:moveTo>
                  <a:lnTo>
                    <a:pt x="348297" y="132154"/>
                  </a:lnTo>
                  <a:lnTo>
                    <a:pt x="330414" y="89165"/>
                  </a:lnTo>
                  <a:lnTo>
                    <a:pt x="302680" y="52735"/>
                  </a:lnTo>
                  <a:lnTo>
                    <a:pt x="266790" y="24584"/>
                  </a:lnTo>
                  <a:lnTo>
                    <a:pt x="224437" y="6432"/>
                  </a:lnTo>
                  <a:lnTo>
                    <a:pt x="177317" y="0"/>
                  </a:lnTo>
                  <a:lnTo>
                    <a:pt x="130197" y="6432"/>
                  </a:lnTo>
                  <a:lnTo>
                    <a:pt x="87844" y="24584"/>
                  </a:lnTo>
                  <a:lnTo>
                    <a:pt x="51954" y="52735"/>
                  </a:lnTo>
                  <a:lnTo>
                    <a:pt x="24220" y="89165"/>
                  </a:lnTo>
                  <a:lnTo>
                    <a:pt x="6337" y="132154"/>
                  </a:lnTo>
                  <a:lnTo>
                    <a:pt x="0" y="179983"/>
                  </a:lnTo>
                  <a:lnTo>
                    <a:pt x="6337" y="227812"/>
                  </a:lnTo>
                  <a:lnTo>
                    <a:pt x="24220" y="270801"/>
                  </a:lnTo>
                  <a:lnTo>
                    <a:pt x="51954" y="307231"/>
                  </a:lnTo>
                  <a:lnTo>
                    <a:pt x="87844" y="335382"/>
                  </a:lnTo>
                  <a:lnTo>
                    <a:pt x="130197" y="353534"/>
                  </a:lnTo>
                  <a:lnTo>
                    <a:pt x="177317" y="359966"/>
                  </a:lnTo>
                  <a:lnTo>
                    <a:pt x="224437" y="353534"/>
                  </a:lnTo>
                  <a:lnTo>
                    <a:pt x="266790" y="335382"/>
                  </a:lnTo>
                  <a:lnTo>
                    <a:pt x="302680" y="307231"/>
                  </a:lnTo>
                  <a:lnTo>
                    <a:pt x="330414" y="270801"/>
                  </a:lnTo>
                  <a:lnTo>
                    <a:pt x="348297" y="227812"/>
                  </a:lnTo>
                  <a:lnTo>
                    <a:pt x="354634" y="179983"/>
                  </a:lnTo>
                  <a:close/>
                </a:path>
                <a:path w="354964" h="360045">
                  <a:moveTo>
                    <a:pt x="319171" y="179983"/>
                  </a:moveTo>
                  <a:lnTo>
                    <a:pt x="311908" y="134598"/>
                  </a:lnTo>
                  <a:lnTo>
                    <a:pt x="291708" y="95088"/>
                  </a:lnTo>
                  <a:lnTo>
                    <a:pt x="260954" y="63872"/>
                  </a:lnTo>
                  <a:lnTo>
                    <a:pt x="222029" y="43368"/>
                  </a:lnTo>
                  <a:lnTo>
                    <a:pt x="177317" y="35996"/>
                  </a:lnTo>
                  <a:lnTo>
                    <a:pt x="132605" y="43368"/>
                  </a:lnTo>
                  <a:lnTo>
                    <a:pt x="93680" y="63872"/>
                  </a:lnTo>
                  <a:lnTo>
                    <a:pt x="62926" y="95088"/>
                  </a:lnTo>
                  <a:lnTo>
                    <a:pt x="42726" y="134598"/>
                  </a:lnTo>
                  <a:lnTo>
                    <a:pt x="35463" y="179983"/>
                  </a:lnTo>
                  <a:lnTo>
                    <a:pt x="42726" y="225368"/>
                  </a:lnTo>
                  <a:lnTo>
                    <a:pt x="62926" y="264877"/>
                  </a:lnTo>
                  <a:lnTo>
                    <a:pt x="93680" y="296094"/>
                  </a:lnTo>
                  <a:lnTo>
                    <a:pt x="132605" y="316598"/>
                  </a:lnTo>
                  <a:lnTo>
                    <a:pt x="177317" y="323970"/>
                  </a:lnTo>
                  <a:lnTo>
                    <a:pt x="222029" y="316598"/>
                  </a:lnTo>
                  <a:lnTo>
                    <a:pt x="260954" y="296094"/>
                  </a:lnTo>
                  <a:lnTo>
                    <a:pt x="291708" y="264877"/>
                  </a:lnTo>
                  <a:lnTo>
                    <a:pt x="311908" y="225368"/>
                  </a:lnTo>
                  <a:lnTo>
                    <a:pt x="319171" y="179983"/>
                  </a:lnTo>
                  <a:close/>
                </a:path>
              </a:pathLst>
            </a:custGeom>
            <a:ln w="7146">
              <a:solidFill>
                <a:srgbClr val="4271C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68822" y="2193028"/>
              <a:ext cx="2369819" cy="13624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4687" y="3572250"/>
              <a:ext cx="1469135" cy="182575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552694" y="3620261"/>
              <a:ext cx="1312545" cy="1668780"/>
            </a:xfrm>
            <a:custGeom>
              <a:avLst/>
              <a:gdLst/>
              <a:ahLst/>
              <a:cxnLst/>
              <a:rect l="l" t="t" r="r" b="b"/>
              <a:pathLst>
                <a:path w="1312545" h="1668779">
                  <a:moveTo>
                    <a:pt x="0" y="0"/>
                  </a:moveTo>
                  <a:lnTo>
                    <a:pt x="1312163" y="0"/>
                  </a:lnTo>
                  <a:lnTo>
                    <a:pt x="1312163" y="1668780"/>
                  </a:lnTo>
                  <a:lnTo>
                    <a:pt x="0" y="1668780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910833" y="4231385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910833" y="509397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666" y="446023"/>
            <a:ext cx="202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Introduction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651125" cy="18542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avi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iag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qu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ty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1474" y="446023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210" dirty="0"/>
              <a:t>n</a:t>
            </a:r>
            <a:r>
              <a:rPr spc="-175" dirty="0"/>
              <a:t>s</a:t>
            </a:r>
            <a:r>
              <a:rPr spc="-80" dirty="0"/>
              <a:t>i</a:t>
            </a:r>
            <a:r>
              <a:rPr spc="-125" dirty="0"/>
              <a:t>t</a:t>
            </a:r>
            <a:r>
              <a:rPr spc="-95" dirty="0"/>
              <a:t>i</a:t>
            </a:r>
            <a:r>
              <a:rPr spc="-125" dirty="0"/>
              <a:t>o</a:t>
            </a:r>
            <a:r>
              <a:rPr spc="-190" dirty="0"/>
              <a:t>ns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148463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Basic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Event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04802" y="2112979"/>
            <a:ext cx="1158875" cy="527685"/>
            <a:chOff x="5004802" y="2112979"/>
            <a:chExt cx="1158875" cy="527685"/>
          </a:xfrm>
        </p:grpSpPr>
        <p:sp>
          <p:nvSpPr>
            <p:cNvPr id="5" name="object 5"/>
            <p:cNvSpPr/>
            <p:nvPr/>
          </p:nvSpPr>
          <p:spPr>
            <a:xfrm>
              <a:off x="5008612" y="2116861"/>
              <a:ext cx="1151255" cy="520065"/>
            </a:xfrm>
            <a:custGeom>
              <a:avLst/>
              <a:gdLst/>
              <a:ahLst/>
              <a:cxnLst/>
              <a:rect l="l" t="t" r="r" b="b"/>
              <a:pathLst>
                <a:path w="1151254" h="520064">
                  <a:moveTo>
                    <a:pt x="1062572" y="519912"/>
                  </a:moveTo>
                  <a:lnTo>
                    <a:pt x="88547" y="519912"/>
                  </a:lnTo>
                  <a:lnTo>
                    <a:pt x="54091" y="512834"/>
                  </a:lnTo>
                  <a:lnTo>
                    <a:pt x="25944" y="493538"/>
                  </a:lnTo>
                  <a:lnTo>
                    <a:pt x="6962" y="464925"/>
                  </a:lnTo>
                  <a:lnTo>
                    <a:pt x="0" y="429899"/>
                  </a:lnTo>
                  <a:lnTo>
                    <a:pt x="0" y="90012"/>
                  </a:lnTo>
                  <a:lnTo>
                    <a:pt x="6962" y="54986"/>
                  </a:lnTo>
                  <a:lnTo>
                    <a:pt x="25944" y="26373"/>
                  </a:lnTo>
                  <a:lnTo>
                    <a:pt x="54091" y="7077"/>
                  </a:lnTo>
                  <a:lnTo>
                    <a:pt x="88547" y="0"/>
                  </a:lnTo>
                  <a:lnTo>
                    <a:pt x="1062572" y="0"/>
                  </a:lnTo>
                  <a:lnTo>
                    <a:pt x="1097028" y="7077"/>
                  </a:lnTo>
                  <a:lnTo>
                    <a:pt x="1125175" y="26373"/>
                  </a:lnTo>
                  <a:lnTo>
                    <a:pt x="1144158" y="54986"/>
                  </a:lnTo>
                  <a:lnTo>
                    <a:pt x="1151120" y="90012"/>
                  </a:lnTo>
                  <a:lnTo>
                    <a:pt x="1151120" y="429899"/>
                  </a:lnTo>
                  <a:lnTo>
                    <a:pt x="1144158" y="464925"/>
                  </a:lnTo>
                  <a:lnTo>
                    <a:pt x="1125175" y="493538"/>
                  </a:lnTo>
                  <a:lnTo>
                    <a:pt x="1097028" y="512834"/>
                  </a:lnTo>
                  <a:lnTo>
                    <a:pt x="1062572" y="51991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08612" y="2116861"/>
              <a:ext cx="1151255" cy="520065"/>
            </a:xfrm>
            <a:custGeom>
              <a:avLst/>
              <a:gdLst/>
              <a:ahLst/>
              <a:cxnLst/>
              <a:rect l="l" t="t" r="r" b="b"/>
              <a:pathLst>
                <a:path w="1151254" h="520064">
                  <a:moveTo>
                    <a:pt x="88547" y="519912"/>
                  </a:moveTo>
                  <a:lnTo>
                    <a:pt x="1062572" y="519912"/>
                  </a:lnTo>
                  <a:lnTo>
                    <a:pt x="1097028" y="512834"/>
                  </a:lnTo>
                  <a:lnTo>
                    <a:pt x="1125175" y="493538"/>
                  </a:lnTo>
                  <a:lnTo>
                    <a:pt x="1144158" y="464925"/>
                  </a:lnTo>
                  <a:lnTo>
                    <a:pt x="1151120" y="429899"/>
                  </a:lnTo>
                  <a:lnTo>
                    <a:pt x="1151120" y="90012"/>
                  </a:lnTo>
                  <a:lnTo>
                    <a:pt x="1144158" y="54986"/>
                  </a:lnTo>
                  <a:lnTo>
                    <a:pt x="1125175" y="26373"/>
                  </a:lnTo>
                  <a:lnTo>
                    <a:pt x="1097028" y="7077"/>
                  </a:lnTo>
                  <a:lnTo>
                    <a:pt x="1062572" y="0"/>
                  </a:lnTo>
                  <a:lnTo>
                    <a:pt x="88547" y="0"/>
                  </a:lnTo>
                  <a:lnTo>
                    <a:pt x="54091" y="7077"/>
                  </a:lnTo>
                  <a:lnTo>
                    <a:pt x="25944" y="26373"/>
                  </a:lnTo>
                  <a:lnTo>
                    <a:pt x="6962" y="54986"/>
                  </a:lnTo>
                  <a:lnTo>
                    <a:pt x="0" y="90012"/>
                  </a:lnTo>
                  <a:lnTo>
                    <a:pt x="0" y="429899"/>
                  </a:lnTo>
                  <a:lnTo>
                    <a:pt x="6962" y="464925"/>
                  </a:lnTo>
                  <a:lnTo>
                    <a:pt x="25944" y="493538"/>
                  </a:lnTo>
                  <a:lnTo>
                    <a:pt x="54091" y="512834"/>
                  </a:lnTo>
                  <a:lnTo>
                    <a:pt x="88547" y="519912"/>
                  </a:lnTo>
                  <a:close/>
                </a:path>
              </a:pathLst>
            </a:custGeom>
            <a:ln w="718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08612" y="2116789"/>
              <a:ext cx="1151255" cy="296545"/>
            </a:xfrm>
            <a:custGeom>
              <a:avLst/>
              <a:gdLst/>
              <a:ahLst/>
              <a:cxnLst/>
              <a:rect l="l" t="t" r="r" b="b"/>
              <a:pathLst>
                <a:path w="1151254" h="296544">
                  <a:moveTo>
                    <a:pt x="1151120" y="295961"/>
                  </a:moveTo>
                  <a:lnTo>
                    <a:pt x="0" y="295961"/>
                  </a:lnTo>
                  <a:lnTo>
                    <a:pt x="0" y="90012"/>
                  </a:lnTo>
                  <a:lnTo>
                    <a:pt x="6962" y="54986"/>
                  </a:lnTo>
                  <a:lnTo>
                    <a:pt x="25944" y="26373"/>
                  </a:lnTo>
                  <a:lnTo>
                    <a:pt x="54091" y="7077"/>
                  </a:lnTo>
                  <a:lnTo>
                    <a:pt x="88547" y="0"/>
                  </a:lnTo>
                  <a:lnTo>
                    <a:pt x="1062572" y="0"/>
                  </a:lnTo>
                  <a:lnTo>
                    <a:pt x="1097028" y="7077"/>
                  </a:lnTo>
                  <a:lnTo>
                    <a:pt x="1125175" y="26373"/>
                  </a:lnTo>
                  <a:lnTo>
                    <a:pt x="1144158" y="54986"/>
                  </a:lnTo>
                  <a:lnTo>
                    <a:pt x="1151120" y="90012"/>
                  </a:lnTo>
                  <a:lnTo>
                    <a:pt x="1151120" y="29596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08612" y="2116789"/>
              <a:ext cx="1151255" cy="296545"/>
            </a:xfrm>
            <a:custGeom>
              <a:avLst/>
              <a:gdLst/>
              <a:ahLst/>
              <a:cxnLst/>
              <a:rect l="l" t="t" r="r" b="b"/>
              <a:pathLst>
                <a:path w="1151254" h="296544">
                  <a:moveTo>
                    <a:pt x="0" y="295961"/>
                  </a:moveTo>
                  <a:lnTo>
                    <a:pt x="1151120" y="295961"/>
                  </a:lnTo>
                  <a:lnTo>
                    <a:pt x="1151120" y="90012"/>
                  </a:lnTo>
                  <a:lnTo>
                    <a:pt x="1144158" y="54986"/>
                  </a:lnTo>
                  <a:lnTo>
                    <a:pt x="1125175" y="26373"/>
                  </a:lnTo>
                  <a:lnTo>
                    <a:pt x="1097028" y="7077"/>
                  </a:lnTo>
                  <a:lnTo>
                    <a:pt x="1062572" y="0"/>
                  </a:lnTo>
                  <a:lnTo>
                    <a:pt x="88547" y="0"/>
                  </a:lnTo>
                  <a:lnTo>
                    <a:pt x="54091" y="7077"/>
                  </a:lnTo>
                  <a:lnTo>
                    <a:pt x="25944" y="26373"/>
                  </a:lnTo>
                  <a:lnTo>
                    <a:pt x="6962" y="54986"/>
                  </a:lnTo>
                  <a:lnTo>
                    <a:pt x="0" y="90012"/>
                  </a:lnTo>
                  <a:lnTo>
                    <a:pt x="0" y="295961"/>
                  </a:lnTo>
                  <a:close/>
                </a:path>
              </a:pathLst>
            </a:custGeom>
            <a:ln w="7193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191615" y="2126006"/>
            <a:ext cx="78486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dul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13017" y="4003452"/>
            <a:ext cx="1870710" cy="887730"/>
            <a:chOff x="5313017" y="4003452"/>
            <a:chExt cx="1870710" cy="887730"/>
          </a:xfrm>
        </p:grpSpPr>
        <p:sp>
          <p:nvSpPr>
            <p:cNvPr id="11" name="object 11"/>
            <p:cNvSpPr/>
            <p:nvPr/>
          </p:nvSpPr>
          <p:spPr>
            <a:xfrm>
              <a:off x="5316616" y="4007123"/>
              <a:ext cx="1863089" cy="880110"/>
            </a:xfrm>
            <a:custGeom>
              <a:avLst/>
              <a:gdLst/>
              <a:ahLst/>
              <a:cxnLst/>
              <a:rect l="l" t="t" r="r" b="b"/>
              <a:pathLst>
                <a:path w="1863090" h="880110">
                  <a:moveTo>
                    <a:pt x="1774495" y="879962"/>
                  </a:moveTo>
                  <a:lnTo>
                    <a:pt x="88547" y="879962"/>
                  </a:lnTo>
                  <a:lnTo>
                    <a:pt x="54091" y="872884"/>
                  </a:lnTo>
                  <a:lnTo>
                    <a:pt x="25944" y="853588"/>
                  </a:lnTo>
                  <a:lnTo>
                    <a:pt x="6962" y="824975"/>
                  </a:lnTo>
                  <a:lnTo>
                    <a:pt x="0" y="789949"/>
                  </a:lnTo>
                  <a:lnTo>
                    <a:pt x="0" y="90012"/>
                  </a:lnTo>
                  <a:lnTo>
                    <a:pt x="6962" y="54986"/>
                  </a:lnTo>
                  <a:lnTo>
                    <a:pt x="25944" y="26373"/>
                  </a:lnTo>
                  <a:lnTo>
                    <a:pt x="54091" y="7077"/>
                  </a:lnTo>
                  <a:lnTo>
                    <a:pt x="88547" y="0"/>
                  </a:lnTo>
                  <a:lnTo>
                    <a:pt x="1774495" y="0"/>
                  </a:lnTo>
                  <a:lnTo>
                    <a:pt x="1808952" y="7077"/>
                  </a:lnTo>
                  <a:lnTo>
                    <a:pt x="1837099" y="26373"/>
                  </a:lnTo>
                  <a:lnTo>
                    <a:pt x="1856081" y="54986"/>
                  </a:lnTo>
                  <a:lnTo>
                    <a:pt x="1863043" y="90012"/>
                  </a:lnTo>
                  <a:lnTo>
                    <a:pt x="1863043" y="789949"/>
                  </a:lnTo>
                  <a:lnTo>
                    <a:pt x="1856081" y="824975"/>
                  </a:lnTo>
                  <a:lnTo>
                    <a:pt x="1837099" y="853588"/>
                  </a:lnTo>
                  <a:lnTo>
                    <a:pt x="1808952" y="872884"/>
                  </a:lnTo>
                  <a:lnTo>
                    <a:pt x="1774495" y="8799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16616" y="4007123"/>
              <a:ext cx="1863089" cy="880110"/>
            </a:xfrm>
            <a:custGeom>
              <a:avLst/>
              <a:gdLst/>
              <a:ahLst/>
              <a:cxnLst/>
              <a:rect l="l" t="t" r="r" b="b"/>
              <a:pathLst>
                <a:path w="1863090" h="880110">
                  <a:moveTo>
                    <a:pt x="88547" y="879962"/>
                  </a:moveTo>
                  <a:lnTo>
                    <a:pt x="1774495" y="879962"/>
                  </a:lnTo>
                  <a:lnTo>
                    <a:pt x="1808952" y="872884"/>
                  </a:lnTo>
                  <a:lnTo>
                    <a:pt x="1837099" y="853588"/>
                  </a:lnTo>
                  <a:lnTo>
                    <a:pt x="1856081" y="824975"/>
                  </a:lnTo>
                  <a:lnTo>
                    <a:pt x="1863043" y="789949"/>
                  </a:lnTo>
                  <a:lnTo>
                    <a:pt x="1863043" y="90012"/>
                  </a:lnTo>
                  <a:lnTo>
                    <a:pt x="1856081" y="54986"/>
                  </a:lnTo>
                  <a:lnTo>
                    <a:pt x="1837099" y="26373"/>
                  </a:lnTo>
                  <a:lnTo>
                    <a:pt x="1808952" y="7077"/>
                  </a:lnTo>
                  <a:lnTo>
                    <a:pt x="1774495" y="0"/>
                  </a:lnTo>
                  <a:lnTo>
                    <a:pt x="88547" y="0"/>
                  </a:lnTo>
                  <a:lnTo>
                    <a:pt x="54091" y="7077"/>
                  </a:lnTo>
                  <a:lnTo>
                    <a:pt x="25944" y="26373"/>
                  </a:lnTo>
                  <a:lnTo>
                    <a:pt x="6962" y="54986"/>
                  </a:lnTo>
                  <a:lnTo>
                    <a:pt x="0" y="90012"/>
                  </a:lnTo>
                  <a:lnTo>
                    <a:pt x="0" y="789949"/>
                  </a:lnTo>
                  <a:lnTo>
                    <a:pt x="6962" y="824975"/>
                  </a:lnTo>
                  <a:lnTo>
                    <a:pt x="25944" y="853588"/>
                  </a:lnTo>
                  <a:lnTo>
                    <a:pt x="54091" y="872884"/>
                  </a:lnTo>
                  <a:lnTo>
                    <a:pt x="88547" y="879962"/>
                  </a:lnTo>
                  <a:close/>
                </a:path>
              </a:pathLst>
            </a:custGeom>
            <a:ln w="717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16616" y="4007051"/>
              <a:ext cx="1863089" cy="296545"/>
            </a:xfrm>
            <a:custGeom>
              <a:avLst/>
              <a:gdLst/>
              <a:ahLst/>
              <a:cxnLst/>
              <a:rect l="l" t="t" r="r" b="b"/>
              <a:pathLst>
                <a:path w="1863090" h="296545">
                  <a:moveTo>
                    <a:pt x="1863043" y="295961"/>
                  </a:moveTo>
                  <a:lnTo>
                    <a:pt x="0" y="295961"/>
                  </a:lnTo>
                  <a:lnTo>
                    <a:pt x="0" y="90012"/>
                  </a:lnTo>
                  <a:lnTo>
                    <a:pt x="6962" y="54986"/>
                  </a:lnTo>
                  <a:lnTo>
                    <a:pt x="25944" y="26373"/>
                  </a:lnTo>
                  <a:lnTo>
                    <a:pt x="54091" y="7077"/>
                  </a:lnTo>
                  <a:lnTo>
                    <a:pt x="88547" y="0"/>
                  </a:lnTo>
                  <a:lnTo>
                    <a:pt x="1774495" y="0"/>
                  </a:lnTo>
                  <a:lnTo>
                    <a:pt x="1808952" y="7077"/>
                  </a:lnTo>
                  <a:lnTo>
                    <a:pt x="1837099" y="26373"/>
                  </a:lnTo>
                  <a:lnTo>
                    <a:pt x="1856081" y="54986"/>
                  </a:lnTo>
                  <a:lnTo>
                    <a:pt x="1863043" y="90012"/>
                  </a:lnTo>
                  <a:lnTo>
                    <a:pt x="1863043" y="29596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16616" y="4007051"/>
              <a:ext cx="1863089" cy="296545"/>
            </a:xfrm>
            <a:custGeom>
              <a:avLst/>
              <a:gdLst/>
              <a:ahLst/>
              <a:cxnLst/>
              <a:rect l="l" t="t" r="r" b="b"/>
              <a:pathLst>
                <a:path w="1863090" h="296545">
                  <a:moveTo>
                    <a:pt x="0" y="295961"/>
                  </a:moveTo>
                  <a:lnTo>
                    <a:pt x="1863043" y="295961"/>
                  </a:lnTo>
                  <a:lnTo>
                    <a:pt x="1863043" y="90012"/>
                  </a:lnTo>
                  <a:lnTo>
                    <a:pt x="1856081" y="54986"/>
                  </a:lnTo>
                  <a:lnTo>
                    <a:pt x="1837099" y="26373"/>
                  </a:lnTo>
                  <a:lnTo>
                    <a:pt x="1808952" y="7077"/>
                  </a:lnTo>
                  <a:lnTo>
                    <a:pt x="1774495" y="0"/>
                  </a:lnTo>
                  <a:lnTo>
                    <a:pt x="88547" y="0"/>
                  </a:lnTo>
                  <a:lnTo>
                    <a:pt x="54091" y="7077"/>
                  </a:lnTo>
                  <a:lnTo>
                    <a:pt x="25944" y="26373"/>
                  </a:lnTo>
                  <a:lnTo>
                    <a:pt x="6962" y="54986"/>
                  </a:lnTo>
                  <a:lnTo>
                    <a:pt x="0" y="90012"/>
                  </a:lnTo>
                  <a:lnTo>
                    <a:pt x="0" y="295961"/>
                  </a:lnTo>
                  <a:close/>
                </a:path>
              </a:pathLst>
            </a:custGeom>
            <a:ln w="7198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16616" y="4303084"/>
              <a:ext cx="1863089" cy="584200"/>
            </a:xfrm>
            <a:custGeom>
              <a:avLst/>
              <a:gdLst/>
              <a:ahLst/>
              <a:cxnLst/>
              <a:rect l="l" t="t" r="r" b="b"/>
              <a:pathLst>
                <a:path w="1863090" h="584200">
                  <a:moveTo>
                    <a:pt x="1774495" y="584000"/>
                  </a:moveTo>
                  <a:lnTo>
                    <a:pt x="88547" y="584000"/>
                  </a:lnTo>
                  <a:lnTo>
                    <a:pt x="54091" y="576923"/>
                  </a:lnTo>
                  <a:lnTo>
                    <a:pt x="25944" y="557627"/>
                  </a:lnTo>
                  <a:lnTo>
                    <a:pt x="6962" y="529014"/>
                  </a:lnTo>
                  <a:lnTo>
                    <a:pt x="0" y="493988"/>
                  </a:lnTo>
                  <a:lnTo>
                    <a:pt x="0" y="0"/>
                  </a:lnTo>
                  <a:lnTo>
                    <a:pt x="1863043" y="0"/>
                  </a:lnTo>
                  <a:lnTo>
                    <a:pt x="1863043" y="493988"/>
                  </a:lnTo>
                  <a:lnTo>
                    <a:pt x="1856081" y="529014"/>
                  </a:lnTo>
                  <a:lnTo>
                    <a:pt x="1837099" y="557627"/>
                  </a:lnTo>
                  <a:lnTo>
                    <a:pt x="1808952" y="576923"/>
                  </a:lnTo>
                  <a:lnTo>
                    <a:pt x="1774495" y="584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16616" y="4303084"/>
              <a:ext cx="1863089" cy="584200"/>
            </a:xfrm>
            <a:custGeom>
              <a:avLst/>
              <a:gdLst/>
              <a:ahLst/>
              <a:cxnLst/>
              <a:rect l="l" t="t" r="r" b="b"/>
              <a:pathLst>
                <a:path w="1863090" h="584200">
                  <a:moveTo>
                    <a:pt x="88547" y="584000"/>
                  </a:moveTo>
                  <a:lnTo>
                    <a:pt x="1774495" y="584000"/>
                  </a:lnTo>
                  <a:lnTo>
                    <a:pt x="1808952" y="576923"/>
                  </a:lnTo>
                  <a:lnTo>
                    <a:pt x="1837099" y="557627"/>
                  </a:lnTo>
                  <a:lnTo>
                    <a:pt x="1856081" y="529014"/>
                  </a:lnTo>
                  <a:lnTo>
                    <a:pt x="1863043" y="493988"/>
                  </a:lnTo>
                  <a:lnTo>
                    <a:pt x="1863043" y="0"/>
                  </a:lnTo>
                  <a:lnTo>
                    <a:pt x="0" y="0"/>
                  </a:lnTo>
                  <a:lnTo>
                    <a:pt x="0" y="493988"/>
                  </a:lnTo>
                  <a:lnTo>
                    <a:pt x="6962" y="529014"/>
                  </a:lnTo>
                  <a:lnTo>
                    <a:pt x="25944" y="557627"/>
                  </a:lnTo>
                  <a:lnTo>
                    <a:pt x="54091" y="576923"/>
                  </a:lnTo>
                  <a:lnTo>
                    <a:pt x="88547" y="584000"/>
                  </a:lnTo>
                  <a:close/>
                </a:path>
              </a:pathLst>
            </a:custGeom>
            <a:ln w="719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296420" y="1382798"/>
            <a:ext cx="4081145" cy="1257935"/>
            <a:chOff x="4296420" y="1382798"/>
            <a:chExt cx="4081145" cy="1257935"/>
          </a:xfrm>
        </p:grpSpPr>
        <p:sp>
          <p:nvSpPr>
            <p:cNvPr id="18" name="object 18"/>
            <p:cNvSpPr/>
            <p:nvPr/>
          </p:nvSpPr>
          <p:spPr>
            <a:xfrm>
              <a:off x="5008612" y="2412822"/>
              <a:ext cx="1151255" cy="224154"/>
            </a:xfrm>
            <a:custGeom>
              <a:avLst/>
              <a:gdLst/>
              <a:ahLst/>
              <a:cxnLst/>
              <a:rect l="l" t="t" r="r" b="b"/>
              <a:pathLst>
                <a:path w="1151254" h="224155">
                  <a:moveTo>
                    <a:pt x="1062572" y="223951"/>
                  </a:moveTo>
                  <a:lnTo>
                    <a:pt x="88547" y="223951"/>
                  </a:lnTo>
                  <a:lnTo>
                    <a:pt x="54091" y="216873"/>
                  </a:lnTo>
                  <a:lnTo>
                    <a:pt x="25944" y="197577"/>
                  </a:lnTo>
                  <a:lnTo>
                    <a:pt x="6962" y="168964"/>
                  </a:lnTo>
                  <a:lnTo>
                    <a:pt x="0" y="133938"/>
                  </a:lnTo>
                  <a:lnTo>
                    <a:pt x="0" y="0"/>
                  </a:lnTo>
                  <a:lnTo>
                    <a:pt x="1151120" y="0"/>
                  </a:lnTo>
                  <a:lnTo>
                    <a:pt x="1151120" y="133938"/>
                  </a:lnTo>
                  <a:lnTo>
                    <a:pt x="1144158" y="168964"/>
                  </a:lnTo>
                  <a:lnTo>
                    <a:pt x="1125175" y="197577"/>
                  </a:lnTo>
                  <a:lnTo>
                    <a:pt x="1097028" y="216873"/>
                  </a:lnTo>
                  <a:lnTo>
                    <a:pt x="1062572" y="2239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008612" y="2412822"/>
              <a:ext cx="1151255" cy="224154"/>
            </a:xfrm>
            <a:custGeom>
              <a:avLst/>
              <a:gdLst/>
              <a:ahLst/>
              <a:cxnLst/>
              <a:rect l="l" t="t" r="r" b="b"/>
              <a:pathLst>
                <a:path w="1151254" h="224155">
                  <a:moveTo>
                    <a:pt x="88547" y="223951"/>
                  </a:moveTo>
                  <a:lnTo>
                    <a:pt x="1062572" y="223951"/>
                  </a:lnTo>
                  <a:lnTo>
                    <a:pt x="1097028" y="216873"/>
                  </a:lnTo>
                  <a:lnTo>
                    <a:pt x="1125175" y="197577"/>
                  </a:lnTo>
                  <a:lnTo>
                    <a:pt x="1144158" y="168964"/>
                  </a:lnTo>
                  <a:lnTo>
                    <a:pt x="1151120" y="133938"/>
                  </a:lnTo>
                  <a:lnTo>
                    <a:pt x="1151120" y="0"/>
                  </a:lnTo>
                  <a:lnTo>
                    <a:pt x="0" y="0"/>
                  </a:lnTo>
                  <a:lnTo>
                    <a:pt x="0" y="133938"/>
                  </a:lnTo>
                  <a:lnTo>
                    <a:pt x="6962" y="168964"/>
                  </a:lnTo>
                  <a:lnTo>
                    <a:pt x="25944" y="197577"/>
                  </a:lnTo>
                  <a:lnTo>
                    <a:pt x="54091" y="216873"/>
                  </a:lnTo>
                  <a:lnTo>
                    <a:pt x="88547" y="223951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00230" y="1386608"/>
              <a:ext cx="354330" cy="360045"/>
            </a:xfrm>
            <a:custGeom>
              <a:avLst/>
              <a:gdLst/>
              <a:ahLst/>
              <a:cxnLst/>
              <a:rect l="l" t="t" r="r" b="b"/>
              <a:pathLst>
                <a:path w="354329" h="360044">
                  <a:moveTo>
                    <a:pt x="177095" y="360049"/>
                  </a:moveTo>
                  <a:lnTo>
                    <a:pt x="130033" y="353615"/>
                  </a:lnTo>
                  <a:lnTo>
                    <a:pt x="87734" y="335459"/>
                  </a:lnTo>
                  <a:lnTo>
                    <a:pt x="51888" y="307302"/>
                  </a:lnTo>
                  <a:lnTo>
                    <a:pt x="24189" y="270864"/>
                  </a:lnTo>
                  <a:lnTo>
                    <a:pt x="6329" y="227864"/>
                  </a:lnTo>
                  <a:lnTo>
                    <a:pt x="0" y="180024"/>
                  </a:lnTo>
                  <a:lnTo>
                    <a:pt x="6329" y="132184"/>
                  </a:lnTo>
                  <a:lnTo>
                    <a:pt x="24189" y="89185"/>
                  </a:lnTo>
                  <a:lnTo>
                    <a:pt x="51888" y="52747"/>
                  </a:lnTo>
                  <a:lnTo>
                    <a:pt x="87734" y="24590"/>
                  </a:lnTo>
                  <a:lnTo>
                    <a:pt x="130033" y="6434"/>
                  </a:lnTo>
                  <a:lnTo>
                    <a:pt x="177095" y="0"/>
                  </a:lnTo>
                  <a:lnTo>
                    <a:pt x="224156" y="6434"/>
                  </a:lnTo>
                  <a:lnTo>
                    <a:pt x="266456" y="24590"/>
                  </a:lnTo>
                  <a:lnTo>
                    <a:pt x="302301" y="52747"/>
                  </a:lnTo>
                  <a:lnTo>
                    <a:pt x="330000" y="89185"/>
                  </a:lnTo>
                  <a:lnTo>
                    <a:pt x="347861" y="132184"/>
                  </a:lnTo>
                  <a:lnTo>
                    <a:pt x="354190" y="180024"/>
                  </a:lnTo>
                  <a:lnTo>
                    <a:pt x="347861" y="227864"/>
                  </a:lnTo>
                  <a:lnTo>
                    <a:pt x="330000" y="270864"/>
                  </a:lnTo>
                  <a:lnTo>
                    <a:pt x="302301" y="307302"/>
                  </a:lnTo>
                  <a:lnTo>
                    <a:pt x="266456" y="335459"/>
                  </a:lnTo>
                  <a:lnTo>
                    <a:pt x="224156" y="353615"/>
                  </a:lnTo>
                  <a:lnTo>
                    <a:pt x="177095" y="36004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00230" y="1386608"/>
              <a:ext cx="354330" cy="360045"/>
            </a:xfrm>
            <a:custGeom>
              <a:avLst/>
              <a:gdLst/>
              <a:ahLst/>
              <a:cxnLst/>
              <a:rect l="l" t="t" r="r" b="b"/>
              <a:pathLst>
                <a:path w="354329" h="360044">
                  <a:moveTo>
                    <a:pt x="354190" y="180024"/>
                  </a:moveTo>
                  <a:lnTo>
                    <a:pt x="347861" y="132184"/>
                  </a:lnTo>
                  <a:lnTo>
                    <a:pt x="330000" y="89185"/>
                  </a:lnTo>
                  <a:lnTo>
                    <a:pt x="302301" y="52747"/>
                  </a:lnTo>
                  <a:lnTo>
                    <a:pt x="266456" y="24590"/>
                  </a:lnTo>
                  <a:lnTo>
                    <a:pt x="224156" y="6434"/>
                  </a:lnTo>
                  <a:lnTo>
                    <a:pt x="177095" y="0"/>
                  </a:lnTo>
                  <a:lnTo>
                    <a:pt x="130033" y="6434"/>
                  </a:lnTo>
                  <a:lnTo>
                    <a:pt x="87734" y="24590"/>
                  </a:lnTo>
                  <a:lnTo>
                    <a:pt x="51888" y="52747"/>
                  </a:lnTo>
                  <a:lnTo>
                    <a:pt x="24189" y="89185"/>
                  </a:lnTo>
                  <a:lnTo>
                    <a:pt x="6329" y="132184"/>
                  </a:lnTo>
                  <a:lnTo>
                    <a:pt x="0" y="180024"/>
                  </a:lnTo>
                  <a:lnTo>
                    <a:pt x="6329" y="227864"/>
                  </a:lnTo>
                  <a:lnTo>
                    <a:pt x="24189" y="270864"/>
                  </a:lnTo>
                  <a:lnTo>
                    <a:pt x="51888" y="307302"/>
                  </a:lnTo>
                  <a:lnTo>
                    <a:pt x="87734" y="335459"/>
                  </a:lnTo>
                  <a:lnTo>
                    <a:pt x="130033" y="353615"/>
                  </a:lnTo>
                  <a:lnTo>
                    <a:pt x="177095" y="360049"/>
                  </a:lnTo>
                  <a:lnTo>
                    <a:pt x="224156" y="353615"/>
                  </a:lnTo>
                  <a:lnTo>
                    <a:pt x="266456" y="335459"/>
                  </a:lnTo>
                  <a:lnTo>
                    <a:pt x="302301" y="307302"/>
                  </a:lnTo>
                  <a:lnTo>
                    <a:pt x="330000" y="270864"/>
                  </a:lnTo>
                  <a:lnTo>
                    <a:pt x="347861" y="227864"/>
                  </a:lnTo>
                  <a:lnTo>
                    <a:pt x="354190" y="180024"/>
                  </a:lnTo>
                  <a:close/>
                </a:path>
              </a:pathLst>
            </a:custGeom>
            <a:ln w="714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22304" y="2116861"/>
              <a:ext cx="1151255" cy="520065"/>
            </a:xfrm>
            <a:custGeom>
              <a:avLst/>
              <a:gdLst/>
              <a:ahLst/>
              <a:cxnLst/>
              <a:rect l="l" t="t" r="r" b="b"/>
              <a:pathLst>
                <a:path w="1151254" h="520064">
                  <a:moveTo>
                    <a:pt x="1062572" y="519912"/>
                  </a:moveTo>
                  <a:lnTo>
                    <a:pt x="88547" y="519912"/>
                  </a:lnTo>
                  <a:lnTo>
                    <a:pt x="54091" y="512834"/>
                  </a:lnTo>
                  <a:lnTo>
                    <a:pt x="25944" y="493538"/>
                  </a:lnTo>
                  <a:lnTo>
                    <a:pt x="6962" y="464925"/>
                  </a:lnTo>
                  <a:lnTo>
                    <a:pt x="0" y="429899"/>
                  </a:lnTo>
                  <a:lnTo>
                    <a:pt x="0" y="90012"/>
                  </a:lnTo>
                  <a:lnTo>
                    <a:pt x="6962" y="54986"/>
                  </a:lnTo>
                  <a:lnTo>
                    <a:pt x="25944" y="26373"/>
                  </a:lnTo>
                  <a:lnTo>
                    <a:pt x="54091" y="7077"/>
                  </a:lnTo>
                  <a:lnTo>
                    <a:pt x="88547" y="0"/>
                  </a:lnTo>
                  <a:lnTo>
                    <a:pt x="1062572" y="0"/>
                  </a:lnTo>
                  <a:lnTo>
                    <a:pt x="1097028" y="7077"/>
                  </a:lnTo>
                  <a:lnTo>
                    <a:pt x="1125175" y="26373"/>
                  </a:lnTo>
                  <a:lnTo>
                    <a:pt x="1144158" y="54986"/>
                  </a:lnTo>
                  <a:lnTo>
                    <a:pt x="1151120" y="90012"/>
                  </a:lnTo>
                  <a:lnTo>
                    <a:pt x="1151120" y="429899"/>
                  </a:lnTo>
                  <a:lnTo>
                    <a:pt x="1144158" y="464925"/>
                  </a:lnTo>
                  <a:lnTo>
                    <a:pt x="1125175" y="493538"/>
                  </a:lnTo>
                  <a:lnTo>
                    <a:pt x="1097028" y="512834"/>
                  </a:lnTo>
                  <a:lnTo>
                    <a:pt x="1062572" y="51991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22304" y="2116861"/>
              <a:ext cx="1151255" cy="520065"/>
            </a:xfrm>
            <a:custGeom>
              <a:avLst/>
              <a:gdLst/>
              <a:ahLst/>
              <a:cxnLst/>
              <a:rect l="l" t="t" r="r" b="b"/>
              <a:pathLst>
                <a:path w="1151254" h="520064">
                  <a:moveTo>
                    <a:pt x="88547" y="519912"/>
                  </a:moveTo>
                  <a:lnTo>
                    <a:pt x="1062572" y="519912"/>
                  </a:lnTo>
                  <a:lnTo>
                    <a:pt x="1097028" y="512834"/>
                  </a:lnTo>
                  <a:lnTo>
                    <a:pt x="1125175" y="493538"/>
                  </a:lnTo>
                  <a:lnTo>
                    <a:pt x="1144158" y="464925"/>
                  </a:lnTo>
                  <a:lnTo>
                    <a:pt x="1151120" y="429899"/>
                  </a:lnTo>
                  <a:lnTo>
                    <a:pt x="1151120" y="90012"/>
                  </a:lnTo>
                  <a:lnTo>
                    <a:pt x="1144158" y="54986"/>
                  </a:lnTo>
                  <a:lnTo>
                    <a:pt x="1125175" y="26373"/>
                  </a:lnTo>
                  <a:lnTo>
                    <a:pt x="1097028" y="7077"/>
                  </a:lnTo>
                  <a:lnTo>
                    <a:pt x="1062572" y="0"/>
                  </a:lnTo>
                  <a:lnTo>
                    <a:pt x="88547" y="0"/>
                  </a:lnTo>
                  <a:lnTo>
                    <a:pt x="54091" y="7077"/>
                  </a:lnTo>
                  <a:lnTo>
                    <a:pt x="25944" y="26373"/>
                  </a:lnTo>
                  <a:lnTo>
                    <a:pt x="6962" y="54986"/>
                  </a:lnTo>
                  <a:lnTo>
                    <a:pt x="0" y="90012"/>
                  </a:lnTo>
                  <a:lnTo>
                    <a:pt x="0" y="429899"/>
                  </a:lnTo>
                  <a:lnTo>
                    <a:pt x="6962" y="464925"/>
                  </a:lnTo>
                  <a:lnTo>
                    <a:pt x="25944" y="493538"/>
                  </a:lnTo>
                  <a:lnTo>
                    <a:pt x="54091" y="512834"/>
                  </a:lnTo>
                  <a:lnTo>
                    <a:pt x="88547" y="519912"/>
                  </a:lnTo>
                  <a:close/>
                </a:path>
              </a:pathLst>
            </a:custGeom>
            <a:ln w="718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222304" y="2116789"/>
              <a:ext cx="1151255" cy="296545"/>
            </a:xfrm>
            <a:custGeom>
              <a:avLst/>
              <a:gdLst/>
              <a:ahLst/>
              <a:cxnLst/>
              <a:rect l="l" t="t" r="r" b="b"/>
              <a:pathLst>
                <a:path w="1151254" h="296544">
                  <a:moveTo>
                    <a:pt x="1151120" y="295961"/>
                  </a:moveTo>
                  <a:lnTo>
                    <a:pt x="0" y="295961"/>
                  </a:lnTo>
                  <a:lnTo>
                    <a:pt x="0" y="90012"/>
                  </a:lnTo>
                  <a:lnTo>
                    <a:pt x="6962" y="54986"/>
                  </a:lnTo>
                  <a:lnTo>
                    <a:pt x="25944" y="26373"/>
                  </a:lnTo>
                  <a:lnTo>
                    <a:pt x="54091" y="7077"/>
                  </a:lnTo>
                  <a:lnTo>
                    <a:pt x="88547" y="0"/>
                  </a:lnTo>
                  <a:lnTo>
                    <a:pt x="1062572" y="0"/>
                  </a:lnTo>
                  <a:lnTo>
                    <a:pt x="1097028" y="7077"/>
                  </a:lnTo>
                  <a:lnTo>
                    <a:pt x="1125175" y="26373"/>
                  </a:lnTo>
                  <a:lnTo>
                    <a:pt x="1144158" y="54986"/>
                  </a:lnTo>
                  <a:lnTo>
                    <a:pt x="1151120" y="90012"/>
                  </a:lnTo>
                  <a:lnTo>
                    <a:pt x="1151120" y="29596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222304" y="2116789"/>
              <a:ext cx="1151255" cy="296545"/>
            </a:xfrm>
            <a:custGeom>
              <a:avLst/>
              <a:gdLst/>
              <a:ahLst/>
              <a:cxnLst/>
              <a:rect l="l" t="t" r="r" b="b"/>
              <a:pathLst>
                <a:path w="1151254" h="296544">
                  <a:moveTo>
                    <a:pt x="0" y="295961"/>
                  </a:moveTo>
                  <a:lnTo>
                    <a:pt x="1151120" y="295961"/>
                  </a:lnTo>
                  <a:lnTo>
                    <a:pt x="1151120" y="90012"/>
                  </a:lnTo>
                  <a:lnTo>
                    <a:pt x="1144158" y="54986"/>
                  </a:lnTo>
                  <a:lnTo>
                    <a:pt x="1125175" y="26373"/>
                  </a:lnTo>
                  <a:lnTo>
                    <a:pt x="1097028" y="7077"/>
                  </a:lnTo>
                  <a:lnTo>
                    <a:pt x="1062572" y="0"/>
                  </a:lnTo>
                  <a:lnTo>
                    <a:pt x="88547" y="0"/>
                  </a:lnTo>
                  <a:lnTo>
                    <a:pt x="54091" y="7077"/>
                  </a:lnTo>
                  <a:lnTo>
                    <a:pt x="25944" y="26373"/>
                  </a:lnTo>
                  <a:lnTo>
                    <a:pt x="6962" y="54986"/>
                  </a:lnTo>
                  <a:lnTo>
                    <a:pt x="0" y="90012"/>
                  </a:lnTo>
                  <a:lnTo>
                    <a:pt x="0" y="295961"/>
                  </a:lnTo>
                  <a:close/>
                </a:path>
              </a:pathLst>
            </a:custGeom>
            <a:ln w="7193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343264" y="3913245"/>
            <a:ext cx="1661795" cy="9334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514985">
              <a:lnSpc>
                <a:spcPct val="100000"/>
              </a:lnSpc>
              <a:spcBef>
                <a:spcPts val="92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Processing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entry </a:t>
            </a:r>
            <a:r>
              <a:rPr sz="1100" dirty="0">
                <a:latin typeface="Calibri" panose="020F0502020204030204"/>
                <a:cs typeface="Calibri" panose="020F0502020204030204"/>
              </a:rPr>
              <a:t>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logPaymentAttempt()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do 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waitForConfirmation()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exit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/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logConfirmation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08771" y="2126006"/>
            <a:ext cx="5784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aul</a:t>
            </a: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72332" y="1741664"/>
            <a:ext cx="3905250" cy="2169160"/>
            <a:chOff x="4472332" y="1741664"/>
            <a:chExt cx="3905250" cy="2169160"/>
          </a:xfrm>
        </p:grpSpPr>
        <p:sp>
          <p:nvSpPr>
            <p:cNvPr id="29" name="object 29"/>
            <p:cNvSpPr/>
            <p:nvPr/>
          </p:nvSpPr>
          <p:spPr>
            <a:xfrm>
              <a:off x="4477325" y="1746658"/>
              <a:ext cx="531495" cy="630555"/>
            </a:xfrm>
            <a:custGeom>
              <a:avLst/>
              <a:gdLst/>
              <a:ahLst/>
              <a:cxnLst/>
              <a:rect l="l" t="t" r="r" b="b"/>
              <a:pathLst>
                <a:path w="531495" h="630555">
                  <a:moveTo>
                    <a:pt x="0" y="0"/>
                  </a:moveTo>
                  <a:lnTo>
                    <a:pt x="531286" y="630087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908092" y="2268874"/>
              <a:ext cx="100965" cy="108585"/>
            </a:xfrm>
            <a:custGeom>
              <a:avLst/>
              <a:gdLst/>
              <a:ahLst/>
              <a:cxnLst/>
              <a:rect l="l" t="t" r="r" b="b"/>
              <a:pathLst>
                <a:path w="100964" h="108585">
                  <a:moveTo>
                    <a:pt x="0" y="64808"/>
                  </a:moveTo>
                  <a:lnTo>
                    <a:pt x="100590" y="108014"/>
                  </a:lnTo>
                  <a:lnTo>
                    <a:pt x="74380" y="0"/>
                  </a:lnTo>
                </a:path>
              </a:pathLst>
            </a:custGeom>
            <a:ln w="99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222304" y="2412822"/>
              <a:ext cx="1151255" cy="224154"/>
            </a:xfrm>
            <a:custGeom>
              <a:avLst/>
              <a:gdLst/>
              <a:ahLst/>
              <a:cxnLst/>
              <a:rect l="l" t="t" r="r" b="b"/>
              <a:pathLst>
                <a:path w="1151254" h="224155">
                  <a:moveTo>
                    <a:pt x="1062572" y="223951"/>
                  </a:moveTo>
                  <a:lnTo>
                    <a:pt x="88547" y="223951"/>
                  </a:lnTo>
                  <a:lnTo>
                    <a:pt x="54091" y="216873"/>
                  </a:lnTo>
                  <a:lnTo>
                    <a:pt x="25944" y="197577"/>
                  </a:lnTo>
                  <a:lnTo>
                    <a:pt x="6962" y="168964"/>
                  </a:lnTo>
                  <a:lnTo>
                    <a:pt x="0" y="133938"/>
                  </a:lnTo>
                  <a:lnTo>
                    <a:pt x="0" y="0"/>
                  </a:lnTo>
                  <a:lnTo>
                    <a:pt x="1151120" y="0"/>
                  </a:lnTo>
                  <a:lnTo>
                    <a:pt x="1151120" y="133938"/>
                  </a:lnTo>
                  <a:lnTo>
                    <a:pt x="1144158" y="168964"/>
                  </a:lnTo>
                  <a:lnTo>
                    <a:pt x="1125175" y="197577"/>
                  </a:lnTo>
                  <a:lnTo>
                    <a:pt x="1097028" y="216873"/>
                  </a:lnTo>
                  <a:lnTo>
                    <a:pt x="1062572" y="2239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222304" y="2412822"/>
              <a:ext cx="1151255" cy="224154"/>
            </a:xfrm>
            <a:custGeom>
              <a:avLst/>
              <a:gdLst/>
              <a:ahLst/>
              <a:cxnLst/>
              <a:rect l="l" t="t" r="r" b="b"/>
              <a:pathLst>
                <a:path w="1151254" h="224155">
                  <a:moveTo>
                    <a:pt x="88547" y="223951"/>
                  </a:moveTo>
                  <a:lnTo>
                    <a:pt x="1062572" y="223951"/>
                  </a:lnTo>
                  <a:lnTo>
                    <a:pt x="1097028" y="216873"/>
                  </a:lnTo>
                  <a:lnTo>
                    <a:pt x="1125175" y="197577"/>
                  </a:lnTo>
                  <a:lnTo>
                    <a:pt x="1144158" y="168964"/>
                  </a:lnTo>
                  <a:lnTo>
                    <a:pt x="1151120" y="133938"/>
                  </a:lnTo>
                  <a:lnTo>
                    <a:pt x="1151120" y="0"/>
                  </a:lnTo>
                  <a:lnTo>
                    <a:pt x="0" y="0"/>
                  </a:lnTo>
                  <a:lnTo>
                    <a:pt x="0" y="133938"/>
                  </a:lnTo>
                  <a:lnTo>
                    <a:pt x="6962" y="168964"/>
                  </a:lnTo>
                  <a:lnTo>
                    <a:pt x="25944" y="197577"/>
                  </a:lnTo>
                  <a:lnTo>
                    <a:pt x="54091" y="216873"/>
                  </a:lnTo>
                  <a:lnTo>
                    <a:pt x="88547" y="223951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159732" y="2376745"/>
              <a:ext cx="1062990" cy="0"/>
            </a:xfrm>
            <a:custGeom>
              <a:avLst/>
              <a:gdLst/>
              <a:ahLst/>
              <a:cxnLst/>
              <a:rect l="l" t="t" r="r" b="b"/>
              <a:pathLst>
                <a:path w="1062990">
                  <a:moveTo>
                    <a:pt x="1062572" y="0"/>
                  </a:moveTo>
                  <a:lnTo>
                    <a:pt x="0" y="0"/>
                  </a:lnTo>
                </a:path>
              </a:pathLst>
            </a:custGeom>
            <a:ln w="10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59590" y="2327130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97756" y="0"/>
                  </a:moveTo>
                  <a:lnTo>
                    <a:pt x="0" y="49686"/>
                  </a:lnTo>
                  <a:lnTo>
                    <a:pt x="97756" y="99373"/>
                  </a:lnTo>
                </a:path>
              </a:pathLst>
            </a:custGeom>
            <a:ln w="9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800877" y="2676372"/>
              <a:ext cx="1689735" cy="1234440"/>
            </a:xfrm>
            <a:custGeom>
              <a:avLst/>
              <a:gdLst/>
              <a:ahLst/>
              <a:cxnLst/>
              <a:rect l="l" t="t" r="r" b="b"/>
              <a:pathLst>
                <a:path w="1689734" h="1234439">
                  <a:moveTo>
                    <a:pt x="626478" y="1028992"/>
                  </a:moveTo>
                  <a:lnTo>
                    <a:pt x="127723" y="0"/>
                  </a:lnTo>
                  <a:lnTo>
                    <a:pt x="0" y="63969"/>
                  </a:lnTo>
                  <a:lnTo>
                    <a:pt x="498754" y="1092962"/>
                  </a:lnTo>
                  <a:lnTo>
                    <a:pt x="626478" y="1028992"/>
                  </a:lnTo>
                  <a:close/>
                </a:path>
                <a:path w="1689734" h="1234439">
                  <a:moveTo>
                    <a:pt x="1689519" y="397408"/>
                  </a:moveTo>
                  <a:lnTo>
                    <a:pt x="1555661" y="350202"/>
                  </a:lnTo>
                  <a:lnTo>
                    <a:pt x="1270038" y="1186980"/>
                  </a:lnTo>
                  <a:lnTo>
                    <a:pt x="1403896" y="1234186"/>
                  </a:lnTo>
                  <a:lnTo>
                    <a:pt x="1689519" y="3974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403522" y="2055977"/>
            <a:ext cx="578485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dirty="0">
                <a:latin typeface="Calibri" panose="020F0502020204030204"/>
                <a:cs typeface="Calibri" panose="020F0502020204030204"/>
              </a:rPr>
              <a:t>R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950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h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d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u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238244" y="1552951"/>
            <a:ext cx="1041400" cy="1071880"/>
            <a:chOff x="4238244" y="1552951"/>
            <a:chExt cx="1041400" cy="1071880"/>
          </a:xfrm>
        </p:grpSpPr>
        <p:pic>
          <p:nvPicPr>
            <p:cNvPr id="38" name="object 3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38244" y="1552951"/>
              <a:ext cx="1040879" cy="107137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86250" y="1600962"/>
              <a:ext cx="883919" cy="914400"/>
            </a:xfrm>
            <a:custGeom>
              <a:avLst/>
              <a:gdLst/>
              <a:ahLst/>
              <a:cxnLst/>
              <a:rect l="l" t="t" r="r" b="b"/>
              <a:pathLst>
                <a:path w="883920" h="914400">
                  <a:moveTo>
                    <a:pt x="0" y="0"/>
                  </a:moveTo>
                  <a:lnTo>
                    <a:pt x="883920" y="0"/>
                  </a:lnTo>
                  <a:lnTo>
                    <a:pt x="88392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5388852" y="1883651"/>
            <a:ext cx="2760345" cy="2748280"/>
            <a:chOff x="5388852" y="1883651"/>
            <a:chExt cx="2760345" cy="274828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9180" y="2631821"/>
              <a:ext cx="800537" cy="13802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8852" y="2467350"/>
              <a:ext cx="1299971" cy="178307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436869" y="2515362"/>
              <a:ext cx="1143000" cy="1626235"/>
            </a:xfrm>
            <a:custGeom>
              <a:avLst/>
              <a:gdLst/>
              <a:ahLst/>
              <a:cxnLst/>
              <a:rect l="l" t="t" r="r" b="b"/>
              <a:pathLst>
                <a:path w="1143000" h="1626235">
                  <a:moveTo>
                    <a:pt x="0" y="0"/>
                  </a:moveTo>
                  <a:lnTo>
                    <a:pt x="1143000" y="0"/>
                  </a:lnTo>
                  <a:lnTo>
                    <a:pt x="1143000" y="1626108"/>
                  </a:lnTo>
                  <a:lnTo>
                    <a:pt x="0" y="1626108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5146" y="2631619"/>
              <a:ext cx="711811" cy="182036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6355" y="1883651"/>
              <a:ext cx="1731251" cy="84276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944362" y="1931670"/>
              <a:ext cx="1574800" cy="685800"/>
            </a:xfrm>
            <a:custGeom>
              <a:avLst/>
              <a:gdLst/>
              <a:ahLst/>
              <a:cxnLst/>
              <a:rect l="l" t="t" r="r" b="b"/>
              <a:pathLst>
                <a:path w="1574800" h="685800">
                  <a:moveTo>
                    <a:pt x="0" y="0"/>
                  </a:moveTo>
                  <a:lnTo>
                    <a:pt x="1574291" y="0"/>
                  </a:lnTo>
                  <a:lnTo>
                    <a:pt x="1574291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1037" y="2365248"/>
              <a:ext cx="1287765" cy="226618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909053" y="2413254"/>
              <a:ext cx="1130935" cy="2109470"/>
            </a:xfrm>
            <a:custGeom>
              <a:avLst/>
              <a:gdLst/>
              <a:ahLst/>
              <a:cxnLst/>
              <a:rect l="l" t="t" r="r" b="b"/>
              <a:pathLst>
                <a:path w="1130934" h="2109470">
                  <a:moveTo>
                    <a:pt x="0" y="0"/>
                  </a:moveTo>
                  <a:lnTo>
                    <a:pt x="1130807" y="0"/>
                  </a:lnTo>
                  <a:lnTo>
                    <a:pt x="1130807" y="2109216"/>
                  </a:lnTo>
                  <a:lnTo>
                    <a:pt x="0" y="2109216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865" y="446023"/>
            <a:ext cx="2635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</a:t>
            </a:r>
            <a:r>
              <a:rPr spc="-165" dirty="0"/>
              <a:t>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30" dirty="0"/>
              <a:t>t</a:t>
            </a:r>
            <a:r>
              <a:rPr spc="-195" dirty="0"/>
              <a:t>e</a:t>
            </a:r>
            <a:r>
              <a:rPr spc="-245" dirty="0"/>
              <a:t> </a:t>
            </a:r>
            <a:r>
              <a:rPr spc="-265" dirty="0"/>
              <a:t>S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160" dirty="0"/>
              <a:t>te</a:t>
            </a:r>
            <a:endParaRPr spc="-16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73635" y="1719786"/>
            <a:ext cx="4171315" cy="1710689"/>
            <a:chOff x="2973635" y="1719786"/>
            <a:chExt cx="4171315" cy="1710689"/>
          </a:xfrm>
        </p:grpSpPr>
        <p:sp>
          <p:nvSpPr>
            <p:cNvPr id="4" name="object 4"/>
            <p:cNvSpPr/>
            <p:nvPr/>
          </p:nvSpPr>
          <p:spPr>
            <a:xfrm>
              <a:off x="2977800" y="2019482"/>
              <a:ext cx="4163060" cy="1407160"/>
            </a:xfrm>
            <a:custGeom>
              <a:avLst/>
              <a:gdLst/>
              <a:ahLst/>
              <a:cxnLst/>
              <a:rect l="l" t="t" r="r" b="b"/>
              <a:pathLst>
                <a:path w="4163059" h="1407160">
                  <a:moveTo>
                    <a:pt x="265697" y="1407060"/>
                  </a:moveTo>
                  <a:lnTo>
                    <a:pt x="3896902" y="1407060"/>
                  </a:lnTo>
                  <a:lnTo>
                    <a:pt x="3944642" y="1402707"/>
                  </a:lnTo>
                  <a:lnTo>
                    <a:pt x="3989582" y="1390157"/>
                  </a:lnTo>
                  <a:lnTo>
                    <a:pt x="4030971" y="1370176"/>
                  </a:lnTo>
                  <a:lnTo>
                    <a:pt x="4068057" y="1343526"/>
                  </a:lnTo>
                  <a:lnTo>
                    <a:pt x="4100086" y="1310974"/>
                  </a:lnTo>
                  <a:lnTo>
                    <a:pt x="4126308" y="1273283"/>
                  </a:lnTo>
                  <a:lnTo>
                    <a:pt x="4145968" y="1231218"/>
                  </a:lnTo>
                  <a:lnTo>
                    <a:pt x="4158317" y="1185544"/>
                  </a:lnTo>
                  <a:lnTo>
                    <a:pt x="4162600" y="1137026"/>
                  </a:lnTo>
                  <a:lnTo>
                    <a:pt x="4162600" y="0"/>
                  </a:lnTo>
                  <a:lnTo>
                    <a:pt x="0" y="0"/>
                  </a:lnTo>
                  <a:lnTo>
                    <a:pt x="0" y="1137026"/>
                  </a:lnTo>
                  <a:lnTo>
                    <a:pt x="4283" y="1185544"/>
                  </a:lnTo>
                  <a:lnTo>
                    <a:pt x="16631" y="1231218"/>
                  </a:lnTo>
                  <a:lnTo>
                    <a:pt x="36292" y="1273283"/>
                  </a:lnTo>
                  <a:lnTo>
                    <a:pt x="62513" y="1310974"/>
                  </a:lnTo>
                  <a:lnTo>
                    <a:pt x="94543" y="1343526"/>
                  </a:lnTo>
                  <a:lnTo>
                    <a:pt x="131628" y="1370176"/>
                  </a:lnTo>
                  <a:lnTo>
                    <a:pt x="173017" y="1390157"/>
                  </a:lnTo>
                  <a:lnTo>
                    <a:pt x="217958" y="1402707"/>
                  </a:lnTo>
                  <a:lnTo>
                    <a:pt x="265697" y="1407060"/>
                  </a:lnTo>
                  <a:close/>
                </a:path>
              </a:pathLst>
            </a:custGeom>
            <a:ln w="7189">
              <a:solidFill>
                <a:srgbClr val="73AE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77445" y="1723596"/>
              <a:ext cx="4163695" cy="296545"/>
            </a:xfrm>
            <a:custGeom>
              <a:avLst/>
              <a:gdLst/>
              <a:ahLst/>
              <a:cxnLst/>
              <a:rect l="l" t="t" r="r" b="b"/>
              <a:pathLst>
                <a:path w="4163695" h="296544">
                  <a:moveTo>
                    <a:pt x="2081654" y="295958"/>
                  </a:moveTo>
                  <a:lnTo>
                    <a:pt x="0" y="295958"/>
                  </a:lnTo>
                  <a:lnTo>
                    <a:pt x="0" y="270034"/>
                  </a:lnTo>
                  <a:lnTo>
                    <a:pt x="4283" y="221515"/>
                  </a:lnTo>
                  <a:lnTo>
                    <a:pt x="16631" y="175841"/>
                  </a:lnTo>
                  <a:lnTo>
                    <a:pt x="36292" y="133777"/>
                  </a:lnTo>
                  <a:lnTo>
                    <a:pt x="62513" y="96086"/>
                  </a:lnTo>
                  <a:lnTo>
                    <a:pt x="94543" y="63534"/>
                  </a:lnTo>
                  <a:lnTo>
                    <a:pt x="131628" y="36884"/>
                  </a:lnTo>
                  <a:lnTo>
                    <a:pt x="173017" y="16902"/>
                  </a:lnTo>
                  <a:lnTo>
                    <a:pt x="217958" y="4353"/>
                  </a:lnTo>
                  <a:lnTo>
                    <a:pt x="265697" y="0"/>
                  </a:lnTo>
                  <a:lnTo>
                    <a:pt x="2081654" y="0"/>
                  </a:lnTo>
                  <a:lnTo>
                    <a:pt x="2081654" y="295958"/>
                  </a:lnTo>
                  <a:close/>
                </a:path>
                <a:path w="4163695" h="296544">
                  <a:moveTo>
                    <a:pt x="4163309" y="295958"/>
                  </a:moveTo>
                  <a:lnTo>
                    <a:pt x="2081654" y="295958"/>
                  </a:lnTo>
                  <a:lnTo>
                    <a:pt x="2081654" y="0"/>
                  </a:lnTo>
                  <a:lnTo>
                    <a:pt x="3897611" y="0"/>
                  </a:lnTo>
                  <a:lnTo>
                    <a:pt x="3945350" y="4353"/>
                  </a:lnTo>
                  <a:lnTo>
                    <a:pt x="3990291" y="16902"/>
                  </a:lnTo>
                  <a:lnTo>
                    <a:pt x="4031680" y="36884"/>
                  </a:lnTo>
                  <a:lnTo>
                    <a:pt x="4068765" y="63534"/>
                  </a:lnTo>
                  <a:lnTo>
                    <a:pt x="4100795" y="96086"/>
                  </a:lnTo>
                  <a:lnTo>
                    <a:pt x="4127016" y="133777"/>
                  </a:lnTo>
                  <a:lnTo>
                    <a:pt x="4146677" y="175841"/>
                  </a:lnTo>
                  <a:lnTo>
                    <a:pt x="4159025" y="221515"/>
                  </a:lnTo>
                  <a:lnTo>
                    <a:pt x="4163309" y="270034"/>
                  </a:lnTo>
                  <a:lnTo>
                    <a:pt x="4163309" y="295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77445" y="1723596"/>
              <a:ext cx="4163695" cy="296545"/>
            </a:xfrm>
            <a:custGeom>
              <a:avLst/>
              <a:gdLst/>
              <a:ahLst/>
              <a:cxnLst/>
              <a:rect l="l" t="t" r="r" b="b"/>
              <a:pathLst>
                <a:path w="4163695" h="296544">
                  <a:moveTo>
                    <a:pt x="2081654" y="295958"/>
                  </a:moveTo>
                  <a:lnTo>
                    <a:pt x="0" y="295958"/>
                  </a:lnTo>
                  <a:lnTo>
                    <a:pt x="0" y="270034"/>
                  </a:lnTo>
                  <a:lnTo>
                    <a:pt x="4283" y="221515"/>
                  </a:lnTo>
                  <a:lnTo>
                    <a:pt x="16631" y="175841"/>
                  </a:lnTo>
                  <a:lnTo>
                    <a:pt x="36292" y="133777"/>
                  </a:lnTo>
                  <a:lnTo>
                    <a:pt x="62513" y="96086"/>
                  </a:lnTo>
                  <a:lnTo>
                    <a:pt x="94543" y="63534"/>
                  </a:lnTo>
                  <a:lnTo>
                    <a:pt x="131628" y="36884"/>
                  </a:lnTo>
                  <a:lnTo>
                    <a:pt x="173017" y="16902"/>
                  </a:lnTo>
                  <a:lnTo>
                    <a:pt x="217958" y="4353"/>
                  </a:lnTo>
                  <a:lnTo>
                    <a:pt x="265697" y="0"/>
                  </a:lnTo>
                  <a:lnTo>
                    <a:pt x="2081654" y="0"/>
                  </a:lnTo>
                </a:path>
                <a:path w="4163695" h="296544">
                  <a:moveTo>
                    <a:pt x="2081654" y="295958"/>
                  </a:moveTo>
                  <a:lnTo>
                    <a:pt x="4163308" y="295958"/>
                  </a:lnTo>
                  <a:lnTo>
                    <a:pt x="4163308" y="270034"/>
                  </a:lnTo>
                  <a:lnTo>
                    <a:pt x="4159025" y="221515"/>
                  </a:lnTo>
                  <a:lnTo>
                    <a:pt x="4146677" y="175841"/>
                  </a:lnTo>
                  <a:lnTo>
                    <a:pt x="4127016" y="133777"/>
                  </a:lnTo>
                  <a:lnTo>
                    <a:pt x="4100795" y="96086"/>
                  </a:lnTo>
                  <a:lnTo>
                    <a:pt x="4068765" y="63534"/>
                  </a:lnTo>
                  <a:lnTo>
                    <a:pt x="4031680" y="36884"/>
                  </a:lnTo>
                  <a:lnTo>
                    <a:pt x="3990291" y="16902"/>
                  </a:lnTo>
                  <a:lnTo>
                    <a:pt x="3945350" y="4353"/>
                  </a:lnTo>
                  <a:lnTo>
                    <a:pt x="3897611" y="0"/>
                  </a:lnTo>
                  <a:lnTo>
                    <a:pt x="2081654" y="0"/>
                  </a:lnTo>
                </a:path>
              </a:pathLst>
            </a:custGeom>
            <a:ln w="7143">
              <a:solidFill>
                <a:srgbClr val="73AE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908929" y="1732824"/>
            <a:ext cx="29972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dl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16820" y="2359876"/>
            <a:ext cx="1159510" cy="527685"/>
            <a:chOff x="3416820" y="2359876"/>
            <a:chExt cx="1159510" cy="527685"/>
          </a:xfrm>
        </p:grpSpPr>
        <p:sp>
          <p:nvSpPr>
            <p:cNvPr id="9" name="object 9"/>
            <p:cNvSpPr/>
            <p:nvPr/>
          </p:nvSpPr>
          <p:spPr>
            <a:xfrm>
              <a:off x="3420630" y="2363758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89" h="520064">
                  <a:moveTo>
                    <a:pt x="1062791" y="519906"/>
                  </a:moveTo>
                  <a:lnTo>
                    <a:pt x="88565" y="519906"/>
                  </a:lnTo>
                  <a:lnTo>
                    <a:pt x="54102" y="512829"/>
                  </a:lnTo>
                  <a:lnTo>
                    <a:pt x="25949" y="493533"/>
                  </a:lnTo>
                  <a:lnTo>
                    <a:pt x="6963" y="464920"/>
                  </a:lnTo>
                  <a:lnTo>
                    <a:pt x="0" y="429895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062791" y="0"/>
                  </a:lnTo>
                  <a:lnTo>
                    <a:pt x="1097254" y="7077"/>
                  </a:lnTo>
                  <a:lnTo>
                    <a:pt x="1125407" y="26373"/>
                  </a:lnTo>
                  <a:lnTo>
                    <a:pt x="1144394" y="54985"/>
                  </a:lnTo>
                  <a:lnTo>
                    <a:pt x="1151357" y="90011"/>
                  </a:lnTo>
                  <a:lnTo>
                    <a:pt x="1151357" y="429895"/>
                  </a:lnTo>
                  <a:lnTo>
                    <a:pt x="1144394" y="464920"/>
                  </a:lnTo>
                  <a:lnTo>
                    <a:pt x="1125407" y="493533"/>
                  </a:lnTo>
                  <a:lnTo>
                    <a:pt x="1097254" y="512829"/>
                  </a:lnTo>
                  <a:lnTo>
                    <a:pt x="1062791" y="51990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20630" y="2363758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89" h="520064">
                  <a:moveTo>
                    <a:pt x="88565" y="519906"/>
                  </a:moveTo>
                  <a:lnTo>
                    <a:pt x="1062791" y="519906"/>
                  </a:lnTo>
                  <a:lnTo>
                    <a:pt x="1097254" y="512829"/>
                  </a:lnTo>
                  <a:lnTo>
                    <a:pt x="1125407" y="493533"/>
                  </a:lnTo>
                  <a:lnTo>
                    <a:pt x="1144394" y="464920"/>
                  </a:lnTo>
                  <a:lnTo>
                    <a:pt x="1151357" y="429895"/>
                  </a:lnTo>
                  <a:lnTo>
                    <a:pt x="1151357" y="90011"/>
                  </a:lnTo>
                  <a:lnTo>
                    <a:pt x="1144394" y="54985"/>
                  </a:lnTo>
                  <a:lnTo>
                    <a:pt x="1125407" y="26373"/>
                  </a:lnTo>
                  <a:lnTo>
                    <a:pt x="1097254" y="7077"/>
                  </a:lnTo>
                  <a:lnTo>
                    <a:pt x="106279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429895"/>
                  </a:lnTo>
                  <a:lnTo>
                    <a:pt x="6963" y="464920"/>
                  </a:lnTo>
                  <a:lnTo>
                    <a:pt x="25949" y="493533"/>
                  </a:lnTo>
                  <a:lnTo>
                    <a:pt x="54102" y="512829"/>
                  </a:lnTo>
                  <a:lnTo>
                    <a:pt x="88565" y="519906"/>
                  </a:lnTo>
                  <a:close/>
                </a:path>
              </a:pathLst>
            </a:custGeom>
            <a:ln w="718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20630" y="2363686"/>
              <a:ext cx="1151890" cy="296545"/>
            </a:xfrm>
            <a:custGeom>
              <a:avLst/>
              <a:gdLst/>
              <a:ahLst/>
              <a:cxnLst/>
              <a:rect l="l" t="t" r="r" b="b"/>
              <a:pathLst>
                <a:path w="1151889" h="296544">
                  <a:moveTo>
                    <a:pt x="1151357" y="295958"/>
                  </a:moveTo>
                  <a:lnTo>
                    <a:pt x="0" y="295958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062791" y="0"/>
                  </a:lnTo>
                  <a:lnTo>
                    <a:pt x="1097254" y="7077"/>
                  </a:lnTo>
                  <a:lnTo>
                    <a:pt x="1125407" y="26373"/>
                  </a:lnTo>
                  <a:lnTo>
                    <a:pt x="1144394" y="54985"/>
                  </a:lnTo>
                  <a:lnTo>
                    <a:pt x="1151357" y="90011"/>
                  </a:lnTo>
                  <a:lnTo>
                    <a:pt x="1151357" y="295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20630" y="2363686"/>
              <a:ext cx="1151890" cy="296545"/>
            </a:xfrm>
            <a:custGeom>
              <a:avLst/>
              <a:gdLst/>
              <a:ahLst/>
              <a:cxnLst/>
              <a:rect l="l" t="t" r="r" b="b"/>
              <a:pathLst>
                <a:path w="1151889" h="296544">
                  <a:moveTo>
                    <a:pt x="0" y="295958"/>
                  </a:moveTo>
                  <a:lnTo>
                    <a:pt x="1151357" y="295958"/>
                  </a:lnTo>
                  <a:lnTo>
                    <a:pt x="1151357" y="90011"/>
                  </a:lnTo>
                  <a:lnTo>
                    <a:pt x="1144394" y="54985"/>
                  </a:lnTo>
                  <a:lnTo>
                    <a:pt x="1125407" y="26373"/>
                  </a:lnTo>
                  <a:lnTo>
                    <a:pt x="1097254" y="7077"/>
                  </a:lnTo>
                  <a:lnTo>
                    <a:pt x="106279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295958"/>
                  </a:lnTo>
                  <a:close/>
                </a:path>
              </a:pathLst>
            </a:custGeom>
            <a:ln w="7193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603662" y="2372888"/>
            <a:ext cx="78549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dul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16820" y="2655906"/>
            <a:ext cx="3195955" cy="2581910"/>
            <a:chOff x="3416820" y="2655906"/>
            <a:chExt cx="3195955" cy="2581910"/>
          </a:xfrm>
        </p:grpSpPr>
        <p:sp>
          <p:nvSpPr>
            <p:cNvPr id="15" name="object 15"/>
            <p:cNvSpPr/>
            <p:nvPr/>
          </p:nvSpPr>
          <p:spPr>
            <a:xfrm>
              <a:off x="3420630" y="2659716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89" h="224155">
                  <a:moveTo>
                    <a:pt x="1062791" y="223948"/>
                  </a:moveTo>
                  <a:lnTo>
                    <a:pt x="88565" y="223948"/>
                  </a:lnTo>
                  <a:lnTo>
                    <a:pt x="54102" y="216871"/>
                  </a:lnTo>
                  <a:lnTo>
                    <a:pt x="25949" y="197575"/>
                  </a:lnTo>
                  <a:lnTo>
                    <a:pt x="6963" y="168962"/>
                  </a:lnTo>
                  <a:lnTo>
                    <a:pt x="0" y="133937"/>
                  </a:lnTo>
                  <a:lnTo>
                    <a:pt x="0" y="0"/>
                  </a:lnTo>
                  <a:lnTo>
                    <a:pt x="1151357" y="0"/>
                  </a:lnTo>
                  <a:lnTo>
                    <a:pt x="1151357" y="133937"/>
                  </a:lnTo>
                  <a:lnTo>
                    <a:pt x="1144394" y="168962"/>
                  </a:lnTo>
                  <a:lnTo>
                    <a:pt x="1125407" y="197575"/>
                  </a:lnTo>
                  <a:lnTo>
                    <a:pt x="1097254" y="216871"/>
                  </a:lnTo>
                  <a:lnTo>
                    <a:pt x="1062791" y="2239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420630" y="2659716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89" h="224155">
                  <a:moveTo>
                    <a:pt x="88565" y="223948"/>
                  </a:moveTo>
                  <a:lnTo>
                    <a:pt x="1062791" y="223948"/>
                  </a:lnTo>
                  <a:lnTo>
                    <a:pt x="1097254" y="216871"/>
                  </a:lnTo>
                  <a:lnTo>
                    <a:pt x="1125407" y="197575"/>
                  </a:lnTo>
                  <a:lnTo>
                    <a:pt x="1144394" y="168962"/>
                  </a:lnTo>
                  <a:lnTo>
                    <a:pt x="1151357" y="133937"/>
                  </a:lnTo>
                  <a:lnTo>
                    <a:pt x="1151357" y="0"/>
                  </a:lnTo>
                  <a:lnTo>
                    <a:pt x="0" y="0"/>
                  </a:lnTo>
                  <a:lnTo>
                    <a:pt x="0" y="133937"/>
                  </a:lnTo>
                  <a:lnTo>
                    <a:pt x="6963" y="168962"/>
                  </a:lnTo>
                  <a:lnTo>
                    <a:pt x="25949" y="197575"/>
                  </a:lnTo>
                  <a:lnTo>
                    <a:pt x="54102" y="216871"/>
                  </a:lnTo>
                  <a:lnTo>
                    <a:pt x="88565" y="223948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45222" y="4354022"/>
              <a:ext cx="1863725" cy="880110"/>
            </a:xfrm>
            <a:custGeom>
              <a:avLst/>
              <a:gdLst/>
              <a:ahLst/>
              <a:cxnLst/>
              <a:rect l="l" t="t" r="r" b="b"/>
              <a:pathLst>
                <a:path w="1863725" h="880110">
                  <a:moveTo>
                    <a:pt x="1774861" y="879953"/>
                  </a:moveTo>
                  <a:lnTo>
                    <a:pt x="88565" y="879953"/>
                  </a:lnTo>
                  <a:lnTo>
                    <a:pt x="54102" y="872875"/>
                  </a:lnTo>
                  <a:lnTo>
                    <a:pt x="25949" y="853579"/>
                  </a:lnTo>
                  <a:lnTo>
                    <a:pt x="6963" y="824967"/>
                  </a:lnTo>
                  <a:lnTo>
                    <a:pt x="0" y="789941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774861" y="0"/>
                  </a:lnTo>
                  <a:lnTo>
                    <a:pt x="1809624" y="7077"/>
                  </a:lnTo>
                  <a:lnTo>
                    <a:pt x="1837743" y="26373"/>
                  </a:lnTo>
                  <a:lnTo>
                    <a:pt x="1856564" y="54985"/>
                  </a:lnTo>
                  <a:lnTo>
                    <a:pt x="1863427" y="90011"/>
                  </a:lnTo>
                  <a:lnTo>
                    <a:pt x="1863427" y="789941"/>
                  </a:lnTo>
                  <a:lnTo>
                    <a:pt x="1856564" y="824967"/>
                  </a:lnTo>
                  <a:lnTo>
                    <a:pt x="1837743" y="853579"/>
                  </a:lnTo>
                  <a:lnTo>
                    <a:pt x="1809624" y="872875"/>
                  </a:lnTo>
                  <a:lnTo>
                    <a:pt x="1774861" y="879953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45222" y="4354022"/>
              <a:ext cx="1863725" cy="880110"/>
            </a:xfrm>
            <a:custGeom>
              <a:avLst/>
              <a:gdLst/>
              <a:ahLst/>
              <a:cxnLst/>
              <a:rect l="l" t="t" r="r" b="b"/>
              <a:pathLst>
                <a:path w="1863725" h="880110">
                  <a:moveTo>
                    <a:pt x="88565" y="879953"/>
                  </a:moveTo>
                  <a:lnTo>
                    <a:pt x="1774861" y="879953"/>
                  </a:lnTo>
                  <a:lnTo>
                    <a:pt x="1809624" y="872875"/>
                  </a:lnTo>
                  <a:lnTo>
                    <a:pt x="1837743" y="853579"/>
                  </a:lnTo>
                  <a:lnTo>
                    <a:pt x="1856564" y="824967"/>
                  </a:lnTo>
                  <a:lnTo>
                    <a:pt x="1863427" y="789941"/>
                  </a:lnTo>
                  <a:lnTo>
                    <a:pt x="1863427" y="90011"/>
                  </a:lnTo>
                  <a:lnTo>
                    <a:pt x="1856564" y="54985"/>
                  </a:lnTo>
                  <a:lnTo>
                    <a:pt x="1837743" y="26373"/>
                  </a:lnTo>
                  <a:lnTo>
                    <a:pt x="1809624" y="7077"/>
                  </a:lnTo>
                  <a:lnTo>
                    <a:pt x="177486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789941"/>
                  </a:lnTo>
                  <a:lnTo>
                    <a:pt x="6963" y="824967"/>
                  </a:lnTo>
                  <a:lnTo>
                    <a:pt x="25949" y="853579"/>
                  </a:lnTo>
                  <a:lnTo>
                    <a:pt x="54102" y="872875"/>
                  </a:lnTo>
                  <a:lnTo>
                    <a:pt x="88565" y="879953"/>
                  </a:lnTo>
                  <a:close/>
                </a:path>
              </a:pathLst>
            </a:custGeom>
            <a:ln w="717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45222" y="4353878"/>
              <a:ext cx="1863725" cy="296545"/>
            </a:xfrm>
            <a:custGeom>
              <a:avLst/>
              <a:gdLst/>
              <a:ahLst/>
              <a:cxnLst/>
              <a:rect l="l" t="t" r="r" b="b"/>
              <a:pathLst>
                <a:path w="1863725" h="296545">
                  <a:moveTo>
                    <a:pt x="1863427" y="295958"/>
                  </a:moveTo>
                  <a:lnTo>
                    <a:pt x="0" y="295958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774861" y="0"/>
                  </a:lnTo>
                  <a:lnTo>
                    <a:pt x="1809624" y="7077"/>
                  </a:lnTo>
                  <a:lnTo>
                    <a:pt x="1837743" y="26373"/>
                  </a:lnTo>
                  <a:lnTo>
                    <a:pt x="1856564" y="54985"/>
                  </a:lnTo>
                  <a:lnTo>
                    <a:pt x="1863427" y="90011"/>
                  </a:lnTo>
                  <a:lnTo>
                    <a:pt x="1863427" y="295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745222" y="4353878"/>
              <a:ext cx="1863725" cy="296545"/>
            </a:xfrm>
            <a:custGeom>
              <a:avLst/>
              <a:gdLst/>
              <a:ahLst/>
              <a:cxnLst/>
              <a:rect l="l" t="t" r="r" b="b"/>
              <a:pathLst>
                <a:path w="1863725" h="296545">
                  <a:moveTo>
                    <a:pt x="0" y="295958"/>
                  </a:moveTo>
                  <a:lnTo>
                    <a:pt x="1863427" y="295958"/>
                  </a:lnTo>
                  <a:lnTo>
                    <a:pt x="1863427" y="90011"/>
                  </a:lnTo>
                  <a:lnTo>
                    <a:pt x="1856564" y="54985"/>
                  </a:lnTo>
                  <a:lnTo>
                    <a:pt x="1837743" y="26373"/>
                  </a:lnTo>
                  <a:lnTo>
                    <a:pt x="1809624" y="7077"/>
                  </a:lnTo>
                  <a:lnTo>
                    <a:pt x="177486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295958"/>
                  </a:lnTo>
                  <a:close/>
                </a:path>
              </a:pathLst>
            </a:custGeom>
            <a:ln w="7198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745222" y="4649980"/>
              <a:ext cx="1863725" cy="584200"/>
            </a:xfrm>
            <a:custGeom>
              <a:avLst/>
              <a:gdLst/>
              <a:ahLst/>
              <a:cxnLst/>
              <a:rect l="l" t="t" r="r" b="b"/>
              <a:pathLst>
                <a:path w="1863725" h="584200">
                  <a:moveTo>
                    <a:pt x="1774861" y="583995"/>
                  </a:moveTo>
                  <a:lnTo>
                    <a:pt x="88565" y="583995"/>
                  </a:lnTo>
                  <a:lnTo>
                    <a:pt x="54102" y="576917"/>
                  </a:lnTo>
                  <a:lnTo>
                    <a:pt x="25949" y="557621"/>
                  </a:lnTo>
                  <a:lnTo>
                    <a:pt x="6963" y="529009"/>
                  </a:lnTo>
                  <a:lnTo>
                    <a:pt x="0" y="493983"/>
                  </a:lnTo>
                  <a:lnTo>
                    <a:pt x="0" y="0"/>
                  </a:lnTo>
                  <a:lnTo>
                    <a:pt x="1863427" y="0"/>
                  </a:lnTo>
                  <a:lnTo>
                    <a:pt x="1863427" y="493983"/>
                  </a:lnTo>
                  <a:lnTo>
                    <a:pt x="1856564" y="529009"/>
                  </a:lnTo>
                  <a:lnTo>
                    <a:pt x="1837743" y="557621"/>
                  </a:lnTo>
                  <a:lnTo>
                    <a:pt x="1809624" y="576917"/>
                  </a:lnTo>
                  <a:lnTo>
                    <a:pt x="1774861" y="5839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45222" y="4649980"/>
              <a:ext cx="1863725" cy="584200"/>
            </a:xfrm>
            <a:custGeom>
              <a:avLst/>
              <a:gdLst/>
              <a:ahLst/>
              <a:cxnLst/>
              <a:rect l="l" t="t" r="r" b="b"/>
              <a:pathLst>
                <a:path w="1863725" h="584200">
                  <a:moveTo>
                    <a:pt x="88565" y="583995"/>
                  </a:moveTo>
                  <a:lnTo>
                    <a:pt x="1774861" y="583995"/>
                  </a:lnTo>
                  <a:lnTo>
                    <a:pt x="1809624" y="576917"/>
                  </a:lnTo>
                  <a:lnTo>
                    <a:pt x="1837743" y="557621"/>
                  </a:lnTo>
                  <a:lnTo>
                    <a:pt x="1856564" y="529009"/>
                  </a:lnTo>
                  <a:lnTo>
                    <a:pt x="1863427" y="493983"/>
                  </a:lnTo>
                  <a:lnTo>
                    <a:pt x="1863427" y="0"/>
                  </a:lnTo>
                  <a:lnTo>
                    <a:pt x="0" y="0"/>
                  </a:lnTo>
                  <a:lnTo>
                    <a:pt x="0" y="493983"/>
                  </a:lnTo>
                  <a:lnTo>
                    <a:pt x="6963" y="529009"/>
                  </a:lnTo>
                  <a:lnTo>
                    <a:pt x="25949" y="557621"/>
                  </a:lnTo>
                  <a:lnTo>
                    <a:pt x="54102" y="576917"/>
                  </a:lnTo>
                  <a:lnTo>
                    <a:pt x="88565" y="583995"/>
                  </a:lnTo>
                  <a:close/>
                </a:path>
              </a:pathLst>
            </a:custGeom>
            <a:ln w="719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771915" y="4260088"/>
            <a:ext cx="1662430" cy="9334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514985">
              <a:lnSpc>
                <a:spcPct val="100000"/>
              </a:lnSpc>
              <a:spcBef>
                <a:spcPts val="92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Processing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entry </a:t>
            </a:r>
            <a:r>
              <a:rPr sz="1100" dirty="0">
                <a:latin typeface="Calibri" panose="020F0502020204030204"/>
                <a:cs typeface="Calibri" panose="020F0502020204030204"/>
              </a:rPr>
              <a:t>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logPaymentAttempt()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do 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waitForConfirmation()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exit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/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logConfirmation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99764" y="3890073"/>
            <a:ext cx="1159510" cy="527685"/>
            <a:chOff x="1999764" y="3890073"/>
            <a:chExt cx="1159510" cy="527685"/>
          </a:xfrm>
        </p:grpSpPr>
        <p:sp>
          <p:nvSpPr>
            <p:cNvPr id="25" name="object 25"/>
            <p:cNvSpPr/>
            <p:nvPr/>
          </p:nvSpPr>
          <p:spPr>
            <a:xfrm>
              <a:off x="2003574" y="3893955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89" h="520064">
                  <a:moveTo>
                    <a:pt x="1062791" y="519906"/>
                  </a:moveTo>
                  <a:lnTo>
                    <a:pt x="88565" y="519906"/>
                  </a:lnTo>
                  <a:lnTo>
                    <a:pt x="54102" y="512829"/>
                  </a:lnTo>
                  <a:lnTo>
                    <a:pt x="25949" y="493533"/>
                  </a:lnTo>
                  <a:lnTo>
                    <a:pt x="6963" y="464920"/>
                  </a:lnTo>
                  <a:lnTo>
                    <a:pt x="0" y="429895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062791" y="0"/>
                  </a:lnTo>
                  <a:lnTo>
                    <a:pt x="1097254" y="7077"/>
                  </a:lnTo>
                  <a:lnTo>
                    <a:pt x="1125407" y="26373"/>
                  </a:lnTo>
                  <a:lnTo>
                    <a:pt x="1144394" y="54985"/>
                  </a:lnTo>
                  <a:lnTo>
                    <a:pt x="1151357" y="90011"/>
                  </a:lnTo>
                  <a:lnTo>
                    <a:pt x="1151357" y="429895"/>
                  </a:lnTo>
                  <a:lnTo>
                    <a:pt x="1144394" y="464920"/>
                  </a:lnTo>
                  <a:lnTo>
                    <a:pt x="1125407" y="493533"/>
                  </a:lnTo>
                  <a:lnTo>
                    <a:pt x="1097254" y="512829"/>
                  </a:lnTo>
                  <a:lnTo>
                    <a:pt x="1062791" y="51990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03574" y="3893955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89" h="520064">
                  <a:moveTo>
                    <a:pt x="88565" y="519906"/>
                  </a:moveTo>
                  <a:lnTo>
                    <a:pt x="1062791" y="519906"/>
                  </a:lnTo>
                  <a:lnTo>
                    <a:pt x="1097254" y="512829"/>
                  </a:lnTo>
                  <a:lnTo>
                    <a:pt x="1125407" y="493533"/>
                  </a:lnTo>
                  <a:lnTo>
                    <a:pt x="1144394" y="464920"/>
                  </a:lnTo>
                  <a:lnTo>
                    <a:pt x="1151357" y="429895"/>
                  </a:lnTo>
                  <a:lnTo>
                    <a:pt x="1151357" y="90011"/>
                  </a:lnTo>
                  <a:lnTo>
                    <a:pt x="1144394" y="54985"/>
                  </a:lnTo>
                  <a:lnTo>
                    <a:pt x="1125407" y="26373"/>
                  </a:lnTo>
                  <a:lnTo>
                    <a:pt x="1097254" y="7077"/>
                  </a:lnTo>
                  <a:lnTo>
                    <a:pt x="106279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429895"/>
                  </a:lnTo>
                  <a:lnTo>
                    <a:pt x="6963" y="464920"/>
                  </a:lnTo>
                  <a:lnTo>
                    <a:pt x="25949" y="493533"/>
                  </a:lnTo>
                  <a:lnTo>
                    <a:pt x="54102" y="512829"/>
                  </a:lnTo>
                  <a:lnTo>
                    <a:pt x="88565" y="519906"/>
                  </a:lnTo>
                  <a:close/>
                </a:path>
              </a:pathLst>
            </a:custGeom>
            <a:ln w="718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03574" y="3893883"/>
              <a:ext cx="1151890" cy="296545"/>
            </a:xfrm>
            <a:custGeom>
              <a:avLst/>
              <a:gdLst/>
              <a:ahLst/>
              <a:cxnLst/>
              <a:rect l="l" t="t" r="r" b="b"/>
              <a:pathLst>
                <a:path w="1151889" h="296545">
                  <a:moveTo>
                    <a:pt x="1151357" y="295958"/>
                  </a:moveTo>
                  <a:lnTo>
                    <a:pt x="0" y="295958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062791" y="0"/>
                  </a:lnTo>
                  <a:lnTo>
                    <a:pt x="1097254" y="7077"/>
                  </a:lnTo>
                  <a:lnTo>
                    <a:pt x="1125407" y="26373"/>
                  </a:lnTo>
                  <a:lnTo>
                    <a:pt x="1144394" y="54985"/>
                  </a:lnTo>
                  <a:lnTo>
                    <a:pt x="1151357" y="90011"/>
                  </a:lnTo>
                  <a:lnTo>
                    <a:pt x="1151357" y="295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03574" y="3893883"/>
              <a:ext cx="1151890" cy="296545"/>
            </a:xfrm>
            <a:custGeom>
              <a:avLst/>
              <a:gdLst/>
              <a:ahLst/>
              <a:cxnLst/>
              <a:rect l="l" t="t" r="r" b="b"/>
              <a:pathLst>
                <a:path w="1151889" h="296545">
                  <a:moveTo>
                    <a:pt x="0" y="295958"/>
                  </a:moveTo>
                  <a:lnTo>
                    <a:pt x="1151357" y="295958"/>
                  </a:lnTo>
                  <a:lnTo>
                    <a:pt x="1151357" y="90011"/>
                  </a:lnTo>
                  <a:lnTo>
                    <a:pt x="1144394" y="54985"/>
                  </a:lnTo>
                  <a:lnTo>
                    <a:pt x="1125407" y="26373"/>
                  </a:lnTo>
                  <a:lnTo>
                    <a:pt x="1097254" y="7077"/>
                  </a:lnTo>
                  <a:lnTo>
                    <a:pt x="106279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295958"/>
                  </a:lnTo>
                  <a:close/>
                </a:path>
              </a:pathLst>
            </a:custGeom>
            <a:ln w="7193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2111641" y="1629702"/>
            <a:ext cx="4678680" cy="1257935"/>
            <a:chOff x="2111641" y="1629702"/>
            <a:chExt cx="4678680" cy="1257935"/>
          </a:xfrm>
        </p:grpSpPr>
        <p:sp>
          <p:nvSpPr>
            <p:cNvPr id="30" name="object 30"/>
            <p:cNvSpPr/>
            <p:nvPr/>
          </p:nvSpPr>
          <p:spPr>
            <a:xfrm>
              <a:off x="5634779" y="2363758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90" h="520064">
                  <a:moveTo>
                    <a:pt x="1062791" y="519906"/>
                  </a:moveTo>
                  <a:lnTo>
                    <a:pt x="88565" y="519906"/>
                  </a:lnTo>
                  <a:lnTo>
                    <a:pt x="54102" y="512829"/>
                  </a:lnTo>
                  <a:lnTo>
                    <a:pt x="25949" y="493533"/>
                  </a:lnTo>
                  <a:lnTo>
                    <a:pt x="6963" y="464920"/>
                  </a:lnTo>
                  <a:lnTo>
                    <a:pt x="0" y="429895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062791" y="0"/>
                  </a:lnTo>
                  <a:lnTo>
                    <a:pt x="1097254" y="7077"/>
                  </a:lnTo>
                  <a:lnTo>
                    <a:pt x="1125407" y="26373"/>
                  </a:lnTo>
                  <a:lnTo>
                    <a:pt x="1144394" y="54985"/>
                  </a:lnTo>
                  <a:lnTo>
                    <a:pt x="1151357" y="90011"/>
                  </a:lnTo>
                  <a:lnTo>
                    <a:pt x="1151357" y="429895"/>
                  </a:lnTo>
                  <a:lnTo>
                    <a:pt x="1144394" y="464920"/>
                  </a:lnTo>
                  <a:lnTo>
                    <a:pt x="1125407" y="493533"/>
                  </a:lnTo>
                  <a:lnTo>
                    <a:pt x="1097254" y="512829"/>
                  </a:lnTo>
                  <a:lnTo>
                    <a:pt x="1062791" y="51990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634779" y="2363758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90" h="520064">
                  <a:moveTo>
                    <a:pt x="88565" y="519906"/>
                  </a:moveTo>
                  <a:lnTo>
                    <a:pt x="1062791" y="519906"/>
                  </a:lnTo>
                  <a:lnTo>
                    <a:pt x="1097254" y="512829"/>
                  </a:lnTo>
                  <a:lnTo>
                    <a:pt x="1125407" y="493533"/>
                  </a:lnTo>
                  <a:lnTo>
                    <a:pt x="1144394" y="464920"/>
                  </a:lnTo>
                  <a:lnTo>
                    <a:pt x="1151357" y="429895"/>
                  </a:lnTo>
                  <a:lnTo>
                    <a:pt x="1151357" y="90011"/>
                  </a:lnTo>
                  <a:lnTo>
                    <a:pt x="1144394" y="54985"/>
                  </a:lnTo>
                  <a:lnTo>
                    <a:pt x="1125407" y="26373"/>
                  </a:lnTo>
                  <a:lnTo>
                    <a:pt x="1097254" y="7077"/>
                  </a:lnTo>
                  <a:lnTo>
                    <a:pt x="106279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429895"/>
                  </a:lnTo>
                  <a:lnTo>
                    <a:pt x="6963" y="464920"/>
                  </a:lnTo>
                  <a:lnTo>
                    <a:pt x="25949" y="493533"/>
                  </a:lnTo>
                  <a:lnTo>
                    <a:pt x="54102" y="512829"/>
                  </a:lnTo>
                  <a:lnTo>
                    <a:pt x="88565" y="519906"/>
                  </a:lnTo>
                  <a:close/>
                </a:path>
              </a:pathLst>
            </a:custGeom>
            <a:ln w="718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634779" y="2363686"/>
              <a:ext cx="1151890" cy="296545"/>
            </a:xfrm>
            <a:custGeom>
              <a:avLst/>
              <a:gdLst/>
              <a:ahLst/>
              <a:cxnLst/>
              <a:rect l="l" t="t" r="r" b="b"/>
              <a:pathLst>
                <a:path w="1151890" h="296544">
                  <a:moveTo>
                    <a:pt x="1151357" y="295958"/>
                  </a:moveTo>
                  <a:lnTo>
                    <a:pt x="0" y="295958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062791" y="0"/>
                  </a:lnTo>
                  <a:lnTo>
                    <a:pt x="1097254" y="7077"/>
                  </a:lnTo>
                  <a:lnTo>
                    <a:pt x="1125407" y="26373"/>
                  </a:lnTo>
                  <a:lnTo>
                    <a:pt x="1144394" y="54985"/>
                  </a:lnTo>
                  <a:lnTo>
                    <a:pt x="1151357" y="90011"/>
                  </a:lnTo>
                  <a:lnTo>
                    <a:pt x="1151357" y="295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634779" y="2363686"/>
              <a:ext cx="1151890" cy="296545"/>
            </a:xfrm>
            <a:custGeom>
              <a:avLst/>
              <a:gdLst/>
              <a:ahLst/>
              <a:cxnLst/>
              <a:rect l="l" t="t" r="r" b="b"/>
              <a:pathLst>
                <a:path w="1151890" h="296544">
                  <a:moveTo>
                    <a:pt x="0" y="295958"/>
                  </a:moveTo>
                  <a:lnTo>
                    <a:pt x="1151357" y="295958"/>
                  </a:lnTo>
                  <a:lnTo>
                    <a:pt x="1151357" y="90011"/>
                  </a:lnTo>
                  <a:lnTo>
                    <a:pt x="1144394" y="54985"/>
                  </a:lnTo>
                  <a:lnTo>
                    <a:pt x="1125407" y="26373"/>
                  </a:lnTo>
                  <a:lnTo>
                    <a:pt x="1097254" y="7077"/>
                  </a:lnTo>
                  <a:lnTo>
                    <a:pt x="106279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295958"/>
                  </a:lnTo>
                  <a:close/>
                </a:path>
              </a:pathLst>
            </a:custGeom>
            <a:ln w="7193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15451" y="1633512"/>
              <a:ext cx="354330" cy="360045"/>
            </a:xfrm>
            <a:custGeom>
              <a:avLst/>
              <a:gdLst/>
              <a:ahLst/>
              <a:cxnLst/>
              <a:rect l="l" t="t" r="r" b="b"/>
              <a:pathLst>
                <a:path w="354330" h="360044">
                  <a:moveTo>
                    <a:pt x="177131" y="360046"/>
                  </a:moveTo>
                  <a:lnTo>
                    <a:pt x="130060" y="353612"/>
                  </a:lnTo>
                  <a:lnTo>
                    <a:pt x="87752" y="335456"/>
                  </a:lnTo>
                  <a:lnTo>
                    <a:pt x="51899" y="307299"/>
                  </a:lnTo>
                  <a:lnTo>
                    <a:pt x="24194" y="270861"/>
                  </a:lnTo>
                  <a:lnTo>
                    <a:pt x="6330" y="227862"/>
                  </a:lnTo>
                  <a:lnTo>
                    <a:pt x="0" y="180023"/>
                  </a:lnTo>
                  <a:lnTo>
                    <a:pt x="6330" y="132183"/>
                  </a:lnTo>
                  <a:lnTo>
                    <a:pt x="24194" y="89184"/>
                  </a:lnTo>
                  <a:lnTo>
                    <a:pt x="51899" y="52746"/>
                  </a:lnTo>
                  <a:lnTo>
                    <a:pt x="87752" y="24589"/>
                  </a:lnTo>
                  <a:lnTo>
                    <a:pt x="130060" y="6434"/>
                  </a:lnTo>
                  <a:lnTo>
                    <a:pt x="177131" y="0"/>
                  </a:lnTo>
                  <a:lnTo>
                    <a:pt x="224203" y="6434"/>
                  </a:lnTo>
                  <a:lnTo>
                    <a:pt x="266511" y="24589"/>
                  </a:lnTo>
                  <a:lnTo>
                    <a:pt x="302364" y="52746"/>
                  </a:lnTo>
                  <a:lnTo>
                    <a:pt x="330068" y="89184"/>
                  </a:lnTo>
                  <a:lnTo>
                    <a:pt x="347933" y="132183"/>
                  </a:lnTo>
                  <a:lnTo>
                    <a:pt x="354263" y="180023"/>
                  </a:lnTo>
                  <a:lnTo>
                    <a:pt x="347933" y="227862"/>
                  </a:lnTo>
                  <a:lnTo>
                    <a:pt x="330068" y="270861"/>
                  </a:lnTo>
                  <a:lnTo>
                    <a:pt x="302364" y="307299"/>
                  </a:lnTo>
                  <a:lnTo>
                    <a:pt x="266511" y="335456"/>
                  </a:lnTo>
                  <a:lnTo>
                    <a:pt x="224203" y="353612"/>
                  </a:lnTo>
                  <a:lnTo>
                    <a:pt x="177131" y="36004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115451" y="1633512"/>
              <a:ext cx="354330" cy="360045"/>
            </a:xfrm>
            <a:custGeom>
              <a:avLst/>
              <a:gdLst/>
              <a:ahLst/>
              <a:cxnLst/>
              <a:rect l="l" t="t" r="r" b="b"/>
              <a:pathLst>
                <a:path w="354330" h="360044">
                  <a:moveTo>
                    <a:pt x="354263" y="180023"/>
                  </a:moveTo>
                  <a:lnTo>
                    <a:pt x="347933" y="132183"/>
                  </a:lnTo>
                  <a:lnTo>
                    <a:pt x="330068" y="89184"/>
                  </a:lnTo>
                  <a:lnTo>
                    <a:pt x="302364" y="52746"/>
                  </a:lnTo>
                  <a:lnTo>
                    <a:pt x="266511" y="24589"/>
                  </a:lnTo>
                  <a:lnTo>
                    <a:pt x="224203" y="6434"/>
                  </a:lnTo>
                  <a:lnTo>
                    <a:pt x="177131" y="0"/>
                  </a:lnTo>
                  <a:lnTo>
                    <a:pt x="130060" y="6434"/>
                  </a:lnTo>
                  <a:lnTo>
                    <a:pt x="87752" y="24589"/>
                  </a:lnTo>
                  <a:lnTo>
                    <a:pt x="51899" y="52746"/>
                  </a:lnTo>
                  <a:lnTo>
                    <a:pt x="24194" y="89184"/>
                  </a:lnTo>
                  <a:lnTo>
                    <a:pt x="6330" y="132183"/>
                  </a:lnTo>
                  <a:lnTo>
                    <a:pt x="0" y="180023"/>
                  </a:lnTo>
                  <a:lnTo>
                    <a:pt x="6330" y="227862"/>
                  </a:lnTo>
                  <a:lnTo>
                    <a:pt x="24194" y="270861"/>
                  </a:lnTo>
                  <a:lnTo>
                    <a:pt x="51899" y="307299"/>
                  </a:lnTo>
                  <a:lnTo>
                    <a:pt x="87752" y="335456"/>
                  </a:lnTo>
                  <a:lnTo>
                    <a:pt x="130060" y="353612"/>
                  </a:lnTo>
                  <a:lnTo>
                    <a:pt x="177131" y="360046"/>
                  </a:lnTo>
                  <a:lnTo>
                    <a:pt x="224203" y="353612"/>
                  </a:lnTo>
                  <a:lnTo>
                    <a:pt x="266511" y="335456"/>
                  </a:lnTo>
                  <a:lnTo>
                    <a:pt x="302364" y="307299"/>
                  </a:lnTo>
                  <a:lnTo>
                    <a:pt x="330068" y="270861"/>
                  </a:lnTo>
                  <a:lnTo>
                    <a:pt x="347933" y="227862"/>
                  </a:lnTo>
                  <a:lnTo>
                    <a:pt x="354263" y="180023"/>
                  </a:lnTo>
                  <a:close/>
                </a:path>
              </a:pathLst>
            </a:custGeom>
            <a:ln w="7142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211171" y="3903084"/>
            <a:ext cx="73342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Cancelled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99976" y="4186314"/>
            <a:ext cx="1158875" cy="231140"/>
            <a:chOff x="1999976" y="4186314"/>
            <a:chExt cx="1158875" cy="231140"/>
          </a:xfrm>
        </p:grpSpPr>
        <p:sp>
          <p:nvSpPr>
            <p:cNvPr id="38" name="object 38"/>
            <p:cNvSpPr/>
            <p:nvPr/>
          </p:nvSpPr>
          <p:spPr>
            <a:xfrm>
              <a:off x="2003574" y="4189913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89" h="224154">
                  <a:moveTo>
                    <a:pt x="1062791" y="223948"/>
                  </a:moveTo>
                  <a:lnTo>
                    <a:pt x="88565" y="223948"/>
                  </a:lnTo>
                  <a:lnTo>
                    <a:pt x="54102" y="216871"/>
                  </a:lnTo>
                  <a:lnTo>
                    <a:pt x="25949" y="197575"/>
                  </a:lnTo>
                  <a:lnTo>
                    <a:pt x="6963" y="168962"/>
                  </a:lnTo>
                  <a:lnTo>
                    <a:pt x="0" y="133937"/>
                  </a:lnTo>
                  <a:lnTo>
                    <a:pt x="0" y="0"/>
                  </a:lnTo>
                  <a:lnTo>
                    <a:pt x="1151357" y="0"/>
                  </a:lnTo>
                  <a:lnTo>
                    <a:pt x="1151357" y="133937"/>
                  </a:lnTo>
                  <a:lnTo>
                    <a:pt x="1144394" y="168962"/>
                  </a:lnTo>
                  <a:lnTo>
                    <a:pt x="1125407" y="197575"/>
                  </a:lnTo>
                  <a:lnTo>
                    <a:pt x="1097254" y="216871"/>
                  </a:lnTo>
                  <a:lnTo>
                    <a:pt x="1062791" y="2239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03574" y="4189913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89" h="224154">
                  <a:moveTo>
                    <a:pt x="88565" y="223948"/>
                  </a:moveTo>
                  <a:lnTo>
                    <a:pt x="1062791" y="223948"/>
                  </a:lnTo>
                  <a:lnTo>
                    <a:pt x="1097254" y="216871"/>
                  </a:lnTo>
                  <a:lnTo>
                    <a:pt x="1125407" y="197575"/>
                  </a:lnTo>
                  <a:lnTo>
                    <a:pt x="1144394" y="168962"/>
                  </a:lnTo>
                  <a:lnTo>
                    <a:pt x="1151357" y="133937"/>
                  </a:lnTo>
                  <a:lnTo>
                    <a:pt x="1151357" y="0"/>
                  </a:lnTo>
                  <a:lnTo>
                    <a:pt x="0" y="0"/>
                  </a:lnTo>
                  <a:lnTo>
                    <a:pt x="0" y="133937"/>
                  </a:lnTo>
                  <a:lnTo>
                    <a:pt x="6963" y="168962"/>
                  </a:lnTo>
                  <a:lnTo>
                    <a:pt x="25949" y="197575"/>
                  </a:lnTo>
                  <a:lnTo>
                    <a:pt x="54102" y="216871"/>
                  </a:lnTo>
                  <a:lnTo>
                    <a:pt x="88565" y="223948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921297" y="2372888"/>
            <a:ext cx="5784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aul</a:t>
            </a: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87561" y="1988537"/>
            <a:ext cx="4502785" cy="2327275"/>
            <a:chOff x="2287561" y="1988537"/>
            <a:chExt cx="4502785" cy="2327275"/>
          </a:xfrm>
        </p:grpSpPr>
        <p:sp>
          <p:nvSpPr>
            <p:cNvPr id="42" name="object 42"/>
            <p:cNvSpPr/>
            <p:nvPr/>
          </p:nvSpPr>
          <p:spPr>
            <a:xfrm>
              <a:off x="5634779" y="2659716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90" h="224155">
                  <a:moveTo>
                    <a:pt x="1062791" y="223948"/>
                  </a:moveTo>
                  <a:lnTo>
                    <a:pt x="88565" y="223948"/>
                  </a:lnTo>
                  <a:lnTo>
                    <a:pt x="54102" y="216871"/>
                  </a:lnTo>
                  <a:lnTo>
                    <a:pt x="25949" y="197575"/>
                  </a:lnTo>
                  <a:lnTo>
                    <a:pt x="6963" y="168962"/>
                  </a:lnTo>
                  <a:lnTo>
                    <a:pt x="0" y="133937"/>
                  </a:lnTo>
                  <a:lnTo>
                    <a:pt x="0" y="0"/>
                  </a:lnTo>
                  <a:lnTo>
                    <a:pt x="1151357" y="0"/>
                  </a:lnTo>
                  <a:lnTo>
                    <a:pt x="1151357" y="133937"/>
                  </a:lnTo>
                  <a:lnTo>
                    <a:pt x="1144394" y="168962"/>
                  </a:lnTo>
                  <a:lnTo>
                    <a:pt x="1125407" y="197575"/>
                  </a:lnTo>
                  <a:lnTo>
                    <a:pt x="1097254" y="216871"/>
                  </a:lnTo>
                  <a:lnTo>
                    <a:pt x="1062791" y="2239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634779" y="2659716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90" h="224155">
                  <a:moveTo>
                    <a:pt x="88565" y="223948"/>
                  </a:moveTo>
                  <a:lnTo>
                    <a:pt x="1062791" y="223948"/>
                  </a:lnTo>
                  <a:lnTo>
                    <a:pt x="1097254" y="216871"/>
                  </a:lnTo>
                  <a:lnTo>
                    <a:pt x="1125407" y="197575"/>
                  </a:lnTo>
                  <a:lnTo>
                    <a:pt x="1144394" y="168962"/>
                  </a:lnTo>
                  <a:lnTo>
                    <a:pt x="1151357" y="133937"/>
                  </a:lnTo>
                  <a:lnTo>
                    <a:pt x="1151357" y="0"/>
                  </a:lnTo>
                  <a:lnTo>
                    <a:pt x="0" y="0"/>
                  </a:lnTo>
                  <a:lnTo>
                    <a:pt x="0" y="133937"/>
                  </a:lnTo>
                  <a:lnTo>
                    <a:pt x="6963" y="168962"/>
                  </a:lnTo>
                  <a:lnTo>
                    <a:pt x="25949" y="197575"/>
                  </a:lnTo>
                  <a:lnTo>
                    <a:pt x="54102" y="216871"/>
                  </a:lnTo>
                  <a:lnTo>
                    <a:pt x="88565" y="223948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292583" y="1993559"/>
              <a:ext cx="1128395" cy="630555"/>
            </a:xfrm>
            <a:custGeom>
              <a:avLst/>
              <a:gdLst/>
              <a:ahLst/>
              <a:cxnLst/>
              <a:rect l="l" t="t" r="r" b="b"/>
              <a:pathLst>
                <a:path w="1128395" h="630555">
                  <a:moveTo>
                    <a:pt x="0" y="0"/>
                  </a:moveTo>
                  <a:lnTo>
                    <a:pt x="1127976" y="630080"/>
                  </a:lnTo>
                </a:path>
              </a:pathLst>
            </a:custGeom>
            <a:ln w="10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311587" y="2532188"/>
              <a:ext cx="109220" cy="92075"/>
            </a:xfrm>
            <a:custGeom>
              <a:avLst/>
              <a:gdLst/>
              <a:ahLst/>
              <a:cxnLst/>
              <a:rect l="l" t="t" r="r" b="b"/>
              <a:pathLst>
                <a:path w="109220" h="92075">
                  <a:moveTo>
                    <a:pt x="0" y="87131"/>
                  </a:moveTo>
                  <a:lnTo>
                    <a:pt x="109113" y="91451"/>
                  </a:lnTo>
                  <a:lnTo>
                    <a:pt x="46762" y="0"/>
                  </a:lnTo>
                </a:path>
              </a:pathLst>
            </a:custGeom>
            <a:ln w="100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71987" y="2623640"/>
              <a:ext cx="1062990" cy="0"/>
            </a:xfrm>
            <a:custGeom>
              <a:avLst/>
              <a:gdLst/>
              <a:ahLst/>
              <a:cxnLst/>
              <a:rect l="l" t="t" r="r" b="b"/>
              <a:pathLst>
                <a:path w="1062989">
                  <a:moveTo>
                    <a:pt x="1062791" y="0"/>
                  </a:moveTo>
                  <a:lnTo>
                    <a:pt x="0" y="0"/>
                  </a:lnTo>
                </a:path>
              </a:pathLst>
            </a:custGeom>
            <a:ln w="10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571845" y="2574025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97776" y="0"/>
                  </a:moveTo>
                  <a:lnTo>
                    <a:pt x="0" y="49686"/>
                  </a:lnTo>
                  <a:lnTo>
                    <a:pt x="97776" y="99372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00316" y="3196315"/>
              <a:ext cx="550100" cy="11192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53449" y="2993097"/>
              <a:ext cx="3501390" cy="988694"/>
            </a:xfrm>
            <a:custGeom>
              <a:avLst/>
              <a:gdLst/>
              <a:ahLst/>
              <a:cxnLst/>
              <a:rect l="l" t="t" r="r" b="b"/>
              <a:pathLst>
                <a:path w="3501390" h="988695">
                  <a:moveTo>
                    <a:pt x="228663" y="42291"/>
                  </a:moveTo>
                  <a:lnTo>
                    <a:pt x="93205" y="0"/>
                  </a:lnTo>
                  <a:lnTo>
                    <a:pt x="0" y="308381"/>
                  </a:lnTo>
                  <a:lnTo>
                    <a:pt x="135458" y="350672"/>
                  </a:lnTo>
                  <a:lnTo>
                    <a:pt x="228663" y="42291"/>
                  </a:lnTo>
                  <a:close/>
                </a:path>
                <a:path w="3501390" h="988695">
                  <a:moveTo>
                    <a:pt x="3501021" y="157441"/>
                  </a:moveTo>
                  <a:lnTo>
                    <a:pt x="3368065" y="107619"/>
                  </a:lnTo>
                  <a:lnTo>
                    <a:pt x="3066580" y="938644"/>
                  </a:lnTo>
                  <a:lnTo>
                    <a:pt x="3199536" y="988466"/>
                  </a:lnTo>
                  <a:lnTo>
                    <a:pt x="3501021" y="1574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4815820" y="2302860"/>
            <a:ext cx="57912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dirty="0">
                <a:latin typeface="Calibri" panose="020F0502020204030204"/>
                <a:cs typeface="Calibri" panose="020F0502020204030204"/>
              </a:rPr>
              <a:t>R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950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h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d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u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e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781549" y="1533141"/>
            <a:ext cx="5681980" cy="3266440"/>
            <a:chOff x="1781549" y="1533141"/>
            <a:chExt cx="5681980" cy="3266440"/>
          </a:xfrm>
        </p:grpSpPr>
        <p:sp>
          <p:nvSpPr>
            <p:cNvPr id="52" name="object 52"/>
            <p:cNvSpPr/>
            <p:nvPr/>
          </p:nvSpPr>
          <p:spPr>
            <a:xfrm>
              <a:off x="3996323" y="2883647"/>
              <a:ext cx="749300" cy="1910714"/>
            </a:xfrm>
            <a:custGeom>
              <a:avLst/>
              <a:gdLst/>
              <a:ahLst/>
              <a:cxnLst/>
              <a:rect l="l" t="t" r="r" b="b"/>
              <a:pathLst>
                <a:path w="749300" h="1910714">
                  <a:moveTo>
                    <a:pt x="0" y="0"/>
                  </a:moveTo>
                  <a:lnTo>
                    <a:pt x="749055" y="1910494"/>
                  </a:lnTo>
                </a:path>
              </a:pathLst>
            </a:custGeom>
            <a:ln w="1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663782" y="4683275"/>
              <a:ext cx="91440" cy="111125"/>
            </a:xfrm>
            <a:custGeom>
              <a:avLst/>
              <a:gdLst/>
              <a:ahLst/>
              <a:cxnLst/>
              <a:rect l="l" t="t" r="r" b="b"/>
              <a:pathLst>
                <a:path w="91439" h="111125">
                  <a:moveTo>
                    <a:pt x="0" y="36784"/>
                  </a:moveTo>
                  <a:lnTo>
                    <a:pt x="81609" y="110706"/>
                  </a:lnTo>
                  <a:lnTo>
                    <a:pt x="90831" y="0"/>
                  </a:lnTo>
                </a:path>
              </a:pathLst>
            </a:custGeom>
            <a:ln w="10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3944" y="2878516"/>
              <a:ext cx="673556" cy="148023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579207" y="2574987"/>
              <a:ext cx="398780" cy="1318895"/>
            </a:xfrm>
            <a:custGeom>
              <a:avLst/>
              <a:gdLst/>
              <a:ahLst/>
              <a:cxnLst/>
              <a:rect l="l" t="t" r="r" b="b"/>
              <a:pathLst>
                <a:path w="398780" h="1318895">
                  <a:moveTo>
                    <a:pt x="398587" y="0"/>
                  </a:moveTo>
                  <a:lnTo>
                    <a:pt x="0" y="1318887"/>
                  </a:lnTo>
                </a:path>
              </a:pathLst>
            </a:custGeom>
            <a:ln w="10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561228" y="3784382"/>
              <a:ext cx="93980" cy="109855"/>
            </a:xfrm>
            <a:custGeom>
              <a:avLst/>
              <a:gdLst/>
              <a:ahLst/>
              <a:cxnLst/>
              <a:rect l="l" t="t" r="r" b="b"/>
              <a:pathLst>
                <a:path w="93980" h="109854">
                  <a:moveTo>
                    <a:pt x="0" y="0"/>
                  </a:moveTo>
                  <a:lnTo>
                    <a:pt x="18025" y="109581"/>
                  </a:lnTo>
                  <a:lnTo>
                    <a:pt x="93467" y="29176"/>
                  </a:lnTo>
                </a:path>
              </a:pathLst>
            </a:custGeom>
            <a:ln w="10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492247" y="3012369"/>
              <a:ext cx="152400" cy="307975"/>
            </a:xfrm>
            <a:custGeom>
              <a:avLst/>
              <a:gdLst/>
              <a:ahLst/>
              <a:cxnLst/>
              <a:rect l="l" t="t" r="r" b="b"/>
              <a:pathLst>
                <a:path w="152400" h="307975">
                  <a:moveTo>
                    <a:pt x="75469" y="282334"/>
                  </a:moveTo>
                  <a:lnTo>
                    <a:pt x="40826" y="307372"/>
                  </a:lnTo>
                  <a:lnTo>
                    <a:pt x="35515" y="306499"/>
                  </a:lnTo>
                  <a:lnTo>
                    <a:pt x="2462" y="283430"/>
                  </a:lnTo>
                  <a:lnTo>
                    <a:pt x="0" y="270452"/>
                  </a:lnTo>
                  <a:lnTo>
                    <a:pt x="460" y="265864"/>
                  </a:lnTo>
                  <a:lnTo>
                    <a:pt x="15627" y="243472"/>
                  </a:lnTo>
                  <a:lnTo>
                    <a:pt x="16268" y="243497"/>
                  </a:lnTo>
                  <a:lnTo>
                    <a:pt x="9136" y="267097"/>
                  </a:lnTo>
                  <a:lnTo>
                    <a:pt x="8882" y="270235"/>
                  </a:lnTo>
                  <a:lnTo>
                    <a:pt x="40940" y="296493"/>
                  </a:lnTo>
                  <a:lnTo>
                    <a:pt x="48485" y="296667"/>
                  </a:lnTo>
                  <a:lnTo>
                    <a:pt x="51823" y="296147"/>
                  </a:lnTo>
                  <a:lnTo>
                    <a:pt x="72801" y="260814"/>
                  </a:lnTo>
                  <a:lnTo>
                    <a:pt x="73207" y="261077"/>
                  </a:lnTo>
                  <a:lnTo>
                    <a:pt x="76384" y="272615"/>
                  </a:lnTo>
                  <a:lnTo>
                    <a:pt x="76375" y="274841"/>
                  </a:lnTo>
                  <a:lnTo>
                    <a:pt x="75983" y="279740"/>
                  </a:lnTo>
                  <a:lnTo>
                    <a:pt x="75469" y="282334"/>
                  </a:lnTo>
                  <a:close/>
                </a:path>
                <a:path w="152400" h="307975">
                  <a:moveTo>
                    <a:pt x="22796" y="246855"/>
                  </a:moveTo>
                  <a:lnTo>
                    <a:pt x="22547" y="247680"/>
                  </a:lnTo>
                  <a:lnTo>
                    <a:pt x="21966" y="248299"/>
                  </a:lnTo>
                  <a:lnTo>
                    <a:pt x="19873" y="249808"/>
                  </a:lnTo>
                  <a:lnTo>
                    <a:pt x="18810" y="250696"/>
                  </a:lnTo>
                  <a:lnTo>
                    <a:pt x="16186" y="253117"/>
                  </a:lnTo>
                  <a:lnTo>
                    <a:pt x="14850" y="254678"/>
                  </a:lnTo>
                  <a:lnTo>
                    <a:pt x="12137" y="258468"/>
                  </a:lnTo>
                  <a:lnTo>
                    <a:pt x="11008" y="260901"/>
                  </a:lnTo>
                  <a:lnTo>
                    <a:pt x="16268" y="243497"/>
                  </a:lnTo>
                  <a:lnTo>
                    <a:pt x="22789" y="246571"/>
                  </a:lnTo>
                  <a:lnTo>
                    <a:pt x="22796" y="246855"/>
                  </a:lnTo>
                  <a:close/>
                </a:path>
                <a:path w="152400" h="307975">
                  <a:moveTo>
                    <a:pt x="72801" y="260814"/>
                  </a:moveTo>
                  <a:lnTo>
                    <a:pt x="67512" y="278312"/>
                  </a:lnTo>
                  <a:lnTo>
                    <a:pt x="67929" y="275681"/>
                  </a:lnTo>
                  <a:lnTo>
                    <a:pt x="67837" y="270928"/>
                  </a:lnTo>
                  <a:lnTo>
                    <a:pt x="67609" y="268848"/>
                  </a:lnTo>
                  <a:lnTo>
                    <a:pt x="66801" y="265261"/>
                  </a:lnTo>
                  <a:lnTo>
                    <a:pt x="66402" y="263771"/>
                  </a:lnTo>
                  <a:lnTo>
                    <a:pt x="65595" y="261385"/>
                  </a:lnTo>
                  <a:lnTo>
                    <a:pt x="65474" y="260507"/>
                  </a:lnTo>
                  <a:lnTo>
                    <a:pt x="67135" y="259048"/>
                  </a:lnTo>
                  <a:lnTo>
                    <a:pt x="67800" y="259146"/>
                  </a:lnTo>
                  <a:lnTo>
                    <a:pt x="69081" y="259428"/>
                  </a:lnTo>
                  <a:lnTo>
                    <a:pt x="72246" y="260505"/>
                  </a:lnTo>
                  <a:lnTo>
                    <a:pt x="72601" y="260684"/>
                  </a:lnTo>
                  <a:lnTo>
                    <a:pt x="72801" y="260814"/>
                  </a:lnTo>
                  <a:close/>
                </a:path>
                <a:path w="152400" h="307975">
                  <a:moveTo>
                    <a:pt x="44372" y="233738"/>
                  </a:moveTo>
                  <a:lnTo>
                    <a:pt x="42182" y="235362"/>
                  </a:lnTo>
                  <a:lnTo>
                    <a:pt x="41797" y="235307"/>
                  </a:lnTo>
                  <a:lnTo>
                    <a:pt x="35387" y="222922"/>
                  </a:lnTo>
                  <a:lnTo>
                    <a:pt x="35474" y="221026"/>
                  </a:lnTo>
                  <a:lnTo>
                    <a:pt x="49621" y="197795"/>
                  </a:lnTo>
                  <a:lnTo>
                    <a:pt x="43362" y="218506"/>
                  </a:lnTo>
                  <a:lnTo>
                    <a:pt x="43012" y="220633"/>
                  </a:lnTo>
                  <a:lnTo>
                    <a:pt x="44309" y="232973"/>
                  </a:lnTo>
                  <a:lnTo>
                    <a:pt x="44372" y="233738"/>
                  </a:lnTo>
                  <a:close/>
                </a:path>
                <a:path w="152400" h="307975">
                  <a:moveTo>
                    <a:pt x="91128" y="231110"/>
                  </a:moveTo>
                  <a:lnTo>
                    <a:pt x="74477" y="247883"/>
                  </a:lnTo>
                  <a:lnTo>
                    <a:pt x="72982" y="247723"/>
                  </a:lnTo>
                  <a:lnTo>
                    <a:pt x="58533" y="230743"/>
                  </a:lnTo>
                  <a:lnTo>
                    <a:pt x="59075" y="224046"/>
                  </a:lnTo>
                  <a:lnTo>
                    <a:pt x="59804" y="220406"/>
                  </a:lnTo>
                  <a:lnTo>
                    <a:pt x="63087" y="209543"/>
                  </a:lnTo>
                  <a:lnTo>
                    <a:pt x="57316" y="207741"/>
                  </a:lnTo>
                  <a:lnTo>
                    <a:pt x="55562" y="207413"/>
                  </a:lnTo>
                  <a:lnTo>
                    <a:pt x="52378" y="207322"/>
                  </a:lnTo>
                  <a:lnTo>
                    <a:pt x="50949" y="207605"/>
                  </a:lnTo>
                  <a:lnTo>
                    <a:pt x="48449" y="208826"/>
                  </a:lnTo>
                  <a:lnTo>
                    <a:pt x="47358" y="209780"/>
                  </a:lnTo>
                  <a:lnTo>
                    <a:pt x="45490" y="212383"/>
                  </a:lnTo>
                  <a:lnTo>
                    <a:pt x="44695" y="214096"/>
                  </a:lnTo>
                  <a:lnTo>
                    <a:pt x="49621" y="197795"/>
                  </a:lnTo>
                  <a:lnTo>
                    <a:pt x="50660" y="197550"/>
                  </a:lnTo>
                  <a:lnTo>
                    <a:pt x="55725" y="197577"/>
                  </a:lnTo>
                  <a:lnTo>
                    <a:pt x="58394" y="198044"/>
                  </a:lnTo>
                  <a:lnTo>
                    <a:pt x="72417" y="202403"/>
                  </a:lnTo>
                  <a:lnTo>
                    <a:pt x="66486" y="222029"/>
                  </a:lnTo>
                  <a:lnTo>
                    <a:pt x="66033" y="224296"/>
                  </a:lnTo>
                  <a:lnTo>
                    <a:pt x="65750" y="228296"/>
                  </a:lnTo>
                  <a:lnTo>
                    <a:pt x="65910" y="230041"/>
                  </a:lnTo>
                  <a:lnTo>
                    <a:pt x="66816" y="233023"/>
                  </a:lnTo>
                  <a:lnTo>
                    <a:pt x="67538" y="234237"/>
                  </a:lnTo>
                  <a:lnTo>
                    <a:pt x="69503" y="236114"/>
                  </a:lnTo>
                  <a:lnTo>
                    <a:pt x="70740" y="236822"/>
                  </a:lnTo>
                  <a:lnTo>
                    <a:pt x="75110" y="238073"/>
                  </a:lnTo>
                  <a:lnTo>
                    <a:pt x="77123" y="237904"/>
                  </a:lnTo>
                  <a:lnTo>
                    <a:pt x="81176" y="235528"/>
                  </a:lnTo>
                  <a:lnTo>
                    <a:pt x="82640" y="233443"/>
                  </a:lnTo>
                  <a:lnTo>
                    <a:pt x="87865" y="216155"/>
                  </a:lnTo>
                  <a:lnTo>
                    <a:pt x="89358" y="218803"/>
                  </a:lnTo>
                  <a:lnTo>
                    <a:pt x="90413" y="221824"/>
                  </a:lnTo>
                  <a:lnTo>
                    <a:pt x="91352" y="228041"/>
                  </a:lnTo>
                  <a:lnTo>
                    <a:pt x="91128" y="231110"/>
                  </a:lnTo>
                  <a:close/>
                </a:path>
                <a:path w="152400" h="307975">
                  <a:moveTo>
                    <a:pt x="87865" y="216155"/>
                  </a:moveTo>
                  <a:lnTo>
                    <a:pt x="84276" y="228029"/>
                  </a:lnTo>
                  <a:lnTo>
                    <a:pt x="84350" y="225588"/>
                  </a:lnTo>
                  <a:lnTo>
                    <a:pt x="83182" y="220688"/>
                  </a:lnTo>
                  <a:lnTo>
                    <a:pt x="81983" y="217937"/>
                  </a:lnTo>
                  <a:lnTo>
                    <a:pt x="80168" y="214875"/>
                  </a:lnTo>
                  <a:lnTo>
                    <a:pt x="69642" y="211589"/>
                  </a:lnTo>
                  <a:lnTo>
                    <a:pt x="72417" y="202403"/>
                  </a:lnTo>
                  <a:lnTo>
                    <a:pt x="90112" y="207927"/>
                  </a:lnTo>
                  <a:lnTo>
                    <a:pt x="87709" y="215879"/>
                  </a:lnTo>
                  <a:lnTo>
                    <a:pt x="87865" y="216155"/>
                  </a:lnTo>
                  <a:close/>
                </a:path>
                <a:path w="152400" h="307975">
                  <a:moveTo>
                    <a:pt x="95833" y="212961"/>
                  </a:moveTo>
                  <a:lnTo>
                    <a:pt x="93365" y="217549"/>
                  </a:lnTo>
                  <a:lnTo>
                    <a:pt x="87709" y="215879"/>
                  </a:lnTo>
                  <a:lnTo>
                    <a:pt x="90112" y="207927"/>
                  </a:lnTo>
                  <a:lnTo>
                    <a:pt x="95712" y="209782"/>
                  </a:lnTo>
                  <a:lnTo>
                    <a:pt x="96060" y="210600"/>
                  </a:lnTo>
                  <a:lnTo>
                    <a:pt x="96106" y="211061"/>
                  </a:lnTo>
                  <a:lnTo>
                    <a:pt x="96008" y="212176"/>
                  </a:lnTo>
                  <a:lnTo>
                    <a:pt x="95833" y="212961"/>
                  </a:lnTo>
                  <a:close/>
                </a:path>
                <a:path w="152400" h="307975">
                  <a:moveTo>
                    <a:pt x="61204" y="165471"/>
                  </a:moveTo>
                  <a:lnTo>
                    <a:pt x="58186" y="175456"/>
                  </a:lnTo>
                  <a:lnTo>
                    <a:pt x="55917" y="171648"/>
                  </a:lnTo>
                  <a:lnTo>
                    <a:pt x="54487" y="168103"/>
                  </a:lnTo>
                  <a:lnTo>
                    <a:pt x="53284" y="161559"/>
                  </a:lnTo>
                  <a:lnTo>
                    <a:pt x="53426" y="158481"/>
                  </a:lnTo>
                  <a:lnTo>
                    <a:pt x="66815" y="142715"/>
                  </a:lnTo>
                  <a:lnTo>
                    <a:pt x="60900" y="162289"/>
                  </a:lnTo>
                  <a:lnTo>
                    <a:pt x="61004" y="164856"/>
                  </a:lnTo>
                  <a:lnTo>
                    <a:pt x="61204" y="165471"/>
                  </a:lnTo>
                  <a:close/>
                </a:path>
                <a:path w="152400" h="307975">
                  <a:moveTo>
                    <a:pt x="102091" y="192253"/>
                  </a:moveTo>
                  <a:lnTo>
                    <a:pt x="99271" y="197344"/>
                  </a:lnTo>
                  <a:lnTo>
                    <a:pt x="48575" y="181535"/>
                  </a:lnTo>
                  <a:lnTo>
                    <a:pt x="48242" y="181180"/>
                  </a:lnTo>
                  <a:lnTo>
                    <a:pt x="48126" y="180900"/>
                  </a:lnTo>
                  <a:lnTo>
                    <a:pt x="47998" y="180123"/>
                  </a:lnTo>
                  <a:lnTo>
                    <a:pt x="48015" y="179657"/>
                  </a:lnTo>
                  <a:lnTo>
                    <a:pt x="51060" y="173310"/>
                  </a:lnTo>
                  <a:lnTo>
                    <a:pt x="58186" y="175456"/>
                  </a:lnTo>
                  <a:lnTo>
                    <a:pt x="61204" y="165471"/>
                  </a:lnTo>
                  <a:lnTo>
                    <a:pt x="62842" y="170499"/>
                  </a:lnTo>
                  <a:lnTo>
                    <a:pt x="64481" y="173663"/>
                  </a:lnTo>
                  <a:lnTo>
                    <a:pt x="66832" y="177174"/>
                  </a:lnTo>
                  <a:lnTo>
                    <a:pt x="102021" y="188245"/>
                  </a:lnTo>
                  <a:lnTo>
                    <a:pt x="102334" y="188665"/>
                  </a:lnTo>
                  <a:lnTo>
                    <a:pt x="102437" y="188964"/>
                  </a:lnTo>
                  <a:lnTo>
                    <a:pt x="102529" y="189730"/>
                  </a:lnTo>
                  <a:lnTo>
                    <a:pt x="102501" y="190231"/>
                  </a:lnTo>
                  <a:lnTo>
                    <a:pt x="102280" y="191473"/>
                  </a:lnTo>
                  <a:lnTo>
                    <a:pt x="102091" y="192253"/>
                  </a:lnTo>
                  <a:close/>
                </a:path>
                <a:path w="152400" h="307975">
                  <a:moveTo>
                    <a:pt x="112425" y="158058"/>
                  </a:moveTo>
                  <a:lnTo>
                    <a:pt x="109601" y="163163"/>
                  </a:lnTo>
                  <a:lnTo>
                    <a:pt x="77158" y="153122"/>
                  </a:lnTo>
                  <a:lnTo>
                    <a:pt x="74812" y="152633"/>
                  </a:lnTo>
                  <a:lnTo>
                    <a:pt x="62141" y="158180"/>
                  </a:lnTo>
                  <a:lnTo>
                    <a:pt x="66815" y="142715"/>
                  </a:lnTo>
                  <a:lnTo>
                    <a:pt x="67015" y="142643"/>
                  </a:lnTo>
                  <a:lnTo>
                    <a:pt x="69517" y="142309"/>
                  </a:lnTo>
                  <a:lnTo>
                    <a:pt x="74927" y="142649"/>
                  </a:lnTo>
                  <a:lnTo>
                    <a:pt x="112348" y="154071"/>
                  </a:lnTo>
                  <a:lnTo>
                    <a:pt x="112857" y="155556"/>
                  </a:lnTo>
                  <a:lnTo>
                    <a:pt x="112827" y="156065"/>
                  </a:lnTo>
                  <a:lnTo>
                    <a:pt x="112608" y="157299"/>
                  </a:lnTo>
                  <a:lnTo>
                    <a:pt x="112425" y="158058"/>
                  </a:lnTo>
                  <a:close/>
                </a:path>
                <a:path w="152400" h="307975">
                  <a:moveTo>
                    <a:pt x="126890" y="112777"/>
                  </a:moveTo>
                  <a:lnTo>
                    <a:pt x="108366" y="130794"/>
                  </a:lnTo>
                  <a:lnTo>
                    <a:pt x="101192" y="130721"/>
                  </a:lnTo>
                  <a:lnTo>
                    <a:pt x="70826" y="103053"/>
                  </a:lnTo>
                  <a:lnTo>
                    <a:pt x="71217" y="99793"/>
                  </a:lnTo>
                  <a:lnTo>
                    <a:pt x="84175" y="82847"/>
                  </a:lnTo>
                  <a:lnTo>
                    <a:pt x="84700" y="82923"/>
                  </a:lnTo>
                  <a:lnTo>
                    <a:pt x="78506" y="103418"/>
                  </a:lnTo>
                  <a:lnTo>
                    <a:pt x="79163" y="107350"/>
                  </a:lnTo>
                  <a:lnTo>
                    <a:pt x="106643" y="120730"/>
                  </a:lnTo>
                  <a:lnTo>
                    <a:pt x="108927" y="120455"/>
                  </a:lnTo>
                  <a:lnTo>
                    <a:pt x="123681" y="94859"/>
                  </a:lnTo>
                  <a:lnTo>
                    <a:pt x="124035" y="95039"/>
                  </a:lnTo>
                  <a:lnTo>
                    <a:pt x="127601" y="105875"/>
                  </a:lnTo>
                  <a:lnTo>
                    <a:pt x="127570" y="107536"/>
                  </a:lnTo>
                  <a:lnTo>
                    <a:pt x="127241" y="111027"/>
                  </a:lnTo>
                  <a:lnTo>
                    <a:pt x="126890" y="112777"/>
                  </a:lnTo>
                  <a:close/>
                </a:path>
                <a:path w="152400" h="307975">
                  <a:moveTo>
                    <a:pt x="90190" y="85910"/>
                  </a:moveTo>
                  <a:lnTo>
                    <a:pt x="89874" y="86957"/>
                  </a:lnTo>
                  <a:lnTo>
                    <a:pt x="89375" y="87507"/>
                  </a:lnTo>
                  <a:lnTo>
                    <a:pt x="87729" y="88586"/>
                  </a:lnTo>
                  <a:lnTo>
                    <a:pt x="86779" y="89302"/>
                  </a:lnTo>
                  <a:lnTo>
                    <a:pt x="84626" y="91086"/>
                  </a:lnTo>
                  <a:lnTo>
                    <a:pt x="83547" y="92232"/>
                  </a:lnTo>
                  <a:lnTo>
                    <a:pt x="81375" y="95023"/>
                  </a:lnTo>
                  <a:lnTo>
                    <a:pt x="80504" y="96807"/>
                  </a:lnTo>
                  <a:lnTo>
                    <a:pt x="84700" y="82923"/>
                  </a:lnTo>
                  <a:lnTo>
                    <a:pt x="89099" y="84385"/>
                  </a:lnTo>
                  <a:lnTo>
                    <a:pt x="90031" y="85413"/>
                  </a:lnTo>
                  <a:lnTo>
                    <a:pt x="90190" y="85910"/>
                  </a:lnTo>
                  <a:close/>
                </a:path>
                <a:path w="152400" h="307975">
                  <a:moveTo>
                    <a:pt x="123681" y="94859"/>
                  </a:moveTo>
                  <a:lnTo>
                    <a:pt x="119477" y="108768"/>
                  </a:lnTo>
                  <a:lnTo>
                    <a:pt x="119711" y="106793"/>
                  </a:lnTo>
                  <a:lnTo>
                    <a:pt x="119360" y="103176"/>
                  </a:lnTo>
                  <a:lnTo>
                    <a:pt x="119054" y="101559"/>
                  </a:lnTo>
                  <a:lnTo>
                    <a:pt x="118187" y="98706"/>
                  </a:lnTo>
                  <a:lnTo>
                    <a:pt x="117766" y="97492"/>
                  </a:lnTo>
                  <a:lnTo>
                    <a:pt x="116967" y="95485"/>
                  </a:lnTo>
                  <a:lnTo>
                    <a:pt x="116831" y="94760"/>
                  </a:lnTo>
                  <a:lnTo>
                    <a:pt x="118673" y="93444"/>
                  </a:lnTo>
                  <a:lnTo>
                    <a:pt x="119138" y="93487"/>
                  </a:lnTo>
                  <a:lnTo>
                    <a:pt x="120522" y="93787"/>
                  </a:lnTo>
                  <a:lnTo>
                    <a:pt x="123681" y="94859"/>
                  </a:lnTo>
                  <a:close/>
                </a:path>
                <a:path w="152400" h="307975">
                  <a:moveTo>
                    <a:pt x="140964" y="66206"/>
                  </a:moveTo>
                  <a:lnTo>
                    <a:pt x="114195" y="87463"/>
                  </a:lnTo>
                  <a:lnTo>
                    <a:pt x="110096" y="86772"/>
                  </a:lnTo>
                  <a:lnTo>
                    <a:pt x="83933" y="59787"/>
                  </a:lnTo>
                  <a:lnTo>
                    <a:pt x="84310" y="56289"/>
                  </a:lnTo>
                  <a:lnTo>
                    <a:pt x="97711" y="37673"/>
                  </a:lnTo>
                  <a:lnTo>
                    <a:pt x="91697" y="57575"/>
                  </a:lnTo>
                  <a:lnTo>
                    <a:pt x="91513" y="59714"/>
                  </a:lnTo>
                  <a:lnTo>
                    <a:pt x="103439" y="74211"/>
                  </a:lnTo>
                  <a:lnTo>
                    <a:pt x="114562" y="37405"/>
                  </a:lnTo>
                  <a:lnTo>
                    <a:pt x="118696" y="38696"/>
                  </a:lnTo>
                  <a:lnTo>
                    <a:pt x="119609" y="39381"/>
                  </a:lnTo>
                  <a:lnTo>
                    <a:pt x="120380" y="41222"/>
                  </a:lnTo>
                  <a:lnTo>
                    <a:pt x="120430" y="42156"/>
                  </a:lnTo>
                  <a:lnTo>
                    <a:pt x="110113" y="76294"/>
                  </a:lnTo>
                  <a:lnTo>
                    <a:pt x="112996" y="77178"/>
                  </a:lnTo>
                  <a:lnTo>
                    <a:pt x="115432" y="77649"/>
                  </a:lnTo>
                  <a:lnTo>
                    <a:pt x="120182" y="77899"/>
                  </a:lnTo>
                  <a:lnTo>
                    <a:pt x="122357" y="77550"/>
                  </a:lnTo>
                  <a:lnTo>
                    <a:pt x="138611" y="47243"/>
                  </a:lnTo>
                  <a:lnTo>
                    <a:pt x="139952" y="47764"/>
                  </a:lnTo>
                  <a:lnTo>
                    <a:pt x="142299" y="53997"/>
                  </a:lnTo>
                  <a:lnTo>
                    <a:pt x="142210" y="57485"/>
                  </a:lnTo>
                  <a:lnTo>
                    <a:pt x="142044" y="59465"/>
                  </a:lnTo>
                  <a:lnTo>
                    <a:pt x="141468" y="63899"/>
                  </a:lnTo>
                  <a:lnTo>
                    <a:pt x="140964" y="66206"/>
                  </a:lnTo>
                  <a:close/>
                </a:path>
                <a:path w="152400" h="307975">
                  <a:moveTo>
                    <a:pt x="114562" y="37405"/>
                  </a:moveTo>
                  <a:lnTo>
                    <a:pt x="111751" y="46705"/>
                  </a:lnTo>
                  <a:lnTo>
                    <a:pt x="107007" y="45107"/>
                  </a:lnTo>
                  <a:lnTo>
                    <a:pt x="102936" y="45013"/>
                  </a:lnTo>
                  <a:lnTo>
                    <a:pt x="96122" y="47861"/>
                  </a:lnTo>
                  <a:lnTo>
                    <a:pt x="93740" y="50813"/>
                  </a:lnTo>
                  <a:lnTo>
                    <a:pt x="97711" y="37673"/>
                  </a:lnTo>
                  <a:lnTo>
                    <a:pt x="100123" y="36641"/>
                  </a:lnTo>
                  <a:lnTo>
                    <a:pt x="103005" y="36097"/>
                  </a:lnTo>
                  <a:lnTo>
                    <a:pt x="109206" y="36196"/>
                  </a:lnTo>
                  <a:lnTo>
                    <a:pt x="111507" y="36578"/>
                  </a:lnTo>
                  <a:lnTo>
                    <a:pt x="114562" y="37405"/>
                  </a:lnTo>
                  <a:close/>
                </a:path>
                <a:path w="152400" h="307975">
                  <a:moveTo>
                    <a:pt x="138611" y="47243"/>
                  </a:moveTo>
                  <a:lnTo>
                    <a:pt x="133842" y="63025"/>
                  </a:lnTo>
                  <a:lnTo>
                    <a:pt x="134297" y="60829"/>
                  </a:lnTo>
                  <a:lnTo>
                    <a:pt x="134663" y="56832"/>
                  </a:lnTo>
                  <a:lnTo>
                    <a:pt x="134716" y="55074"/>
                  </a:lnTo>
                  <a:lnTo>
                    <a:pt x="134590" y="52017"/>
                  </a:lnTo>
                  <a:lnTo>
                    <a:pt x="134501" y="50778"/>
                  </a:lnTo>
                  <a:lnTo>
                    <a:pt x="134258" y="48772"/>
                  </a:lnTo>
                  <a:lnTo>
                    <a:pt x="134269" y="48046"/>
                  </a:lnTo>
                  <a:lnTo>
                    <a:pt x="135754" y="46632"/>
                  </a:lnTo>
                  <a:lnTo>
                    <a:pt x="136219" y="46652"/>
                  </a:lnTo>
                  <a:lnTo>
                    <a:pt x="137206" y="46834"/>
                  </a:lnTo>
                  <a:lnTo>
                    <a:pt x="138611" y="47243"/>
                  </a:lnTo>
                  <a:close/>
                </a:path>
                <a:path w="152400" h="307975">
                  <a:moveTo>
                    <a:pt x="151932" y="27335"/>
                  </a:moveTo>
                  <a:lnTo>
                    <a:pt x="149111" y="32426"/>
                  </a:lnTo>
                  <a:lnTo>
                    <a:pt x="74383" y="9099"/>
                  </a:lnTo>
                  <a:lnTo>
                    <a:pt x="74016" y="8702"/>
                  </a:lnTo>
                  <a:lnTo>
                    <a:pt x="73907" y="8401"/>
                  </a:lnTo>
                  <a:lnTo>
                    <a:pt x="73825" y="7598"/>
                  </a:lnTo>
                  <a:lnTo>
                    <a:pt x="73862" y="7092"/>
                  </a:lnTo>
                  <a:lnTo>
                    <a:pt x="77133" y="0"/>
                  </a:lnTo>
                  <a:lnTo>
                    <a:pt x="151861" y="23327"/>
                  </a:lnTo>
                  <a:lnTo>
                    <a:pt x="152175" y="23746"/>
                  </a:lnTo>
                  <a:lnTo>
                    <a:pt x="152277" y="24045"/>
                  </a:lnTo>
                  <a:lnTo>
                    <a:pt x="152370" y="24812"/>
                  </a:lnTo>
                  <a:lnTo>
                    <a:pt x="152342" y="25313"/>
                  </a:lnTo>
                  <a:lnTo>
                    <a:pt x="152121" y="26555"/>
                  </a:lnTo>
                  <a:lnTo>
                    <a:pt x="151932" y="2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3764" y="1533141"/>
              <a:ext cx="4779263" cy="213207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731769" y="1581150"/>
              <a:ext cx="4622800" cy="1975485"/>
            </a:xfrm>
            <a:custGeom>
              <a:avLst/>
              <a:gdLst/>
              <a:ahLst/>
              <a:cxnLst/>
              <a:rect l="l" t="t" r="r" b="b"/>
              <a:pathLst>
                <a:path w="4622800" h="1975485">
                  <a:moveTo>
                    <a:pt x="0" y="0"/>
                  </a:moveTo>
                  <a:lnTo>
                    <a:pt x="4622291" y="0"/>
                  </a:lnTo>
                  <a:lnTo>
                    <a:pt x="4622291" y="1975103"/>
                  </a:lnTo>
                  <a:lnTo>
                    <a:pt x="0" y="1975103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1549" y="2378959"/>
              <a:ext cx="1630673" cy="226465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829561" y="2426969"/>
              <a:ext cx="1473835" cy="2108200"/>
            </a:xfrm>
            <a:custGeom>
              <a:avLst/>
              <a:gdLst/>
              <a:ahLst/>
              <a:cxnLst/>
              <a:rect l="l" t="t" r="r" b="b"/>
              <a:pathLst>
                <a:path w="1473835" h="2108200">
                  <a:moveTo>
                    <a:pt x="0" y="0"/>
                  </a:moveTo>
                  <a:lnTo>
                    <a:pt x="1473708" y="0"/>
                  </a:lnTo>
                  <a:lnTo>
                    <a:pt x="1473708" y="2107692"/>
                  </a:lnTo>
                  <a:lnTo>
                    <a:pt x="0" y="210769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150" y="446023"/>
            <a:ext cx="3176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65" dirty="0"/>
              <a:t>S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grpSp>
        <p:nvGrpSpPr>
          <p:cNvPr id="3" name="object 3"/>
          <p:cNvGrpSpPr/>
          <p:nvPr/>
        </p:nvGrpSpPr>
        <p:grpSpPr>
          <a:xfrm>
            <a:off x="1858734" y="1347920"/>
            <a:ext cx="4170045" cy="1710689"/>
            <a:chOff x="1858734" y="1347920"/>
            <a:chExt cx="4170045" cy="1710689"/>
          </a:xfrm>
        </p:grpSpPr>
        <p:sp>
          <p:nvSpPr>
            <p:cNvPr id="4" name="object 4"/>
            <p:cNvSpPr/>
            <p:nvPr/>
          </p:nvSpPr>
          <p:spPr>
            <a:xfrm>
              <a:off x="1862898" y="1647605"/>
              <a:ext cx="4161790" cy="1407160"/>
            </a:xfrm>
            <a:custGeom>
              <a:avLst/>
              <a:gdLst/>
              <a:ahLst/>
              <a:cxnLst/>
              <a:rect l="l" t="t" r="r" b="b"/>
              <a:pathLst>
                <a:path w="4161790" h="1407160">
                  <a:moveTo>
                    <a:pt x="265632" y="1407008"/>
                  </a:moveTo>
                  <a:lnTo>
                    <a:pt x="3895943" y="1407008"/>
                  </a:lnTo>
                  <a:lnTo>
                    <a:pt x="3943671" y="1402655"/>
                  </a:lnTo>
                  <a:lnTo>
                    <a:pt x="3988600" y="1390106"/>
                  </a:lnTo>
                  <a:lnTo>
                    <a:pt x="4029979" y="1370125"/>
                  </a:lnTo>
                  <a:lnTo>
                    <a:pt x="4067056" y="1343476"/>
                  </a:lnTo>
                  <a:lnTo>
                    <a:pt x="4099077" y="1310925"/>
                  </a:lnTo>
                  <a:lnTo>
                    <a:pt x="4125292" y="1273236"/>
                  </a:lnTo>
                  <a:lnTo>
                    <a:pt x="4144948" y="1231173"/>
                  </a:lnTo>
                  <a:lnTo>
                    <a:pt x="4157293" y="1185500"/>
                  </a:lnTo>
                  <a:lnTo>
                    <a:pt x="4161576" y="1136983"/>
                  </a:lnTo>
                  <a:lnTo>
                    <a:pt x="4161576" y="0"/>
                  </a:lnTo>
                  <a:lnTo>
                    <a:pt x="0" y="0"/>
                  </a:lnTo>
                  <a:lnTo>
                    <a:pt x="0" y="1136983"/>
                  </a:lnTo>
                  <a:lnTo>
                    <a:pt x="4282" y="1185500"/>
                  </a:lnTo>
                  <a:lnTo>
                    <a:pt x="16627" y="1231173"/>
                  </a:lnTo>
                  <a:lnTo>
                    <a:pt x="36283" y="1273236"/>
                  </a:lnTo>
                  <a:lnTo>
                    <a:pt x="62498" y="1310925"/>
                  </a:lnTo>
                  <a:lnTo>
                    <a:pt x="94519" y="1343476"/>
                  </a:lnTo>
                  <a:lnTo>
                    <a:pt x="131596" y="1370125"/>
                  </a:lnTo>
                  <a:lnTo>
                    <a:pt x="172975" y="1390106"/>
                  </a:lnTo>
                  <a:lnTo>
                    <a:pt x="217904" y="1402655"/>
                  </a:lnTo>
                  <a:lnTo>
                    <a:pt x="265632" y="1407008"/>
                  </a:lnTo>
                  <a:close/>
                </a:path>
              </a:pathLst>
            </a:custGeom>
            <a:ln w="7188">
              <a:solidFill>
                <a:srgbClr val="73AE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62544" y="1351730"/>
              <a:ext cx="4162425" cy="296545"/>
            </a:xfrm>
            <a:custGeom>
              <a:avLst/>
              <a:gdLst/>
              <a:ahLst/>
              <a:cxnLst/>
              <a:rect l="l" t="t" r="r" b="b"/>
              <a:pathLst>
                <a:path w="4162425" h="296544">
                  <a:moveTo>
                    <a:pt x="2081142" y="295947"/>
                  </a:moveTo>
                  <a:lnTo>
                    <a:pt x="0" y="295947"/>
                  </a:lnTo>
                  <a:lnTo>
                    <a:pt x="0" y="270024"/>
                  </a:lnTo>
                  <a:lnTo>
                    <a:pt x="4282" y="221507"/>
                  </a:lnTo>
                  <a:lnTo>
                    <a:pt x="16627" y="175835"/>
                  </a:lnTo>
                  <a:lnTo>
                    <a:pt x="36283" y="133772"/>
                  </a:lnTo>
                  <a:lnTo>
                    <a:pt x="62498" y="96082"/>
                  </a:lnTo>
                  <a:lnTo>
                    <a:pt x="94519" y="63531"/>
                  </a:lnTo>
                  <a:lnTo>
                    <a:pt x="131596" y="36883"/>
                  </a:lnTo>
                  <a:lnTo>
                    <a:pt x="172975" y="16902"/>
                  </a:lnTo>
                  <a:lnTo>
                    <a:pt x="217904" y="4352"/>
                  </a:lnTo>
                  <a:lnTo>
                    <a:pt x="265632" y="0"/>
                  </a:lnTo>
                  <a:lnTo>
                    <a:pt x="2081142" y="0"/>
                  </a:lnTo>
                  <a:lnTo>
                    <a:pt x="2081142" y="295947"/>
                  </a:lnTo>
                  <a:close/>
                </a:path>
                <a:path w="4162425" h="296544">
                  <a:moveTo>
                    <a:pt x="4162284" y="295947"/>
                  </a:moveTo>
                  <a:lnTo>
                    <a:pt x="2081142" y="295947"/>
                  </a:lnTo>
                  <a:lnTo>
                    <a:pt x="2081142" y="0"/>
                  </a:lnTo>
                  <a:lnTo>
                    <a:pt x="3896651" y="0"/>
                  </a:lnTo>
                  <a:lnTo>
                    <a:pt x="3944379" y="4352"/>
                  </a:lnTo>
                  <a:lnTo>
                    <a:pt x="3989309" y="16902"/>
                  </a:lnTo>
                  <a:lnTo>
                    <a:pt x="4030687" y="36883"/>
                  </a:lnTo>
                  <a:lnTo>
                    <a:pt x="4067764" y="63531"/>
                  </a:lnTo>
                  <a:lnTo>
                    <a:pt x="4099785" y="96082"/>
                  </a:lnTo>
                  <a:lnTo>
                    <a:pt x="4126000" y="133772"/>
                  </a:lnTo>
                  <a:lnTo>
                    <a:pt x="4145656" y="175835"/>
                  </a:lnTo>
                  <a:lnTo>
                    <a:pt x="4158002" y="221507"/>
                  </a:lnTo>
                  <a:lnTo>
                    <a:pt x="4162284" y="270024"/>
                  </a:lnTo>
                  <a:lnTo>
                    <a:pt x="4162284" y="29594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62544" y="1351730"/>
              <a:ext cx="4162425" cy="296545"/>
            </a:xfrm>
            <a:custGeom>
              <a:avLst/>
              <a:gdLst/>
              <a:ahLst/>
              <a:cxnLst/>
              <a:rect l="l" t="t" r="r" b="b"/>
              <a:pathLst>
                <a:path w="4162425" h="296544">
                  <a:moveTo>
                    <a:pt x="2081142" y="295947"/>
                  </a:moveTo>
                  <a:lnTo>
                    <a:pt x="0" y="295947"/>
                  </a:lnTo>
                  <a:lnTo>
                    <a:pt x="0" y="270024"/>
                  </a:lnTo>
                  <a:lnTo>
                    <a:pt x="4282" y="221507"/>
                  </a:lnTo>
                  <a:lnTo>
                    <a:pt x="16627" y="175835"/>
                  </a:lnTo>
                  <a:lnTo>
                    <a:pt x="36283" y="133772"/>
                  </a:lnTo>
                  <a:lnTo>
                    <a:pt x="62498" y="96082"/>
                  </a:lnTo>
                  <a:lnTo>
                    <a:pt x="94519" y="63531"/>
                  </a:lnTo>
                  <a:lnTo>
                    <a:pt x="131596" y="36883"/>
                  </a:lnTo>
                  <a:lnTo>
                    <a:pt x="172975" y="16902"/>
                  </a:lnTo>
                  <a:lnTo>
                    <a:pt x="217904" y="4352"/>
                  </a:lnTo>
                  <a:lnTo>
                    <a:pt x="265632" y="0"/>
                  </a:lnTo>
                  <a:lnTo>
                    <a:pt x="2081142" y="0"/>
                  </a:lnTo>
                </a:path>
                <a:path w="4162425" h="296544">
                  <a:moveTo>
                    <a:pt x="2081142" y="295947"/>
                  </a:moveTo>
                  <a:lnTo>
                    <a:pt x="4162284" y="295947"/>
                  </a:lnTo>
                  <a:lnTo>
                    <a:pt x="4162284" y="270024"/>
                  </a:lnTo>
                  <a:lnTo>
                    <a:pt x="4158002" y="221507"/>
                  </a:lnTo>
                  <a:lnTo>
                    <a:pt x="4145657" y="175835"/>
                  </a:lnTo>
                  <a:lnTo>
                    <a:pt x="4126000" y="133772"/>
                  </a:lnTo>
                  <a:lnTo>
                    <a:pt x="4099786" y="96082"/>
                  </a:lnTo>
                  <a:lnTo>
                    <a:pt x="4067764" y="63531"/>
                  </a:lnTo>
                  <a:lnTo>
                    <a:pt x="4030688" y="36883"/>
                  </a:lnTo>
                  <a:lnTo>
                    <a:pt x="3989309" y="16902"/>
                  </a:lnTo>
                  <a:lnTo>
                    <a:pt x="3944379" y="4352"/>
                  </a:lnTo>
                  <a:lnTo>
                    <a:pt x="3896651" y="0"/>
                  </a:lnTo>
                  <a:lnTo>
                    <a:pt x="2081142" y="0"/>
                  </a:lnTo>
                </a:path>
              </a:pathLst>
            </a:custGeom>
            <a:ln w="7142">
              <a:solidFill>
                <a:srgbClr val="73AE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793571" y="1360964"/>
            <a:ext cx="2990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dl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7190" y="1258079"/>
            <a:ext cx="6757466" cy="52276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88626" y="2001004"/>
            <a:ext cx="78486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dul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0269" y="3788160"/>
            <a:ext cx="1661795" cy="9334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514985">
              <a:lnSpc>
                <a:spcPct val="100000"/>
              </a:lnSpc>
              <a:spcBef>
                <a:spcPts val="92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Processing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entry </a:t>
            </a:r>
            <a:r>
              <a:rPr sz="1100" dirty="0">
                <a:latin typeface="Calibri" panose="020F0502020204030204"/>
                <a:cs typeface="Calibri" panose="020F0502020204030204"/>
              </a:rPr>
              <a:t>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logPaymentAttempt()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do 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waitForConfirmation()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exit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/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logConfirmation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94650" y="1939382"/>
            <a:ext cx="1158875" cy="527685"/>
            <a:chOff x="6994650" y="1939382"/>
            <a:chExt cx="1158875" cy="527685"/>
          </a:xfrm>
        </p:grpSpPr>
        <p:sp>
          <p:nvSpPr>
            <p:cNvPr id="12" name="object 12"/>
            <p:cNvSpPr/>
            <p:nvPr/>
          </p:nvSpPr>
          <p:spPr>
            <a:xfrm>
              <a:off x="6998460" y="1943264"/>
              <a:ext cx="1151255" cy="520065"/>
            </a:xfrm>
            <a:custGeom>
              <a:avLst/>
              <a:gdLst/>
              <a:ahLst/>
              <a:cxnLst/>
              <a:rect l="l" t="t" r="r" b="b"/>
              <a:pathLst>
                <a:path w="1151254" h="520064">
                  <a:moveTo>
                    <a:pt x="1062530" y="519887"/>
                  </a:moveTo>
                  <a:lnTo>
                    <a:pt x="88544" y="519887"/>
                  </a:lnTo>
                  <a:lnTo>
                    <a:pt x="54089" y="512810"/>
                  </a:lnTo>
                  <a:lnTo>
                    <a:pt x="25943" y="493515"/>
                  </a:lnTo>
                  <a:lnTo>
                    <a:pt x="6961" y="464903"/>
                  </a:lnTo>
                  <a:lnTo>
                    <a:pt x="0" y="429879"/>
                  </a:lnTo>
                  <a:lnTo>
                    <a:pt x="0" y="90008"/>
                  </a:lnTo>
                  <a:lnTo>
                    <a:pt x="6961" y="54983"/>
                  </a:lnTo>
                  <a:lnTo>
                    <a:pt x="25943" y="26372"/>
                  </a:lnTo>
                  <a:lnTo>
                    <a:pt x="54089" y="7076"/>
                  </a:lnTo>
                  <a:lnTo>
                    <a:pt x="88544" y="0"/>
                  </a:lnTo>
                  <a:lnTo>
                    <a:pt x="1062530" y="0"/>
                  </a:lnTo>
                  <a:lnTo>
                    <a:pt x="1096984" y="7076"/>
                  </a:lnTo>
                  <a:lnTo>
                    <a:pt x="1125130" y="26372"/>
                  </a:lnTo>
                  <a:lnTo>
                    <a:pt x="1144112" y="54983"/>
                  </a:lnTo>
                  <a:lnTo>
                    <a:pt x="1151074" y="90008"/>
                  </a:lnTo>
                  <a:lnTo>
                    <a:pt x="1151074" y="429879"/>
                  </a:lnTo>
                  <a:lnTo>
                    <a:pt x="1144112" y="464903"/>
                  </a:lnTo>
                  <a:lnTo>
                    <a:pt x="1125130" y="493515"/>
                  </a:lnTo>
                  <a:lnTo>
                    <a:pt x="1096984" y="512810"/>
                  </a:lnTo>
                  <a:lnTo>
                    <a:pt x="1062530" y="51988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98460" y="1943264"/>
              <a:ext cx="1151255" cy="520065"/>
            </a:xfrm>
            <a:custGeom>
              <a:avLst/>
              <a:gdLst/>
              <a:ahLst/>
              <a:cxnLst/>
              <a:rect l="l" t="t" r="r" b="b"/>
              <a:pathLst>
                <a:path w="1151254" h="520064">
                  <a:moveTo>
                    <a:pt x="88544" y="519887"/>
                  </a:moveTo>
                  <a:lnTo>
                    <a:pt x="1062530" y="519887"/>
                  </a:lnTo>
                  <a:lnTo>
                    <a:pt x="1096984" y="512810"/>
                  </a:lnTo>
                  <a:lnTo>
                    <a:pt x="1125130" y="493515"/>
                  </a:lnTo>
                  <a:lnTo>
                    <a:pt x="1144112" y="464903"/>
                  </a:lnTo>
                  <a:lnTo>
                    <a:pt x="1151074" y="429879"/>
                  </a:lnTo>
                  <a:lnTo>
                    <a:pt x="1151074" y="90008"/>
                  </a:lnTo>
                  <a:lnTo>
                    <a:pt x="1144112" y="54983"/>
                  </a:lnTo>
                  <a:lnTo>
                    <a:pt x="1125130" y="26372"/>
                  </a:lnTo>
                  <a:lnTo>
                    <a:pt x="1096984" y="7076"/>
                  </a:lnTo>
                  <a:lnTo>
                    <a:pt x="1062530" y="0"/>
                  </a:lnTo>
                  <a:lnTo>
                    <a:pt x="88544" y="0"/>
                  </a:lnTo>
                  <a:lnTo>
                    <a:pt x="54089" y="7076"/>
                  </a:lnTo>
                  <a:lnTo>
                    <a:pt x="25943" y="26372"/>
                  </a:lnTo>
                  <a:lnTo>
                    <a:pt x="6961" y="54983"/>
                  </a:lnTo>
                  <a:lnTo>
                    <a:pt x="0" y="90008"/>
                  </a:lnTo>
                  <a:lnTo>
                    <a:pt x="0" y="429879"/>
                  </a:lnTo>
                  <a:lnTo>
                    <a:pt x="6961" y="464903"/>
                  </a:lnTo>
                  <a:lnTo>
                    <a:pt x="25943" y="493515"/>
                  </a:lnTo>
                  <a:lnTo>
                    <a:pt x="54089" y="512810"/>
                  </a:lnTo>
                  <a:lnTo>
                    <a:pt x="88544" y="519887"/>
                  </a:lnTo>
                  <a:close/>
                </a:path>
              </a:pathLst>
            </a:custGeom>
            <a:ln w="718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998460" y="1943192"/>
              <a:ext cx="1151255" cy="296545"/>
            </a:xfrm>
            <a:custGeom>
              <a:avLst/>
              <a:gdLst/>
              <a:ahLst/>
              <a:cxnLst/>
              <a:rect l="l" t="t" r="r" b="b"/>
              <a:pathLst>
                <a:path w="1151254" h="296544">
                  <a:moveTo>
                    <a:pt x="1151074" y="295947"/>
                  </a:moveTo>
                  <a:lnTo>
                    <a:pt x="0" y="295947"/>
                  </a:lnTo>
                  <a:lnTo>
                    <a:pt x="0" y="90008"/>
                  </a:lnTo>
                  <a:lnTo>
                    <a:pt x="6961" y="54983"/>
                  </a:lnTo>
                  <a:lnTo>
                    <a:pt x="25943" y="26372"/>
                  </a:lnTo>
                  <a:lnTo>
                    <a:pt x="54089" y="7076"/>
                  </a:lnTo>
                  <a:lnTo>
                    <a:pt x="88544" y="0"/>
                  </a:lnTo>
                  <a:lnTo>
                    <a:pt x="1062530" y="0"/>
                  </a:lnTo>
                  <a:lnTo>
                    <a:pt x="1096984" y="7076"/>
                  </a:lnTo>
                  <a:lnTo>
                    <a:pt x="1125130" y="26372"/>
                  </a:lnTo>
                  <a:lnTo>
                    <a:pt x="1144112" y="54983"/>
                  </a:lnTo>
                  <a:lnTo>
                    <a:pt x="1151074" y="90008"/>
                  </a:lnTo>
                  <a:lnTo>
                    <a:pt x="1151074" y="29594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98460" y="1943192"/>
              <a:ext cx="1151255" cy="296545"/>
            </a:xfrm>
            <a:custGeom>
              <a:avLst/>
              <a:gdLst/>
              <a:ahLst/>
              <a:cxnLst/>
              <a:rect l="l" t="t" r="r" b="b"/>
              <a:pathLst>
                <a:path w="1151254" h="296544">
                  <a:moveTo>
                    <a:pt x="0" y="295947"/>
                  </a:moveTo>
                  <a:lnTo>
                    <a:pt x="1151074" y="295947"/>
                  </a:lnTo>
                  <a:lnTo>
                    <a:pt x="1151074" y="90008"/>
                  </a:lnTo>
                  <a:lnTo>
                    <a:pt x="1144112" y="54983"/>
                  </a:lnTo>
                  <a:lnTo>
                    <a:pt x="1125130" y="26372"/>
                  </a:lnTo>
                  <a:lnTo>
                    <a:pt x="1096984" y="7076"/>
                  </a:lnTo>
                  <a:lnTo>
                    <a:pt x="1062530" y="0"/>
                  </a:lnTo>
                  <a:lnTo>
                    <a:pt x="88544" y="0"/>
                  </a:lnTo>
                  <a:lnTo>
                    <a:pt x="54089" y="7076"/>
                  </a:lnTo>
                  <a:lnTo>
                    <a:pt x="25943" y="26372"/>
                  </a:lnTo>
                  <a:lnTo>
                    <a:pt x="6961" y="54983"/>
                  </a:lnTo>
                  <a:lnTo>
                    <a:pt x="0" y="90008"/>
                  </a:lnTo>
                  <a:lnTo>
                    <a:pt x="0" y="295947"/>
                  </a:lnTo>
                  <a:close/>
                </a:path>
              </a:pathLst>
            </a:custGeom>
            <a:ln w="7193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206022" y="1952400"/>
            <a:ext cx="73342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Cancelled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24474" y="2148379"/>
            <a:ext cx="2129155" cy="3886835"/>
            <a:chOff x="6024474" y="2148379"/>
            <a:chExt cx="2129155" cy="3886835"/>
          </a:xfrm>
        </p:grpSpPr>
        <p:sp>
          <p:nvSpPr>
            <p:cNvPr id="18" name="object 18"/>
            <p:cNvSpPr/>
            <p:nvPr/>
          </p:nvSpPr>
          <p:spPr>
            <a:xfrm>
              <a:off x="6998460" y="2239211"/>
              <a:ext cx="1151255" cy="224154"/>
            </a:xfrm>
            <a:custGeom>
              <a:avLst/>
              <a:gdLst/>
              <a:ahLst/>
              <a:cxnLst/>
              <a:rect l="l" t="t" r="r" b="b"/>
              <a:pathLst>
                <a:path w="1151254" h="224155">
                  <a:moveTo>
                    <a:pt x="1062530" y="223940"/>
                  </a:moveTo>
                  <a:lnTo>
                    <a:pt x="88544" y="223940"/>
                  </a:lnTo>
                  <a:lnTo>
                    <a:pt x="54089" y="216863"/>
                  </a:lnTo>
                  <a:lnTo>
                    <a:pt x="25943" y="197568"/>
                  </a:lnTo>
                  <a:lnTo>
                    <a:pt x="6961" y="168956"/>
                  </a:lnTo>
                  <a:lnTo>
                    <a:pt x="0" y="133932"/>
                  </a:lnTo>
                  <a:lnTo>
                    <a:pt x="0" y="0"/>
                  </a:lnTo>
                  <a:lnTo>
                    <a:pt x="1151074" y="0"/>
                  </a:lnTo>
                  <a:lnTo>
                    <a:pt x="1151074" y="133932"/>
                  </a:lnTo>
                  <a:lnTo>
                    <a:pt x="1144112" y="168956"/>
                  </a:lnTo>
                  <a:lnTo>
                    <a:pt x="1125130" y="197568"/>
                  </a:lnTo>
                  <a:lnTo>
                    <a:pt x="1096984" y="216863"/>
                  </a:lnTo>
                  <a:lnTo>
                    <a:pt x="1062530" y="223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98460" y="2239211"/>
              <a:ext cx="1151255" cy="224154"/>
            </a:xfrm>
            <a:custGeom>
              <a:avLst/>
              <a:gdLst/>
              <a:ahLst/>
              <a:cxnLst/>
              <a:rect l="l" t="t" r="r" b="b"/>
              <a:pathLst>
                <a:path w="1151254" h="224155">
                  <a:moveTo>
                    <a:pt x="88544" y="223940"/>
                  </a:moveTo>
                  <a:lnTo>
                    <a:pt x="1062530" y="223940"/>
                  </a:lnTo>
                  <a:lnTo>
                    <a:pt x="1096984" y="216863"/>
                  </a:lnTo>
                  <a:lnTo>
                    <a:pt x="1125130" y="197568"/>
                  </a:lnTo>
                  <a:lnTo>
                    <a:pt x="1144112" y="168956"/>
                  </a:lnTo>
                  <a:lnTo>
                    <a:pt x="1151074" y="133932"/>
                  </a:lnTo>
                  <a:lnTo>
                    <a:pt x="1151074" y="0"/>
                  </a:lnTo>
                  <a:lnTo>
                    <a:pt x="0" y="0"/>
                  </a:lnTo>
                  <a:lnTo>
                    <a:pt x="0" y="133932"/>
                  </a:lnTo>
                  <a:lnTo>
                    <a:pt x="6961" y="168956"/>
                  </a:lnTo>
                  <a:lnTo>
                    <a:pt x="25943" y="197568"/>
                  </a:lnTo>
                  <a:lnTo>
                    <a:pt x="54089" y="216863"/>
                  </a:lnTo>
                  <a:lnTo>
                    <a:pt x="88544" y="223940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24474" y="2203135"/>
              <a:ext cx="974090" cy="0"/>
            </a:xfrm>
            <a:custGeom>
              <a:avLst/>
              <a:gdLst/>
              <a:ahLst/>
              <a:cxnLst/>
              <a:rect l="l" t="t" r="r" b="b"/>
              <a:pathLst>
                <a:path w="974090">
                  <a:moveTo>
                    <a:pt x="0" y="0"/>
                  </a:moveTo>
                  <a:lnTo>
                    <a:pt x="973985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900920" y="2153378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4">
                  <a:moveTo>
                    <a:pt x="0" y="99369"/>
                  </a:moveTo>
                  <a:lnTo>
                    <a:pt x="97752" y="49684"/>
                  </a:lnTo>
                  <a:lnTo>
                    <a:pt x="0" y="0"/>
                  </a:lnTo>
                </a:path>
              </a:pathLst>
            </a:custGeom>
            <a:ln w="99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573996" y="2463151"/>
              <a:ext cx="0" cy="3567429"/>
            </a:xfrm>
            <a:custGeom>
              <a:avLst/>
              <a:gdLst/>
              <a:ahLst/>
              <a:cxnLst/>
              <a:rect l="l" t="t" r="r" b="b"/>
              <a:pathLst>
                <a:path h="3567429">
                  <a:moveTo>
                    <a:pt x="0" y="0"/>
                  </a:moveTo>
                  <a:lnTo>
                    <a:pt x="0" y="3567205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525262" y="5930844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5">
                  <a:moveTo>
                    <a:pt x="0" y="0"/>
                  </a:moveTo>
                  <a:lnTo>
                    <a:pt x="48876" y="99369"/>
                  </a:lnTo>
                  <a:lnTo>
                    <a:pt x="97752" y="0"/>
                  </a:lnTo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805689" y="2001004"/>
            <a:ext cx="5784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aul</a:t>
            </a: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34449" y="5844309"/>
            <a:ext cx="1399540" cy="5975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92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Completed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entry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/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notifyCustomer()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00484" y="1930979"/>
            <a:ext cx="578485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dirty="0">
                <a:latin typeface="Calibri" panose="020F0502020204030204"/>
                <a:cs typeface="Calibri" panose="020F0502020204030204"/>
              </a:rPr>
              <a:t>R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950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h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d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u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40152" y="1882375"/>
            <a:ext cx="34036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950" spc="-55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el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A</a:t>
            </a:r>
            <a:r>
              <a:rPr spc="-135" dirty="0"/>
              <a:t>c</a:t>
            </a:r>
            <a:r>
              <a:rPr spc="-135" dirty="0"/>
              <a:t>t</a:t>
            </a:r>
            <a:r>
              <a:rPr spc="-75" dirty="0"/>
              <a:t>i</a:t>
            </a:r>
            <a:r>
              <a:rPr spc="-155" dirty="0"/>
              <a:t>v</a:t>
            </a:r>
            <a:r>
              <a:rPr spc="-95" dirty="0"/>
              <a:t>i</a:t>
            </a:r>
            <a:r>
              <a:rPr spc="-125" dirty="0"/>
              <a:t>t</a:t>
            </a:r>
            <a:r>
              <a:rPr spc="-150" dirty="0"/>
              <a:t>y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95" dirty="0"/>
              <a:t>i</a:t>
            </a:r>
            <a:r>
              <a:rPr spc="-195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70" dirty="0"/>
              <a:t>m</a:t>
            </a:r>
            <a:endParaRPr spc="-2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159956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Workflows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Operations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2" name="Content Placeholder 7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1" name="Content Placeholder 7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19600" y="1524000"/>
            <a:ext cx="4753610" cy="46570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770" y="446023"/>
            <a:ext cx="5694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200" dirty="0"/>
              <a:t>ommo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195" dirty="0"/>
              <a:t>e</a:t>
            </a:r>
            <a:r>
              <a:rPr spc="-15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55" dirty="0"/>
              <a:t>o</a:t>
            </a:r>
            <a:r>
              <a:rPr spc="-90" dirty="0"/>
              <a:t>f</a:t>
            </a:r>
            <a:r>
              <a:rPr spc="-265" dirty="0"/>
              <a:t> </a:t>
            </a:r>
            <a:r>
              <a:rPr spc="-85" dirty="0"/>
              <a:t>A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5" dirty="0"/>
              <a:t>v</a:t>
            </a:r>
            <a:r>
              <a:rPr spc="-75" dirty="0"/>
              <a:t>i</a:t>
            </a:r>
            <a:r>
              <a:rPr spc="-135" dirty="0"/>
              <a:t>t</a:t>
            </a:r>
            <a:r>
              <a:rPr spc="-150" dirty="0"/>
              <a:t>y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04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60" dirty="0"/>
              <a:t>ms</a:t>
            </a:r>
            <a:endParaRPr spc="-26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2100">
              <a:lnSpc>
                <a:spcPct val="100000"/>
              </a:lnSpc>
            </a:pPr>
            <a:r>
              <a:rPr sz="1800" b="1" spc="-190" dirty="0"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8" y="1379851"/>
            <a:ext cx="1762744" cy="1788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305" y="1067561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1780"/>
              </a:spcBef>
            </a:pPr>
            <a:r>
              <a:rPr sz="1800" b="1" spc="-2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-110" dirty="0">
                <a:latin typeface="Arial" panose="020B0604020202020204"/>
                <a:cs typeface="Arial" panose="020B0604020202020204"/>
              </a:rPr>
              <a:t>r</a:t>
            </a:r>
            <a:r>
              <a:rPr sz="1800" b="1" spc="7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5300" y="1019555"/>
            <a:ext cx="2404867" cy="285596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1530" y="446023"/>
            <a:ext cx="3441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A</a:t>
            </a:r>
            <a:r>
              <a:rPr spc="-13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04" dirty="0"/>
              <a:t>a</a:t>
            </a:r>
            <a:r>
              <a:rPr spc="-150" dirty="0"/>
              <a:t>n</a:t>
            </a:r>
            <a:r>
              <a:rPr spc="-100" dirty="0"/>
              <a:t>d</a:t>
            </a:r>
            <a:r>
              <a:rPr spc="-254" dirty="0"/>
              <a:t> </a:t>
            </a:r>
            <a:r>
              <a:rPr spc="-170" dirty="0"/>
              <a:t>A</a:t>
            </a:r>
            <a:r>
              <a:rPr spc="-135" dirty="0"/>
              <a:t>c</a:t>
            </a:r>
            <a:r>
              <a:rPr spc="-135" dirty="0"/>
              <a:t>t</a:t>
            </a:r>
            <a:r>
              <a:rPr spc="-75" dirty="0"/>
              <a:t>i</a:t>
            </a:r>
            <a:r>
              <a:rPr spc="-155" dirty="0"/>
              <a:t>v</a:t>
            </a:r>
            <a:r>
              <a:rPr spc="-95" dirty="0"/>
              <a:t>i</a:t>
            </a:r>
            <a:r>
              <a:rPr spc="-125" dirty="0"/>
              <a:t>t</a:t>
            </a:r>
            <a:r>
              <a:rPr spc="-90" dirty="0"/>
              <a:t>i</a:t>
            </a:r>
            <a:r>
              <a:rPr spc="-185" dirty="0"/>
              <a:t>e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3666490" cy="27349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Actions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ep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Activity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ip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ep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927100">
              <a:lnSpc>
                <a:spcPct val="100000"/>
              </a:lnSpc>
              <a:spcBef>
                <a:spcPts val="390"/>
              </a:spcBef>
              <a:tabLst>
                <a:tab pos="1155065" algn="l"/>
              </a:tabLst>
            </a:pPr>
            <a:r>
              <a:rPr sz="8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15" dirty="0">
                <a:latin typeface="Trebuchet MS" panose="020B0603020202020204"/>
                <a:cs typeface="Trebuchet MS" panose="020B0603020202020204"/>
              </a:rPr>
              <a:t>Dec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600" spc="1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ed</a:t>
            </a:r>
            <a:r>
              <a:rPr sz="16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spc="8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6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m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Special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Initiation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40" dirty="0">
                <a:latin typeface="Trebuchet MS" panose="020B0603020202020204"/>
                <a:cs typeface="Trebuchet MS" panose="020B0603020202020204"/>
              </a:rPr>
              <a:t>Completion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9068" y="2194159"/>
            <a:ext cx="1063625" cy="416559"/>
          </a:xfrm>
          <a:custGeom>
            <a:avLst/>
            <a:gdLst/>
            <a:ahLst/>
            <a:cxnLst/>
            <a:rect l="l" t="t" r="r" b="b"/>
            <a:pathLst>
              <a:path w="1063625" h="416560">
                <a:moveTo>
                  <a:pt x="974634" y="415945"/>
                </a:moveTo>
                <a:lnTo>
                  <a:pt x="88603" y="415945"/>
                </a:lnTo>
                <a:lnTo>
                  <a:pt x="54125" y="408872"/>
                </a:lnTo>
                <a:lnTo>
                  <a:pt x="25960" y="389588"/>
                </a:lnTo>
                <a:lnTo>
                  <a:pt x="6966" y="360994"/>
                </a:lnTo>
                <a:lnTo>
                  <a:pt x="0" y="325991"/>
                </a:lnTo>
                <a:lnTo>
                  <a:pt x="0" y="89953"/>
                </a:lnTo>
                <a:lnTo>
                  <a:pt x="6966" y="54950"/>
                </a:lnTo>
                <a:lnTo>
                  <a:pt x="25960" y="26356"/>
                </a:lnTo>
                <a:lnTo>
                  <a:pt x="54125" y="7072"/>
                </a:lnTo>
                <a:lnTo>
                  <a:pt x="88603" y="0"/>
                </a:lnTo>
                <a:lnTo>
                  <a:pt x="974634" y="0"/>
                </a:lnTo>
                <a:lnTo>
                  <a:pt x="1009112" y="7072"/>
                </a:lnTo>
                <a:lnTo>
                  <a:pt x="1037276" y="26356"/>
                </a:lnTo>
                <a:lnTo>
                  <a:pt x="1056271" y="54950"/>
                </a:lnTo>
                <a:lnTo>
                  <a:pt x="1063237" y="89953"/>
                </a:lnTo>
                <a:lnTo>
                  <a:pt x="1063237" y="325991"/>
                </a:lnTo>
                <a:lnTo>
                  <a:pt x="1056271" y="360994"/>
                </a:lnTo>
                <a:lnTo>
                  <a:pt x="1037276" y="389588"/>
                </a:lnTo>
                <a:lnTo>
                  <a:pt x="1009112" y="408872"/>
                </a:lnTo>
                <a:lnTo>
                  <a:pt x="974634" y="415945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30424" y="2205119"/>
            <a:ext cx="66040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19380">
              <a:lnSpc>
                <a:spcPct val="100000"/>
              </a:lnSpc>
              <a:spcBef>
                <a:spcPts val="120"/>
              </a:spcBef>
            </a:pPr>
            <a:r>
              <a:rPr sz="11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Submit </a:t>
            </a:r>
            <a:r>
              <a:rPr sz="1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Ap</a:t>
            </a:r>
            <a:r>
              <a:rPr sz="11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10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1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03611" y="2993130"/>
            <a:ext cx="1161415" cy="1935480"/>
            <a:chOff x="6103611" y="2993130"/>
            <a:chExt cx="1161415" cy="1935480"/>
          </a:xfrm>
        </p:grpSpPr>
        <p:sp>
          <p:nvSpPr>
            <p:cNvPr id="7" name="object 7"/>
            <p:cNvSpPr/>
            <p:nvPr/>
          </p:nvSpPr>
          <p:spPr>
            <a:xfrm>
              <a:off x="6482657" y="3251992"/>
              <a:ext cx="354965" cy="360045"/>
            </a:xfrm>
            <a:custGeom>
              <a:avLst/>
              <a:gdLst/>
              <a:ahLst/>
              <a:cxnLst/>
              <a:rect l="l" t="t" r="r" b="b"/>
              <a:pathLst>
                <a:path w="354965" h="360045">
                  <a:moveTo>
                    <a:pt x="177317" y="359909"/>
                  </a:moveTo>
                  <a:lnTo>
                    <a:pt x="130197" y="353477"/>
                  </a:lnTo>
                  <a:lnTo>
                    <a:pt x="87844" y="335329"/>
                  </a:lnTo>
                  <a:lnTo>
                    <a:pt x="51954" y="307182"/>
                  </a:lnTo>
                  <a:lnTo>
                    <a:pt x="24220" y="270758"/>
                  </a:lnTo>
                  <a:lnTo>
                    <a:pt x="6337" y="227776"/>
                  </a:lnTo>
                  <a:lnTo>
                    <a:pt x="0" y="179954"/>
                  </a:lnTo>
                  <a:lnTo>
                    <a:pt x="6337" y="132133"/>
                  </a:lnTo>
                  <a:lnTo>
                    <a:pt x="24220" y="89150"/>
                  </a:lnTo>
                  <a:lnTo>
                    <a:pt x="51954" y="52726"/>
                  </a:lnTo>
                  <a:lnTo>
                    <a:pt x="87844" y="24580"/>
                  </a:lnTo>
                  <a:lnTo>
                    <a:pt x="130197" y="6431"/>
                  </a:lnTo>
                  <a:lnTo>
                    <a:pt x="177317" y="0"/>
                  </a:lnTo>
                  <a:lnTo>
                    <a:pt x="224437" y="6431"/>
                  </a:lnTo>
                  <a:lnTo>
                    <a:pt x="266790" y="24580"/>
                  </a:lnTo>
                  <a:lnTo>
                    <a:pt x="302680" y="52726"/>
                  </a:lnTo>
                  <a:lnTo>
                    <a:pt x="330414" y="89150"/>
                  </a:lnTo>
                  <a:lnTo>
                    <a:pt x="348297" y="132133"/>
                  </a:lnTo>
                  <a:lnTo>
                    <a:pt x="354634" y="179954"/>
                  </a:lnTo>
                  <a:lnTo>
                    <a:pt x="348297" y="227776"/>
                  </a:lnTo>
                  <a:lnTo>
                    <a:pt x="330414" y="270758"/>
                  </a:lnTo>
                  <a:lnTo>
                    <a:pt x="302680" y="307182"/>
                  </a:lnTo>
                  <a:lnTo>
                    <a:pt x="266790" y="335329"/>
                  </a:lnTo>
                  <a:lnTo>
                    <a:pt x="224437" y="353477"/>
                  </a:lnTo>
                  <a:lnTo>
                    <a:pt x="177317" y="35990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82657" y="3251992"/>
              <a:ext cx="354965" cy="360045"/>
            </a:xfrm>
            <a:custGeom>
              <a:avLst/>
              <a:gdLst/>
              <a:ahLst/>
              <a:cxnLst/>
              <a:rect l="l" t="t" r="r" b="b"/>
              <a:pathLst>
                <a:path w="354965" h="360045">
                  <a:moveTo>
                    <a:pt x="354634" y="179954"/>
                  </a:moveTo>
                  <a:lnTo>
                    <a:pt x="348297" y="132133"/>
                  </a:lnTo>
                  <a:lnTo>
                    <a:pt x="330414" y="89150"/>
                  </a:lnTo>
                  <a:lnTo>
                    <a:pt x="302680" y="52726"/>
                  </a:lnTo>
                  <a:lnTo>
                    <a:pt x="266790" y="24580"/>
                  </a:lnTo>
                  <a:lnTo>
                    <a:pt x="224437" y="6431"/>
                  </a:lnTo>
                  <a:lnTo>
                    <a:pt x="177317" y="0"/>
                  </a:lnTo>
                  <a:lnTo>
                    <a:pt x="130197" y="6431"/>
                  </a:lnTo>
                  <a:lnTo>
                    <a:pt x="87844" y="24580"/>
                  </a:lnTo>
                  <a:lnTo>
                    <a:pt x="51954" y="52726"/>
                  </a:lnTo>
                  <a:lnTo>
                    <a:pt x="24220" y="89150"/>
                  </a:lnTo>
                  <a:lnTo>
                    <a:pt x="6337" y="132133"/>
                  </a:lnTo>
                  <a:lnTo>
                    <a:pt x="0" y="179954"/>
                  </a:lnTo>
                  <a:lnTo>
                    <a:pt x="6337" y="227776"/>
                  </a:lnTo>
                  <a:lnTo>
                    <a:pt x="24220" y="270758"/>
                  </a:lnTo>
                  <a:lnTo>
                    <a:pt x="51954" y="307182"/>
                  </a:lnTo>
                  <a:lnTo>
                    <a:pt x="87844" y="335329"/>
                  </a:lnTo>
                  <a:lnTo>
                    <a:pt x="130197" y="353477"/>
                  </a:lnTo>
                  <a:lnTo>
                    <a:pt x="177317" y="359909"/>
                  </a:lnTo>
                  <a:lnTo>
                    <a:pt x="224437" y="353477"/>
                  </a:lnTo>
                  <a:lnTo>
                    <a:pt x="266790" y="335329"/>
                  </a:lnTo>
                  <a:lnTo>
                    <a:pt x="302680" y="307182"/>
                  </a:lnTo>
                  <a:lnTo>
                    <a:pt x="330414" y="270758"/>
                  </a:lnTo>
                  <a:lnTo>
                    <a:pt x="348297" y="227776"/>
                  </a:lnTo>
                  <a:lnTo>
                    <a:pt x="354634" y="179954"/>
                  </a:lnTo>
                  <a:close/>
                </a:path>
              </a:pathLst>
            </a:custGeom>
            <a:ln w="7144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18120" y="4263339"/>
              <a:ext cx="283845" cy="288290"/>
            </a:xfrm>
            <a:custGeom>
              <a:avLst/>
              <a:gdLst/>
              <a:ahLst/>
              <a:cxnLst/>
              <a:rect l="l" t="t" r="r" b="b"/>
              <a:pathLst>
                <a:path w="283845" h="288289">
                  <a:moveTo>
                    <a:pt x="141853" y="287927"/>
                  </a:moveTo>
                  <a:lnTo>
                    <a:pt x="97141" y="280556"/>
                  </a:lnTo>
                  <a:lnTo>
                    <a:pt x="58216" y="260056"/>
                  </a:lnTo>
                  <a:lnTo>
                    <a:pt x="27462" y="228844"/>
                  </a:lnTo>
                  <a:lnTo>
                    <a:pt x="7262" y="189341"/>
                  </a:lnTo>
                  <a:lnTo>
                    <a:pt x="0" y="143963"/>
                  </a:lnTo>
                  <a:lnTo>
                    <a:pt x="7262" y="98586"/>
                  </a:lnTo>
                  <a:lnTo>
                    <a:pt x="27462" y="59082"/>
                  </a:lnTo>
                  <a:lnTo>
                    <a:pt x="58216" y="27871"/>
                  </a:lnTo>
                  <a:lnTo>
                    <a:pt x="97141" y="7370"/>
                  </a:lnTo>
                  <a:lnTo>
                    <a:pt x="141853" y="0"/>
                  </a:lnTo>
                  <a:lnTo>
                    <a:pt x="186566" y="7370"/>
                  </a:lnTo>
                  <a:lnTo>
                    <a:pt x="225491" y="27871"/>
                  </a:lnTo>
                  <a:lnTo>
                    <a:pt x="256245" y="59082"/>
                  </a:lnTo>
                  <a:lnTo>
                    <a:pt x="276445" y="98586"/>
                  </a:lnTo>
                  <a:lnTo>
                    <a:pt x="283707" y="143963"/>
                  </a:lnTo>
                  <a:lnTo>
                    <a:pt x="276445" y="189341"/>
                  </a:lnTo>
                  <a:lnTo>
                    <a:pt x="256245" y="228844"/>
                  </a:lnTo>
                  <a:lnTo>
                    <a:pt x="225491" y="260056"/>
                  </a:lnTo>
                  <a:lnTo>
                    <a:pt x="186566" y="280556"/>
                  </a:lnTo>
                  <a:lnTo>
                    <a:pt x="141853" y="2879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82657" y="4227348"/>
              <a:ext cx="354965" cy="360045"/>
            </a:xfrm>
            <a:custGeom>
              <a:avLst/>
              <a:gdLst/>
              <a:ahLst/>
              <a:cxnLst/>
              <a:rect l="l" t="t" r="r" b="b"/>
              <a:pathLst>
                <a:path w="354965" h="360045">
                  <a:moveTo>
                    <a:pt x="354634" y="179954"/>
                  </a:moveTo>
                  <a:lnTo>
                    <a:pt x="348297" y="132133"/>
                  </a:lnTo>
                  <a:lnTo>
                    <a:pt x="330414" y="89150"/>
                  </a:lnTo>
                  <a:lnTo>
                    <a:pt x="302680" y="52726"/>
                  </a:lnTo>
                  <a:lnTo>
                    <a:pt x="266790" y="24580"/>
                  </a:lnTo>
                  <a:lnTo>
                    <a:pt x="224437" y="6431"/>
                  </a:lnTo>
                  <a:lnTo>
                    <a:pt x="177317" y="0"/>
                  </a:lnTo>
                  <a:lnTo>
                    <a:pt x="130197" y="6431"/>
                  </a:lnTo>
                  <a:lnTo>
                    <a:pt x="87844" y="24580"/>
                  </a:lnTo>
                  <a:lnTo>
                    <a:pt x="51954" y="52726"/>
                  </a:lnTo>
                  <a:lnTo>
                    <a:pt x="24220" y="89150"/>
                  </a:lnTo>
                  <a:lnTo>
                    <a:pt x="6337" y="132133"/>
                  </a:lnTo>
                  <a:lnTo>
                    <a:pt x="0" y="179954"/>
                  </a:lnTo>
                  <a:lnTo>
                    <a:pt x="6337" y="227776"/>
                  </a:lnTo>
                  <a:lnTo>
                    <a:pt x="24220" y="270758"/>
                  </a:lnTo>
                  <a:lnTo>
                    <a:pt x="51954" y="307182"/>
                  </a:lnTo>
                  <a:lnTo>
                    <a:pt x="87844" y="335329"/>
                  </a:lnTo>
                  <a:lnTo>
                    <a:pt x="130197" y="353477"/>
                  </a:lnTo>
                  <a:lnTo>
                    <a:pt x="177317" y="359909"/>
                  </a:lnTo>
                  <a:lnTo>
                    <a:pt x="224437" y="353477"/>
                  </a:lnTo>
                  <a:lnTo>
                    <a:pt x="266790" y="335329"/>
                  </a:lnTo>
                  <a:lnTo>
                    <a:pt x="302680" y="307182"/>
                  </a:lnTo>
                  <a:lnTo>
                    <a:pt x="330414" y="270758"/>
                  </a:lnTo>
                  <a:lnTo>
                    <a:pt x="348297" y="227776"/>
                  </a:lnTo>
                  <a:lnTo>
                    <a:pt x="354634" y="179954"/>
                  </a:lnTo>
                  <a:close/>
                </a:path>
                <a:path w="354965" h="360045">
                  <a:moveTo>
                    <a:pt x="319171" y="179954"/>
                  </a:moveTo>
                  <a:lnTo>
                    <a:pt x="311908" y="134577"/>
                  </a:lnTo>
                  <a:lnTo>
                    <a:pt x="291708" y="95073"/>
                  </a:lnTo>
                  <a:lnTo>
                    <a:pt x="260954" y="63862"/>
                  </a:lnTo>
                  <a:lnTo>
                    <a:pt x="222029" y="43361"/>
                  </a:lnTo>
                  <a:lnTo>
                    <a:pt x="177317" y="35990"/>
                  </a:lnTo>
                  <a:lnTo>
                    <a:pt x="132605" y="43361"/>
                  </a:lnTo>
                  <a:lnTo>
                    <a:pt x="93680" y="63862"/>
                  </a:lnTo>
                  <a:lnTo>
                    <a:pt x="62926" y="95073"/>
                  </a:lnTo>
                  <a:lnTo>
                    <a:pt x="42726" y="134577"/>
                  </a:lnTo>
                  <a:lnTo>
                    <a:pt x="35463" y="179954"/>
                  </a:lnTo>
                  <a:lnTo>
                    <a:pt x="42726" y="225332"/>
                  </a:lnTo>
                  <a:lnTo>
                    <a:pt x="62926" y="264835"/>
                  </a:lnTo>
                  <a:lnTo>
                    <a:pt x="93680" y="296047"/>
                  </a:lnTo>
                  <a:lnTo>
                    <a:pt x="132605" y="316547"/>
                  </a:lnTo>
                  <a:lnTo>
                    <a:pt x="177317" y="323918"/>
                  </a:lnTo>
                  <a:lnTo>
                    <a:pt x="222029" y="316547"/>
                  </a:lnTo>
                  <a:lnTo>
                    <a:pt x="260954" y="296047"/>
                  </a:lnTo>
                  <a:lnTo>
                    <a:pt x="291708" y="264835"/>
                  </a:lnTo>
                  <a:lnTo>
                    <a:pt x="311908" y="225332"/>
                  </a:lnTo>
                  <a:lnTo>
                    <a:pt x="319171" y="179954"/>
                  </a:lnTo>
                  <a:close/>
                </a:path>
              </a:pathLst>
            </a:custGeom>
            <a:ln w="714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103611" y="2993130"/>
              <a:ext cx="1161287" cy="19354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51626" y="3041142"/>
              <a:ext cx="1004569" cy="1778635"/>
            </a:xfrm>
            <a:custGeom>
              <a:avLst/>
              <a:gdLst/>
              <a:ahLst/>
              <a:cxnLst/>
              <a:rect l="l" t="t" r="r" b="b"/>
              <a:pathLst>
                <a:path w="1004570" h="1778635">
                  <a:moveTo>
                    <a:pt x="0" y="0"/>
                  </a:moveTo>
                  <a:lnTo>
                    <a:pt x="1004316" y="0"/>
                  </a:lnTo>
                  <a:lnTo>
                    <a:pt x="1004316" y="1778508"/>
                  </a:lnTo>
                  <a:lnTo>
                    <a:pt x="0" y="1778508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</a:t>
            </a:r>
            <a:r>
              <a:rPr spc="-85" dirty="0"/>
              <a:t>l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45" dirty="0"/>
              <a:t> </a:t>
            </a:r>
            <a:r>
              <a:rPr spc="-210" dirty="0"/>
              <a:t>C</a:t>
            </a:r>
            <a:r>
              <a:rPr spc="-125" dirty="0"/>
              <a:t>o</a:t>
            </a:r>
            <a:r>
              <a:rPr spc="-130" dirty="0"/>
              <a:t>ntr</a:t>
            </a:r>
            <a:r>
              <a:rPr spc="-175" dirty="0"/>
              <a:t>o</a:t>
            </a:r>
            <a:r>
              <a:rPr spc="-80" dirty="0"/>
              <a:t>l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27584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h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7" name="Content Placeholder 4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6" name="Content Placeholder 4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52010" y="1162050"/>
            <a:ext cx="4092575" cy="49517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6475" y="445770"/>
            <a:ext cx="393446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10" dirty="0"/>
              <a:t>a</a:t>
            </a:r>
            <a:r>
              <a:rPr spc="-235" dirty="0"/>
              <a:t>s</a:t>
            </a:r>
            <a:r>
              <a:rPr spc="-150" dirty="0"/>
              <a:t>ic</a:t>
            </a:r>
            <a:r>
              <a:rPr spc="-275" dirty="0"/>
              <a:t> </a:t>
            </a:r>
            <a:r>
              <a:rPr spc="-170" dirty="0"/>
              <a:t>A</a:t>
            </a:r>
            <a:r>
              <a:rPr spc="-135" dirty="0"/>
              <a:t>c</a:t>
            </a:r>
            <a:r>
              <a:rPr spc="-135" dirty="0"/>
              <a:t>t</a:t>
            </a:r>
            <a:r>
              <a:rPr spc="-75" dirty="0"/>
              <a:t>i</a:t>
            </a:r>
            <a:r>
              <a:rPr spc="-155" dirty="0"/>
              <a:t>v</a:t>
            </a:r>
            <a:r>
              <a:rPr spc="-95" dirty="0"/>
              <a:t>i</a:t>
            </a:r>
            <a:r>
              <a:rPr spc="-125" dirty="0"/>
              <a:t>t</a:t>
            </a:r>
            <a:r>
              <a:rPr spc="-150" dirty="0"/>
              <a:t>y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95" dirty="0"/>
              <a:t>i</a:t>
            </a:r>
            <a:r>
              <a:rPr spc="-195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70" dirty="0"/>
              <a:t>m</a:t>
            </a:r>
            <a:endParaRPr spc="-270" dirty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1" name="Content Placeholder 7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69" name="Content Placeholder 68"/>
          <p:cNvGraphicFramePr/>
          <p:nvPr>
            <p:ph sz="half" idx="2"/>
          </p:nvPr>
        </p:nvGraphicFramePr>
        <p:xfrm>
          <a:off x="1295400" y="1283970"/>
          <a:ext cx="7241540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" name="" r:id="rId1" imgW="6257925" imgH="5105400" progId="Paint.Picture">
                  <p:embed/>
                </p:oleObj>
              </mc:Choice>
              <mc:Fallback>
                <p:oleObj name="" r:id="rId1" imgW="6257925" imgH="5105400" progId="Paint.Picture">
                  <p:embed/>
                  <p:pic>
                    <p:nvPicPr>
                      <p:cNvPr id="0" name="Picture 69"/>
                      <p:cNvPicPr/>
                      <p:nvPr/>
                    </p:nvPicPr>
                    <p:blipFill>
                      <a:blip r:embed="rId2"/>
                      <a:srcRect t="1288"/>
                      <a:stretch>
                        <a:fillRect/>
                      </a:stretch>
                    </p:blipFill>
                    <p:spPr>
                      <a:xfrm>
                        <a:off x="1295400" y="1283970"/>
                        <a:ext cx="7241540" cy="496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4663440" cy="416115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Mod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ic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0" dirty="0">
                <a:latin typeface="Trebuchet MS" panose="020B0603020202020204"/>
                <a:cs typeface="Trebuchet MS" panose="020B0603020202020204"/>
              </a:rPr>
              <a:t>Algorithms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45" dirty="0">
                <a:latin typeface="Trebuchet MS" panose="020B0603020202020204"/>
                <a:cs typeface="Trebuchet MS" panose="020B0603020202020204"/>
              </a:rPr>
              <a:t>Flows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ty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30" dirty="0">
                <a:latin typeface="Trebuchet MS" panose="020B0603020202020204"/>
                <a:cs typeface="Trebuchet MS" panose="020B0603020202020204"/>
              </a:rPr>
              <a:t>/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tu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qu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5" dirty="0">
                <a:latin typeface="Trebuchet MS" panose="020B0603020202020204"/>
                <a:cs typeface="Trebuchet MS" panose="020B0603020202020204"/>
              </a:rPr>
              <a:t>Time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ordered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messages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between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objects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ans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ee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ob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j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ty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nhanc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ow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har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919" y="446023"/>
            <a:ext cx="332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165" dirty="0"/>
              <a:t>e</a:t>
            </a:r>
            <a:r>
              <a:rPr spc="-175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40" dirty="0"/>
              <a:t>al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8879" y="1792224"/>
            <a:ext cx="4209287" cy="32765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919" y="446023"/>
            <a:ext cx="332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165" dirty="0"/>
              <a:t>e</a:t>
            </a:r>
            <a:r>
              <a:rPr spc="-175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40" dirty="0"/>
              <a:t>al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35204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Interactions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Functionality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bs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12891" y="1368550"/>
            <a:ext cx="2859023" cy="22265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2614" y="446023"/>
            <a:ext cx="2859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U</a:t>
            </a:r>
            <a:r>
              <a:rPr spc="-16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10" dirty="0"/>
              <a:t>C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54127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sk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2271" y="1379369"/>
            <a:ext cx="3684904" cy="3765550"/>
            <a:chOff x="4032271" y="1379369"/>
            <a:chExt cx="3684904" cy="3765550"/>
          </a:xfrm>
        </p:grpSpPr>
        <p:sp>
          <p:nvSpPr>
            <p:cNvPr id="5" name="object 5"/>
            <p:cNvSpPr/>
            <p:nvPr/>
          </p:nvSpPr>
          <p:spPr>
            <a:xfrm>
              <a:off x="4739486" y="1383179"/>
              <a:ext cx="2973705" cy="3757929"/>
            </a:xfrm>
            <a:custGeom>
              <a:avLst/>
              <a:gdLst/>
              <a:ahLst/>
              <a:cxnLst/>
              <a:rect l="l" t="t" r="r" b="b"/>
              <a:pathLst>
                <a:path w="2973704" h="3757929">
                  <a:moveTo>
                    <a:pt x="0" y="3757582"/>
                  </a:moveTo>
                  <a:lnTo>
                    <a:pt x="2973642" y="3757582"/>
                  </a:lnTo>
                  <a:lnTo>
                    <a:pt x="2973642" y="0"/>
                  </a:lnTo>
                  <a:lnTo>
                    <a:pt x="0" y="0"/>
                  </a:lnTo>
                  <a:lnTo>
                    <a:pt x="0" y="3757582"/>
                  </a:lnTo>
                  <a:close/>
                </a:path>
              </a:pathLst>
            </a:custGeom>
            <a:ln w="7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90360" y="1460041"/>
              <a:ext cx="913783" cy="1262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35129" y="1787541"/>
              <a:ext cx="260985" cy="530225"/>
            </a:xfrm>
            <a:custGeom>
              <a:avLst/>
              <a:gdLst/>
              <a:ahLst/>
              <a:cxnLst/>
              <a:rect l="l" t="t" r="r" b="b"/>
              <a:pathLst>
                <a:path w="260985" h="530225">
                  <a:moveTo>
                    <a:pt x="52105" y="370779"/>
                  </a:moveTo>
                  <a:lnTo>
                    <a:pt x="0" y="370779"/>
                  </a:lnTo>
                  <a:lnTo>
                    <a:pt x="0" y="158905"/>
                  </a:lnTo>
                  <a:lnTo>
                    <a:pt x="26052" y="132421"/>
                  </a:lnTo>
                  <a:lnTo>
                    <a:pt x="234473" y="132421"/>
                  </a:lnTo>
                  <a:lnTo>
                    <a:pt x="260525" y="158905"/>
                  </a:lnTo>
                  <a:lnTo>
                    <a:pt x="260525" y="264842"/>
                  </a:lnTo>
                  <a:lnTo>
                    <a:pt x="52105" y="264842"/>
                  </a:lnTo>
                  <a:lnTo>
                    <a:pt x="52105" y="370779"/>
                  </a:lnTo>
                  <a:close/>
                </a:path>
                <a:path w="260985" h="530225">
                  <a:moveTo>
                    <a:pt x="130262" y="529684"/>
                  </a:moveTo>
                  <a:lnTo>
                    <a:pt x="52105" y="529684"/>
                  </a:lnTo>
                  <a:lnTo>
                    <a:pt x="52105" y="264842"/>
                  </a:lnTo>
                  <a:lnTo>
                    <a:pt x="208420" y="264842"/>
                  </a:lnTo>
                  <a:lnTo>
                    <a:pt x="208420" y="317810"/>
                  </a:lnTo>
                  <a:lnTo>
                    <a:pt x="130262" y="317810"/>
                  </a:lnTo>
                  <a:lnTo>
                    <a:pt x="130262" y="529684"/>
                  </a:lnTo>
                  <a:close/>
                </a:path>
                <a:path w="260985" h="530225">
                  <a:moveTo>
                    <a:pt x="260525" y="370779"/>
                  </a:moveTo>
                  <a:lnTo>
                    <a:pt x="208420" y="370779"/>
                  </a:lnTo>
                  <a:lnTo>
                    <a:pt x="208420" y="264842"/>
                  </a:lnTo>
                  <a:lnTo>
                    <a:pt x="260525" y="264842"/>
                  </a:lnTo>
                  <a:lnTo>
                    <a:pt x="260525" y="370779"/>
                  </a:lnTo>
                  <a:close/>
                </a:path>
                <a:path w="260985" h="530225">
                  <a:moveTo>
                    <a:pt x="208420" y="529684"/>
                  </a:moveTo>
                  <a:lnTo>
                    <a:pt x="130262" y="529684"/>
                  </a:lnTo>
                  <a:lnTo>
                    <a:pt x="130262" y="317810"/>
                  </a:lnTo>
                  <a:lnTo>
                    <a:pt x="208420" y="317810"/>
                  </a:lnTo>
                  <a:lnTo>
                    <a:pt x="208420" y="529684"/>
                  </a:lnTo>
                  <a:close/>
                </a:path>
                <a:path w="260985" h="530225">
                  <a:moveTo>
                    <a:pt x="130262" y="105936"/>
                  </a:moveTo>
                  <a:lnTo>
                    <a:pt x="110031" y="101757"/>
                  </a:lnTo>
                  <a:lnTo>
                    <a:pt x="93463" y="90377"/>
                  </a:lnTo>
                  <a:lnTo>
                    <a:pt x="82269" y="73535"/>
                  </a:lnTo>
                  <a:lnTo>
                    <a:pt x="78157" y="52968"/>
                  </a:lnTo>
                  <a:lnTo>
                    <a:pt x="82269" y="32401"/>
                  </a:lnTo>
                  <a:lnTo>
                    <a:pt x="93463" y="15559"/>
                  </a:lnTo>
                  <a:lnTo>
                    <a:pt x="110031" y="4179"/>
                  </a:lnTo>
                  <a:lnTo>
                    <a:pt x="130262" y="0"/>
                  </a:lnTo>
                  <a:lnTo>
                    <a:pt x="150494" y="4179"/>
                  </a:lnTo>
                  <a:lnTo>
                    <a:pt x="167062" y="15559"/>
                  </a:lnTo>
                  <a:lnTo>
                    <a:pt x="178256" y="32401"/>
                  </a:lnTo>
                  <a:lnTo>
                    <a:pt x="182368" y="52968"/>
                  </a:lnTo>
                  <a:lnTo>
                    <a:pt x="178256" y="73535"/>
                  </a:lnTo>
                  <a:lnTo>
                    <a:pt x="167062" y="90377"/>
                  </a:lnTo>
                  <a:lnTo>
                    <a:pt x="150494" y="101757"/>
                  </a:lnTo>
                  <a:lnTo>
                    <a:pt x="130262" y="10593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35129" y="1919962"/>
              <a:ext cx="260985" cy="397510"/>
            </a:xfrm>
            <a:custGeom>
              <a:avLst/>
              <a:gdLst/>
              <a:ahLst/>
              <a:cxnLst/>
              <a:rect l="l" t="t" r="r" b="b"/>
              <a:pathLst>
                <a:path w="260985" h="397510">
                  <a:moveTo>
                    <a:pt x="52105" y="397263"/>
                  </a:moveTo>
                  <a:lnTo>
                    <a:pt x="52105" y="132421"/>
                  </a:lnTo>
                  <a:lnTo>
                    <a:pt x="52105" y="238358"/>
                  </a:lnTo>
                  <a:lnTo>
                    <a:pt x="0" y="238358"/>
                  </a:lnTo>
                  <a:lnTo>
                    <a:pt x="0" y="26484"/>
                  </a:lnTo>
                  <a:lnTo>
                    <a:pt x="26052" y="0"/>
                  </a:lnTo>
                  <a:lnTo>
                    <a:pt x="234473" y="0"/>
                  </a:lnTo>
                  <a:lnTo>
                    <a:pt x="260525" y="26484"/>
                  </a:lnTo>
                  <a:lnTo>
                    <a:pt x="260525" y="238358"/>
                  </a:lnTo>
                  <a:lnTo>
                    <a:pt x="208420" y="238358"/>
                  </a:lnTo>
                  <a:lnTo>
                    <a:pt x="208420" y="132421"/>
                  </a:lnTo>
                  <a:lnTo>
                    <a:pt x="208420" y="397263"/>
                  </a:lnTo>
                  <a:lnTo>
                    <a:pt x="130262" y="397263"/>
                  </a:lnTo>
                  <a:lnTo>
                    <a:pt x="130262" y="185389"/>
                  </a:lnTo>
                  <a:lnTo>
                    <a:pt x="130262" y="397263"/>
                  </a:lnTo>
                  <a:lnTo>
                    <a:pt x="52105" y="397263"/>
                  </a:lnTo>
                  <a:close/>
                </a:path>
              </a:pathLst>
            </a:custGeom>
            <a:ln w="52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0660" y="1784914"/>
              <a:ext cx="109464" cy="11119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894956" y="2320711"/>
            <a:ext cx="5435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5" dirty="0">
                <a:latin typeface="Calibri" panose="020F0502020204030204"/>
                <a:cs typeface="Calibri" panose="020F0502020204030204"/>
              </a:rPr>
              <a:t>Customer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00685" y="1788462"/>
            <a:ext cx="266700" cy="535305"/>
            <a:chOff x="8200685" y="1788462"/>
            <a:chExt cx="266700" cy="535305"/>
          </a:xfrm>
        </p:grpSpPr>
        <p:sp>
          <p:nvSpPr>
            <p:cNvPr id="12" name="object 12"/>
            <p:cNvSpPr/>
            <p:nvPr/>
          </p:nvSpPr>
          <p:spPr>
            <a:xfrm>
              <a:off x="8203542" y="1791089"/>
              <a:ext cx="260985" cy="530225"/>
            </a:xfrm>
            <a:custGeom>
              <a:avLst/>
              <a:gdLst/>
              <a:ahLst/>
              <a:cxnLst/>
              <a:rect l="l" t="t" r="r" b="b"/>
              <a:pathLst>
                <a:path w="260984" h="530225">
                  <a:moveTo>
                    <a:pt x="52105" y="370779"/>
                  </a:moveTo>
                  <a:lnTo>
                    <a:pt x="0" y="370779"/>
                  </a:lnTo>
                  <a:lnTo>
                    <a:pt x="0" y="158905"/>
                  </a:lnTo>
                  <a:lnTo>
                    <a:pt x="26052" y="132421"/>
                  </a:lnTo>
                  <a:lnTo>
                    <a:pt x="234473" y="132421"/>
                  </a:lnTo>
                  <a:lnTo>
                    <a:pt x="260525" y="158905"/>
                  </a:lnTo>
                  <a:lnTo>
                    <a:pt x="260525" y="264842"/>
                  </a:lnTo>
                  <a:lnTo>
                    <a:pt x="52105" y="264842"/>
                  </a:lnTo>
                  <a:lnTo>
                    <a:pt x="52105" y="370779"/>
                  </a:lnTo>
                  <a:close/>
                </a:path>
                <a:path w="260984" h="530225">
                  <a:moveTo>
                    <a:pt x="130262" y="529684"/>
                  </a:moveTo>
                  <a:lnTo>
                    <a:pt x="52105" y="529684"/>
                  </a:lnTo>
                  <a:lnTo>
                    <a:pt x="52105" y="264842"/>
                  </a:lnTo>
                  <a:lnTo>
                    <a:pt x="208420" y="264842"/>
                  </a:lnTo>
                  <a:lnTo>
                    <a:pt x="208420" y="317810"/>
                  </a:lnTo>
                  <a:lnTo>
                    <a:pt x="130262" y="317810"/>
                  </a:lnTo>
                  <a:lnTo>
                    <a:pt x="130262" y="529684"/>
                  </a:lnTo>
                  <a:close/>
                </a:path>
                <a:path w="260984" h="530225">
                  <a:moveTo>
                    <a:pt x="260525" y="370779"/>
                  </a:moveTo>
                  <a:lnTo>
                    <a:pt x="208420" y="370779"/>
                  </a:lnTo>
                  <a:lnTo>
                    <a:pt x="208420" y="264842"/>
                  </a:lnTo>
                  <a:lnTo>
                    <a:pt x="260525" y="264842"/>
                  </a:lnTo>
                  <a:lnTo>
                    <a:pt x="260525" y="370779"/>
                  </a:lnTo>
                  <a:close/>
                </a:path>
                <a:path w="260984" h="530225">
                  <a:moveTo>
                    <a:pt x="208420" y="529684"/>
                  </a:moveTo>
                  <a:lnTo>
                    <a:pt x="130262" y="529684"/>
                  </a:lnTo>
                  <a:lnTo>
                    <a:pt x="130262" y="317810"/>
                  </a:lnTo>
                  <a:lnTo>
                    <a:pt x="208420" y="317810"/>
                  </a:lnTo>
                  <a:lnTo>
                    <a:pt x="208420" y="529684"/>
                  </a:lnTo>
                  <a:close/>
                </a:path>
                <a:path w="260984" h="530225">
                  <a:moveTo>
                    <a:pt x="130262" y="105936"/>
                  </a:moveTo>
                  <a:lnTo>
                    <a:pt x="110031" y="101757"/>
                  </a:lnTo>
                  <a:lnTo>
                    <a:pt x="93463" y="90377"/>
                  </a:lnTo>
                  <a:lnTo>
                    <a:pt x="82269" y="73535"/>
                  </a:lnTo>
                  <a:lnTo>
                    <a:pt x="78157" y="52968"/>
                  </a:lnTo>
                  <a:lnTo>
                    <a:pt x="82269" y="32401"/>
                  </a:lnTo>
                  <a:lnTo>
                    <a:pt x="93463" y="15559"/>
                  </a:lnTo>
                  <a:lnTo>
                    <a:pt x="110031" y="4179"/>
                  </a:lnTo>
                  <a:lnTo>
                    <a:pt x="130262" y="0"/>
                  </a:lnTo>
                  <a:lnTo>
                    <a:pt x="150494" y="4179"/>
                  </a:lnTo>
                  <a:lnTo>
                    <a:pt x="167062" y="15559"/>
                  </a:lnTo>
                  <a:lnTo>
                    <a:pt x="178256" y="32401"/>
                  </a:lnTo>
                  <a:lnTo>
                    <a:pt x="182368" y="52968"/>
                  </a:lnTo>
                  <a:lnTo>
                    <a:pt x="178256" y="73535"/>
                  </a:lnTo>
                  <a:lnTo>
                    <a:pt x="167062" y="90377"/>
                  </a:lnTo>
                  <a:lnTo>
                    <a:pt x="150494" y="101757"/>
                  </a:lnTo>
                  <a:lnTo>
                    <a:pt x="130262" y="10593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03542" y="1923510"/>
              <a:ext cx="260985" cy="397510"/>
            </a:xfrm>
            <a:custGeom>
              <a:avLst/>
              <a:gdLst/>
              <a:ahLst/>
              <a:cxnLst/>
              <a:rect l="l" t="t" r="r" b="b"/>
              <a:pathLst>
                <a:path w="260984" h="397510">
                  <a:moveTo>
                    <a:pt x="52105" y="397263"/>
                  </a:moveTo>
                  <a:lnTo>
                    <a:pt x="52105" y="132421"/>
                  </a:lnTo>
                  <a:lnTo>
                    <a:pt x="52105" y="238358"/>
                  </a:lnTo>
                  <a:lnTo>
                    <a:pt x="0" y="238358"/>
                  </a:lnTo>
                  <a:lnTo>
                    <a:pt x="0" y="26484"/>
                  </a:lnTo>
                  <a:lnTo>
                    <a:pt x="26052" y="0"/>
                  </a:lnTo>
                  <a:lnTo>
                    <a:pt x="234473" y="0"/>
                  </a:lnTo>
                  <a:lnTo>
                    <a:pt x="260525" y="26484"/>
                  </a:lnTo>
                  <a:lnTo>
                    <a:pt x="260525" y="238358"/>
                  </a:lnTo>
                  <a:lnTo>
                    <a:pt x="208420" y="238358"/>
                  </a:lnTo>
                  <a:lnTo>
                    <a:pt x="208420" y="132421"/>
                  </a:lnTo>
                  <a:lnTo>
                    <a:pt x="208420" y="397263"/>
                  </a:lnTo>
                  <a:lnTo>
                    <a:pt x="130262" y="397263"/>
                  </a:lnTo>
                  <a:lnTo>
                    <a:pt x="130262" y="185389"/>
                  </a:lnTo>
                  <a:lnTo>
                    <a:pt x="130262" y="397263"/>
                  </a:lnTo>
                  <a:lnTo>
                    <a:pt x="52105" y="397263"/>
                  </a:lnTo>
                  <a:close/>
                </a:path>
              </a:pathLst>
            </a:custGeom>
            <a:ln w="52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073" y="1788462"/>
              <a:ext cx="109464" cy="11119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039666" y="2324290"/>
            <a:ext cx="586740" cy="5022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latin typeface="Calibri" panose="020F0502020204030204"/>
                <a:cs typeface="Calibri" panose="020F0502020204030204"/>
              </a:rPr>
              <a:t>Payment 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spc="-35" dirty="0">
                <a:latin typeface="Calibri" panose="020F0502020204030204"/>
                <a:cs typeface="Calibri" panose="020F0502020204030204"/>
              </a:rPr>
              <a:t>P</a:t>
            </a:r>
            <a:r>
              <a:rPr sz="1050" spc="15" dirty="0">
                <a:latin typeface="Calibri" panose="020F0502020204030204"/>
                <a:cs typeface="Calibri" panose="020F0502020204030204"/>
              </a:rPr>
              <a:t>r</a:t>
            </a:r>
            <a:r>
              <a:rPr sz="105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spc="20" dirty="0">
                <a:latin typeface="Calibri" panose="020F0502020204030204"/>
                <a:cs typeface="Calibri" panose="020F0502020204030204"/>
              </a:rPr>
              <a:t>c</a:t>
            </a:r>
            <a:r>
              <a:rPr sz="10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ss</a:t>
            </a:r>
            <a:r>
              <a:rPr sz="10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05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g  </a:t>
            </a:r>
            <a:r>
              <a:rPr sz="1050" spc="-15" dirty="0">
                <a:latin typeface="Calibri" panose="020F0502020204030204"/>
                <a:cs typeface="Calibri" panose="020F0502020204030204"/>
              </a:rPr>
              <a:t>Service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46969" y="2801410"/>
            <a:ext cx="1042669" cy="706755"/>
          </a:xfrm>
          <a:custGeom>
            <a:avLst/>
            <a:gdLst/>
            <a:ahLst/>
            <a:cxnLst/>
            <a:rect l="l" t="t" r="r" b="b"/>
            <a:pathLst>
              <a:path w="1042670" h="706754">
                <a:moveTo>
                  <a:pt x="521051" y="706599"/>
                </a:moveTo>
                <a:lnTo>
                  <a:pt x="464303" y="704523"/>
                </a:lnTo>
                <a:lnTo>
                  <a:pt x="409318" y="698441"/>
                </a:lnTo>
                <a:lnTo>
                  <a:pt x="356416" y="688568"/>
                </a:lnTo>
                <a:lnTo>
                  <a:pt x="305914" y="675122"/>
                </a:lnTo>
                <a:lnTo>
                  <a:pt x="258132" y="658319"/>
                </a:lnTo>
                <a:lnTo>
                  <a:pt x="213389" y="638375"/>
                </a:lnTo>
                <a:lnTo>
                  <a:pt x="172002" y="615508"/>
                </a:lnTo>
                <a:lnTo>
                  <a:pt x="134292" y="589933"/>
                </a:lnTo>
                <a:lnTo>
                  <a:pt x="100575" y="561868"/>
                </a:lnTo>
                <a:lnTo>
                  <a:pt x="71171" y="531528"/>
                </a:lnTo>
                <a:lnTo>
                  <a:pt x="46399" y="499131"/>
                </a:lnTo>
                <a:lnTo>
                  <a:pt x="26577" y="464893"/>
                </a:lnTo>
                <a:lnTo>
                  <a:pt x="12024" y="429031"/>
                </a:lnTo>
                <a:lnTo>
                  <a:pt x="3059" y="391761"/>
                </a:lnTo>
                <a:lnTo>
                  <a:pt x="0" y="353299"/>
                </a:lnTo>
                <a:lnTo>
                  <a:pt x="3059" y="314838"/>
                </a:lnTo>
                <a:lnTo>
                  <a:pt x="12024" y="277568"/>
                </a:lnTo>
                <a:lnTo>
                  <a:pt x="26577" y="241705"/>
                </a:lnTo>
                <a:lnTo>
                  <a:pt x="46399" y="207467"/>
                </a:lnTo>
                <a:lnTo>
                  <a:pt x="71171" y="175070"/>
                </a:lnTo>
                <a:lnTo>
                  <a:pt x="100575" y="144731"/>
                </a:lnTo>
                <a:lnTo>
                  <a:pt x="134292" y="116665"/>
                </a:lnTo>
                <a:lnTo>
                  <a:pt x="172002" y="91090"/>
                </a:lnTo>
                <a:lnTo>
                  <a:pt x="213389" y="68223"/>
                </a:lnTo>
                <a:lnTo>
                  <a:pt x="258132" y="48279"/>
                </a:lnTo>
                <a:lnTo>
                  <a:pt x="305914" y="31476"/>
                </a:lnTo>
                <a:lnTo>
                  <a:pt x="356416" y="18030"/>
                </a:lnTo>
                <a:lnTo>
                  <a:pt x="409318" y="8157"/>
                </a:lnTo>
                <a:lnTo>
                  <a:pt x="464303" y="2075"/>
                </a:lnTo>
                <a:lnTo>
                  <a:pt x="521051" y="0"/>
                </a:lnTo>
                <a:lnTo>
                  <a:pt x="577800" y="2075"/>
                </a:lnTo>
                <a:lnTo>
                  <a:pt x="632785" y="8157"/>
                </a:lnTo>
                <a:lnTo>
                  <a:pt x="685687" y="18030"/>
                </a:lnTo>
                <a:lnTo>
                  <a:pt x="736188" y="31476"/>
                </a:lnTo>
                <a:lnTo>
                  <a:pt x="783970" y="48279"/>
                </a:lnTo>
                <a:lnTo>
                  <a:pt x="828714" y="68223"/>
                </a:lnTo>
                <a:lnTo>
                  <a:pt x="870100" y="91090"/>
                </a:lnTo>
                <a:lnTo>
                  <a:pt x="907811" y="116665"/>
                </a:lnTo>
                <a:lnTo>
                  <a:pt x="941528" y="144731"/>
                </a:lnTo>
                <a:lnTo>
                  <a:pt x="970931" y="175070"/>
                </a:lnTo>
                <a:lnTo>
                  <a:pt x="995703" y="207467"/>
                </a:lnTo>
                <a:lnTo>
                  <a:pt x="1015525" y="241705"/>
                </a:lnTo>
                <a:lnTo>
                  <a:pt x="1030078" y="277568"/>
                </a:lnTo>
                <a:lnTo>
                  <a:pt x="1039044" y="314838"/>
                </a:lnTo>
                <a:lnTo>
                  <a:pt x="1042103" y="353299"/>
                </a:lnTo>
                <a:lnTo>
                  <a:pt x="1039044" y="391761"/>
                </a:lnTo>
                <a:lnTo>
                  <a:pt x="1030078" y="429031"/>
                </a:lnTo>
                <a:lnTo>
                  <a:pt x="1015525" y="464893"/>
                </a:lnTo>
                <a:lnTo>
                  <a:pt x="995703" y="499131"/>
                </a:lnTo>
                <a:lnTo>
                  <a:pt x="970931" y="531528"/>
                </a:lnTo>
                <a:lnTo>
                  <a:pt x="941528" y="561868"/>
                </a:lnTo>
                <a:lnTo>
                  <a:pt x="907811" y="589933"/>
                </a:lnTo>
                <a:lnTo>
                  <a:pt x="870100" y="615508"/>
                </a:lnTo>
                <a:lnTo>
                  <a:pt x="828714" y="638375"/>
                </a:lnTo>
                <a:lnTo>
                  <a:pt x="783970" y="658319"/>
                </a:lnTo>
                <a:lnTo>
                  <a:pt x="736188" y="675122"/>
                </a:lnTo>
                <a:lnTo>
                  <a:pt x="685687" y="688568"/>
                </a:lnTo>
                <a:lnTo>
                  <a:pt x="632785" y="698441"/>
                </a:lnTo>
                <a:lnTo>
                  <a:pt x="577800" y="704523"/>
                </a:lnTo>
                <a:lnTo>
                  <a:pt x="521051" y="706599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200577" y="2890386"/>
            <a:ext cx="537210" cy="5022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605" algn="just">
              <a:lnSpc>
                <a:spcPct val="100000"/>
              </a:lnSpc>
              <a:spcBef>
                <a:spcPts val="90"/>
              </a:spcBef>
            </a:pP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Schedule </a:t>
            </a:r>
            <a:r>
              <a:rPr sz="1050" spc="-229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05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rr</a:t>
            </a:r>
            <a:r>
              <a:rPr sz="10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  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46969" y="1697865"/>
            <a:ext cx="1042669" cy="706755"/>
          </a:xfrm>
          <a:custGeom>
            <a:avLst/>
            <a:gdLst/>
            <a:ahLst/>
            <a:cxnLst/>
            <a:rect l="l" t="t" r="r" b="b"/>
            <a:pathLst>
              <a:path w="1042670" h="706755">
                <a:moveTo>
                  <a:pt x="521051" y="706599"/>
                </a:moveTo>
                <a:lnTo>
                  <a:pt x="464303" y="704523"/>
                </a:lnTo>
                <a:lnTo>
                  <a:pt x="409318" y="698441"/>
                </a:lnTo>
                <a:lnTo>
                  <a:pt x="356416" y="688568"/>
                </a:lnTo>
                <a:lnTo>
                  <a:pt x="305914" y="675122"/>
                </a:lnTo>
                <a:lnTo>
                  <a:pt x="258132" y="658319"/>
                </a:lnTo>
                <a:lnTo>
                  <a:pt x="213389" y="638375"/>
                </a:lnTo>
                <a:lnTo>
                  <a:pt x="172002" y="615508"/>
                </a:lnTo>
                <a:lnTo>
                  <a:pt x="134292" y="589933"/>
                </a:lnTo>
                <a:lnTo>
                  <a:pt x="100575" y="561868"/>
                </a:lnTo>
                <a:lnTo>
                  <a:pt x="71171" y="531528"/>
                </a:lnTo>
                <a:lnTo>
                  <a:pt x="46399" y="499131"/>
                </a:lnTo>
                <a:lnTo>
                  <a:pt x="26577" y="464893"/>
                </a:lnTo>
                <a:lnTo>
                  <a:pt x="12024" y="429031"/>
                </a:lnTo>
                <a:lnTo>
                  <a:pt x="3059" y="391761"/>
                </a:lnTo>
                <a:lnTo>
                  <a:pt x="0" y="353299"/>
                </a:lnTo>
                <a:lnTo>
                  <a:pt x="3059" y="314838"/>
                </a:lnTo>
                <a:lnTo>
                  <a:pt x="12024" y="277568"/>
                </a:lnTo>
                <a:lnTo>
                  <a:pt x="26577" y="241705"/>
                </a:lnTo>
                <a:lnTo>
                  <a:pt x="46399" y="207467"/>
                </a:lnTo>
                <a:lnTo>
                  <a:pt x="71171" y="175070"/>
                </a:lnTo>
                <a:lnTo>
                  <a:pt x="100575" y="144731"/>
                </a:lnTo>
                <a:lnTo>
                  <a:pt x="134292" y="116665"/>
                </a:lnTo>
                <a:lnTo>
                  <a:pt x="172002" y="91090"/>
                </a:lnTo>
                <a:lnTo>
                  <a:pt x="213389" y="68223"/>
                </a:lnTo>
                <a:lnTo>
                  <a:pt x="258132" y="48279"/>
                </a:lnTo>
                <a:lnTo>
                  <a:pt x="305914" y="31476"/>
                </a:lnTo>
                <a:lnTo>
                  <a:pt x="356416" y="18030"/>
                </a:lnTo>
                <a:lnTo>
                  <a:pt x="409318" y="8157"/>
                </a:lnTo>
                <a:lnTo>
                  <a:pt x="464303" y="2075"/>
                </a:lnTo>
                <a:lnTo>
                  <a:pt x="521051" y="0"/>
                </a:lnTo>
                <a:lnTo>
                  <a:pt x="577800" y="2075"/>
                </a:lnTo>
                <a:lnTo>
                  <a:pt x="632785" y="8157"/>
                </a:lnTo>
                <a:lnTo>
                  <a:pt x="685687" y="18030"/>
                </a:lnTo>
                <a:lnTo>
                  <a:pt x="736188" y="31476"/>
                </a:lnTo>
                <a:lnTo>
                  <a:pt x="783970" y="48279"/>
                </a:lnTo>
                <a:lnTo>
                  <a:pt x="828714" y="68223"/>
                </a:lnTo>
                <a:lnTo>
                  <a:pt x="870100" y="91090"/>
                </a:lnTo>
                <a:lnTo>
                  <a:pt x="907811" y="116665"/>
                </a:lnTo>
                <a:lnTo>
                  <a:pt x="941528" y="144731"/>
                </a:lnTo>
                <a:lnTo>
                  <a:pt x="970931" y="175070"/>
                </a:lnTo>
                <a:lnTo>
                  <a:pt x="995703" y="207467"/>
                </a:lnTo>
                <a:lnTo>
                  <a:pt x="1015525" y="241705"/>
                </a:lnTo>
                <a:lnTo>
                  <a:pt x="1030078" y="277568"/>
                </a:lnTo>
                <a:lnTo>
                  <a:pt x="1039044" y="314838"/>
                </a:lnTo>
                <a:lnTo>
                  <a:pt x="1042103" y="353299"/>
                </a:lnTo>
                <a:lnTo>
                  <a:pt x="1039044" y="391761"/>
                </a:lnTo>
                <a:lnTo>
                  <a:pt x="1030078" y="429031"/>
                </a:lnTo>
                <a:lnTo>
                  <a:pt x="1015525" y="464893"/>
                </a:lnTo>
                <a:lnTo>
                  <a:pt x="995703" y="499131"/>
                </a:lnTo>
                <a:lnTo>
                  <a:pt x="970931" y="531528"/>
                </a:lnTo>
                <a:lnTo>
                  <a:pt x="941528" y="561868"/>
                </a:lnTo>
                <a:lnTo>
                  <a:pt x="907811" y="589933"/>
                </a:lnTo>
                <a:lnTo>
                  <a:pt x="870100" y="615508"/>
                </a:lnTo>
                <a:lnTo>
                  <a:pt x="828714" y="638375"/>
                </a:lnTo>
                <a:lnTo>
                  <a:pt x="783970" y="658319"/>
                </a:lnTo>
                <a:lnTo>
                  <a:pt x="736188" y="675122"/>
                </a:lnTo>
                <a:lnTo>
                  <a:pt x="685687" y="688568"/>
                </a:lnTo>
                <a:lnTo>
                  <a:pt x="632785" y="698441"/>
                </a:lnTo>
                <a:lnTo>
                  <a:pt x="577800" y="704523"/>
                </a:lnTo>
                <a:lnTo>
                  <a:pt x="521051" y="706599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65992" y="1945783"/>
            <a:ext cx="40259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0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0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5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79862" y="2584239"/>
            <a:ext cx="1042669" cy="706755"/>
          </a:xfrm>
          <a:custGeom>
            <a:avLst/>
            <a:gdLst/>
            <a:ahLst/>
            <a:cxnLst/>
            <a:rect l="l" t="t" r="r" b="b"/>
            <a:pathLst>
              <a:path w="1042670" h="706754">
                <a:moveTo>
                  <a:pt x="521051" y="706599"/>
                </a:moveTo>
                <a:lnTo>
                  <a:pt x="464303" y="704523"/>
                </a:lnTo>
                <a:lnTo>
                  <a:pt x="409318" y="698441"/>
                </a:lnTo>
                <a:lnTo>
                  <a:pt x="356416" y="688568"/>
                </a:lnTo>
                <a:lnTo>
                  <a:pt x="305914" y="675122"/>
                </a:lnTo>
                <a:lnTo>
                  <a:pt x="258132" y="658319"/>
                </a:lnTo>
                <a:lnTo>
                  <a:pt x="213389" y="638375"/>
                </a:lnTo>
                <a:lnTo>
                  <a:pt x="172002" y="615508"/>
                </a:lnTo>
                <a:lnTo>
                  <a:pt x="134292" y="589933"/>
                </a:lnTo>
                <a:lnTo>
                  <a:pt x="100575" y="561868"/>
                </a:lnTo>
                <a:lnTo>
                  <a:pt x="71171" y="531528"/>
                </a:lnTo>
                <a:lnTo>
                  <a:pt x="46399" y="499131"/>
                </a:lnTo>
                <a:lnTo>
                  <a:pt x="26577" y="464893"/>
                </a:lnTo>
                <a:lnTo>
                  <a:pt x="12024" y="429031"/>
                </a:lnTo>
                <a:lnTo>
                  <a:pt x="3059" y="391761"/>
                </a:lnTo>
                <a:lnTo>
                  <a:pt x="0" y="353299"/>
                </a:lnTo>
                <a:lnTo>
                  <a:pt x="3059" y="314838"/>
                </a:lnTo>
                <a:lnTo>
                  <a:pt x="12024" y="277568"/>
                </a:lnTo>
                <a:lnTo>
                  <a:pt x="26577" y="241705"/>
                </a:lnTo>
                <a:lnTo>
                  <a:pt x="46399" y="207467"/>
                </a:lnTo>
                <a:lnTo>
                  <a:pt x="71171" y="175070"/>
                </a:lnTo>
                <a:lnTo>
                  <a:pt x="100575" y="144731"/>
                </a:lnTo>
                <a:lnTo>
                  <a:pt x="134292" y="116665"/>
                </a:lnTo>
                <a:lnTo>
                  <a:pt x="172002" y="91090"/>
                </a:lnTo>
                <a:lnTo>
                  <a:pt x="213389" y="68223"/>
                </a:lnTo>
                <a:lnTo>
                  <a:pt x="258132" y="48279"/>
                </a:lnTo>
                <a:lnTo>
                  <a:pt x="305914" y="31476"/>
                </a:lnTo>
                <a:lnTo>
                  <a:pt x="356416" y="18030"/>
                </a:lnTo>
                <a:lnTo>
                  <a:pt x="409318" y="8157"/>
                </a:lnTo>
                <a:lnTo>
                  <a:pt x="464303" y="2075"/>
                </a:lnTo>
                <a:lnTo>
                  <a:pt x="521051" y="0"/>
                </a:lnTo>
                <a:lnTo>
                  <a:pt x="577800" y="2075"/>
                </a:lnTo>
                <a:lnTo>
                  <a:pt x="632785" y="8157"/>
                </a:lnTo>
                <a:lnTo>
                  <a:pt x="685687" y="18030"/>
                </a:lnTo>
                <a:lnTo>
                  <a:pt x="736188" y="31476"/>
                </a:lnTo>
                <a:lnTo>
                  <a:pt x="783970" y="48279"/>
                </a:lnTo>
                <a:lnTo>
                  <a:pt x="828714" y="68223"/>
                </a:lnTo>
                <a:lnTo>
                  <a:pt x="870100" y="91090"/>
                </a:lnTo>
                <a:lnTo>
                  <a:pt x="907811" y="116665"/>
                </a:lnTo>
                <a:lnTo>
                  <a:pt x="941528" y="144731"/>
                </a:lnTo>
                <a:lnTo>
                  <a:pt x="970931" y="175070"/>
                </a:lnTo>
                <a:lnTo>
                  <a:pt x="995703" y="207467"/>
                </a:lnTo>
                <a:lnTo>
                  <a:pt x="1015525" y="241705"/>
                </a:lnTo>
                <a:lnTo>
                  <a:pt x="1030078" y="277568"/>
                </a:lnTo>
                <a:lnTo>
                  <a:pt x="1039044" y="314838"/>
                </a:lnTo>
                <a:lnTo>
                  <a:pt x="1042103" y="353299"/>
                </a:lnTo>
                <a:lnTo>
                  <a:pt x="1039044" y="391761"/>
                </a:lnTo>
                <a:lnTo>
                  <a:pt x="1030078" y="429031"/>
                </a:lnTo>
                <a:lnTo>
                  <a:pt x="1015525" y="464893"/>
                </a:lnTo>
                <a:lnTo>
                  <a:pt x="995703" y="499131"/>
                </a:lnTo>
                <a:lnTo>
                  <a:pt x="970931" y="531528"/>
                </a:lnTo>
                <a:lnTo>
                  <a:pt x="941528" y="561868"/>
                </a:lnTo>
                <a:lnTo>
                  <a:pt x="907811" y="589933"/>
                </a:lnTo>
                <a:lnTo>
                  <a:pt x="870100" y="615508"/>
                </a:lnTo>
                <a:lnTo>
                  <a:pt x="828714" y="638375"/>
                </a:lnTo>
                <a:lnTo>
                  <a:pt x="783970" y="658319"/>
                </a:lnTo>
                <a:lnTo>
                  <a:pt x="736188" y="675122"/>
                </a:lnTo>
                <a:lnTo>
                  <a:pt x="685687" y="688568"/>
                </a:lnTo>
                <a:lnTo>
                  <a:pt x="632785" y="698441"/>
                </a:lnTo>
                <a:lnTo>
                  <a:pt x="577800" y="704523"/>
                </a:lnTo>
                <a:lnTo>
                  <a:pt x="521051" y="706599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543912" y="2752668"/>
            <a:ext cx="714375" cy="343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4315" marR="5080" indent="-222250">
              <a:lnSpc>
                <a:spcPct val="100000"/>
              </a:lnSpc>
              <a:spcBef>
                <a:spcPts val="90"/>
              </a:spcBef>
            </a:pP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5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050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05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05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0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User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49053" y="2285423"/>
            <a:ext cx="671195" cy="430530"/>
            <a:chOff x="5849053" y="2285423"/>
            <a:chExt cx="671195" cy="430530"/>
          </a:xfrm>
        </p:grpSpPr>
        <p:sp>
          <p:nvSpPr>
            <p:cNvPr id="23" name="object 23"/>
            <p:cNvSpPr/>
            <p:nvPr/>
          </p:nvSpPr>
          <p:spPr>
            <a:xfrm>
              <a:off x="5852863" y="2289233"/>
              <a:ext cx="663575" cy="410845"/>
            </a:xfrm>
            <a:custGeom>
              <a:avLst/>
              <a:gdLst/>
              <a:ahLst/>
              <a:cxnLst/>
              <a:rect l="l" t="t" r="r" b="b"/>
              <a:pathLst>
                <a:path w="663575" h="410844">
                  <a:moveTo>
                    <a:pt x="0" y="0"/>
                  </a:moveTo>
                  <a:lnTo>
                    <a:pt x="663201" y="410229"/>
                  </a:lnTo>
                </a:path>
              </a:pathLst>
            </a:custGeom>
            <a:ln w="7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66721" y="2649178"/>
              <a:ext cx="49530" cy="62865"/>
            </a:xfrm>
            <a:custGeom>
              <a:avLst/>
              <a:gdLst/>
              <a:ahLst/>
              <a:cxnLst/>
              <a:rect l="l" t="t" r="r" b="b"/>
              <a:pathLst>
                <a:path w="49529" h="62864">
                  <a:moveTo>
                    <a:pt x="0" y="62502"/>
                  </a:moveTo>
                  <a:lnTo>
                    <a:pt x="49499" y="50320"/>
                  </a:lnTo>
                  <a:lnTo>
                    <a:pt x="37515" y="0"/>
                  </a:lnTo>
                </a:path>
              </a:pathLst>
            </a:custGeom>
            <a:ln w="7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921121" y="2407714"/>
            <a:ext cx="5238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&lt;&lt;include&gt;&gt;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28310" y="2400491"/>
            <a:ext cx="80010" cy="405130"/>
            <a:chOff x="5428310" y="2400491"/>
            <a:chExt cx="80010" cy="405130"/>
          </a:xfrm>
        </p:grpSpPr>
        <p:sp>
          <p:nvSpPr>
            <p:cNvPr id="27" name="object 27"/>
            <p:cNvSpPr/>
            <p:nvPr/>
          </p:nvSpPr>
          <p:spPr>
            <a:xfrm>
              <a:off x="5468013" y="2404301"/>
              <a:ext cx="0" cy="397510"/>
            </a:xfrm>
            <a:custGeom>
              <a:avLst/>
              <a:gdLst/>
              <a:ahLst/>
              <a:cxnLst/>
              <a:rect l="l" t="t" r="r" b="b"/>
              <a:pathLst>
                <a:path h="397510">
                  <a:moveTo>
                    <a:pt x="0" y="260185"/>
                  </a:moveTo>
                  <a:lnTo>
                    <a:pt x="0" y="397279"/>
                  </a:lnTo>
                </a:path>
                <a:path h="397510">
                  <a:moveTo>
                    <a:pt x="0" y="0"/>
                  </a:moveTo>
                  <a:lnTo>
                    <a:pt x="0" y="136768"/>
                  </a:lnTo>
                </a:path>
              </a:pathLst>
            </a:custGeom>
            <a:ln w="7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432120" y="2765073"/>
              <a:ext cx="72390" cy="36830"/>
            </a:xfrm>
            <a:custGeom>
              <a:avLst/>
              <a:gdLst/>
              <a:ahLst/>
              <a:cxnLst/>
              <a:rect l="l" t="t" r="r" b="b"/>
              <a:pathLst>
                <a:path w="72389" h="36830">
                  <a:moveTo>
                    <a:pt x="0" y="0"/>
                  </a:moveTo>
                  <a:lnTo>
                    <a:pt x="35952" y="36548"/>
                  </a:lnTo>
                  <a:lnTo>
                    <a:pt x="71905" y="0"/>
                  </a:lnTo>
                </a:path>
              </a:pathLst>
            </a:custGeom>
            <a:ln w="7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211847" y="2516299"/>
            <a:ext cx="50990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5" dirty="0">
                <a:latin typeface="Calibri" panose="020F0502020204030204"/>
                <a:cs typeface="Calibri" panose="020F0502020204030204"/>
              </a:rPr>
              <a:t>&lt;</a:t>
            </a:r>
            <a:r>
              <a:rPr sz="800" spc="10" dirty="0">
                <a:latin typeface="Calibri" panose="020F0502020204030204"/>
                <a:cs typeface="Calibri" panose="020F0502020204030204"/>
              </a:rPr>
              <a:t>&lt;</a:t>
            </a:r>
            <a:r>
              <a:rPr sz="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8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800" spc="25" dirty="0">
                <a:latin typeface="Calibri" panose="020F0502020204030204"/>
                <a:cs typeface="Calibri" panose="020F0502020204030204"/>
              </a:rPr>
              <a:t>t</a:t>
            </a:r>
            <a:r>
              <a:rPr sz="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800" spc="-15" dirty="0">
                <a:latin typeface="Calibri" panose="020F0502020204030204"/>
                <a:cs typeface="Calibri" panose="020F0502020204030204"/>
              </a:rPr>
              <a:t>d&gt;&gt;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291845" y="2047937"/>
            <a:ext cx="3916045" cy="2519680"/>
            <a:chOff x="4291845" y="2047937"/>
            <a:chExt cx="3916045" cy="2519680"/>
          </a:xfrm>
        </p:grpSpPr>
        <p:sp>
          <p:nvSpPr>
            <p:cNvPr id="31" name="object 31"/>
            <p:cNvSpPr/>
            <p:nvPr/>
          </p:nvSpPr>
          <p:spPr>
            <a:xfrm>
              <a:off x="4295655" y="2051747"/>
              <a:ext cx="651510" cy="635"/>
            </a:xfrm>
            <a:custGeom>
              <a:avLst/>
              <a:gdLst/>
              <a:ahLst/>
              <a:cxnLst/>
              <a:rect l="l" t="t" r="r" b="b"/>
              <a:pathLst>
                <a:path w="651510" h="635">
                  <a:moveTo>
                    <a:pt x="0" y="529"/>
                  </a:moveTo>
                  <a:lnTo>
                    <a:pt x="651314" y="0"/>
                  </a:lnTo>
                </a:path>
              </a:pathLst>
            </a:custGeom>
            <a:ln w="7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989073" y="2052065"/>
              <a:ext cx="2214880" cy="3810"/>
            </a:xfrm>
            <a:custGeom>
              <a:avLst/>
              <a:gdLst/>
              <a:ahLst/>
              <a:cxnLst/>
              <a:rect l="l" t="t" r="r" b="b"/>
              <a:pathLst>
                <a:path w="2214879" h="3810">
                  <a:moveTo>
                    <a:pt x="0" y="0"/>
                  </a:moveTo>
                  <a:lnTo>
                    <a:pt x="2214470" y="3707"/>
                  </a:lnTo>
                </a:path>
              </a:pathLst>
            </a:custGeom>
            <a:ln w="7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946969" y="3860779"/>
              <a:ext cx="1042669" cy="706755"/>
            </a:xfrm>
            <a:custGeom>
              <a:avLst/>
              <a:gdLst/>
              <a:ahLst/>
              <a:cxnLst/>
              <a:rect l="l" t="t" r="r" b="b"/>
              <a:pathLst>
                <a:path w="1042670" h="706754">
                  <a:moveTo>
                    <a:pt x="521051" y="706599"/>
                  </a:moveTo>
                  <a:lnTo>
                    <a:pt x="464303" y="704523"/>
                  </a:lnTo>
                  <a:lnTo>
                    <a:pt x="409318" y="698441"/>
                  </a:lnTo>
                  <a:lnTo>
                    <a:pt x="356416" y="688568"/>
                  </a:lnTo>
                  <a:lnTo>
                    <a:pt x="305914" y="675122"/>
                  </a:lnTo>
                  <a:lnTo>
                    <a:pt x="258132" y="658319"/>
                  </a:lnTo>
                  <a:lnTo>
                    <a:pt x="213389" y="638375"/>
                  </a:lnTo>
                  <a:lnTo>
                    <a:pt x="172002" y="615508"/>
                  </a:lnTo>
                  <a:lnTo>
                    <a:pt x="134292" y="589933"/>
                  </a:lnTo>
                  <a:lnTo>
                    <a:pt x="100575" y="561868"/>
                  </a:lnTo>
                  <a:lnTo>
                    <a:pt x="71171" y="531528"/>
                  </a:lnTo>
                  <a:lnTo>
                    <a:pt x="46399" y="499131"/>
                  </a:lnTo>
                  <a:lnTo>
                    <a:pt x="26577" y="464893"/>
                  </a:lnTo>
                  <a:lnTo>
                    <a:pt x="12024" y="429031"/>
                  </a:lnTo>
                  <a:lnTo>
                    <a:pt x="3059" y="391761"/>
                  </a:lnTo>
                  <a:lnTo>
                    <a:pt x="0" y="353299"/>
                  </a:lnTo>
                  <a:lnTo>
                    <a:pt x="3059" y="314838"/>
                  </a:lnTo>
                  <a:lnTo>
                    <a:pt x="12024" y="277568"/>
                  </a:lnTo>
                  <a:lnTo>
                    <a:pt x="26577" y="241705"/>
                  </a:lnTo>
                  <a:lnTo>
                    <a:pt x="46399" y="207467"/>
                  </a:lnTo>
                  <a:lnTo>
                    <a:pt x="71171" y="175070"/>
                  </a:lnTo>
                  <a:lnTo>
                    <a:pt x="100575" y="144731"/>
                  </a:lnTo>
                  <a:lnTo>
                    <a:pt x="134292" y="116665"/>
                  </a:lnTo>
                  <a:lnTo>
                    <a:pt x="172002" y="91090"/>
                  </a:lnTo>
                  <a:lnTo>
                    <a:pt x="213389" y="68223"/>
                  </a:lnTo>
                  <a:lnTo>
                    <a:pt x="258132" y="48279"/>
                  </a:lnTo>
                  <a:lnTo>
                    <a:pt x="305914" y="31476"/>
                  </a:lnTo>
                  <a:lnTo>
                    <a:pt x="356416" y="18030"/>
                  </a:lnTo>
                  <a:lnTo>
                    <a:pt x="409318" y="8157"/>
                  </a:lnTo>
                  <a:lnTo>
                    <a:pt x="464303" y="2075"/>
                  </a:lnTo>
                  <a:lnTo>
                    <a:pt x="521051" y="0"/>
                  </a:lnTo>
                  <a:lnTo>
                    <a:pt x="577800" y="2075"/>
                  </a:lnTo>
                  <a:lnTo>
                    <a:pt x="632785" y="8157"/>
                  </a:lnTo>
                  <a:lnTo>
                    <a:pt x="685687" y="18030"/>
                  </a:lnTo>
                  <a:lnTo>
                    <a:pt x="736188" y="31476"/>
                  </a:lnTo>
                  <a:lnTo>
                    <a:pt x="783970" y="48279"/>
                  </a:lnTo>
                  <a:lnTo>
                    <a:pt x="828714" y="68223"/>
                  </a:lnTo>
                  <a:lnTo>
                    <a:pt x="870100" y="91090"/>
                  </a:lnTo>
                  <a:lnTo>
                    <a:pt x="907811" y="116665"/>
                  </a:lnTo>
                  <a:lnTo>
                    <a:pt x="941528" y="144731"/>
                  </a:lnTo>
                  <a:lnTo>
                    <a:pt x="970931" y="175070"/>
                  </a:lnTo>
                  <a:lnTo>
                    <a:pt x="995703" y="207467"/>
                  </a:lnTo>
                  <a:lnTo>
                    <a:pt x="1015525" y="241705"/>
                  </a:lnTo>
                  <a:lnTo>
                    <a:pt x="1030078" y="277568"/>
                  </a:lnTo>
                  <a:lnTo>
                    <a:pt x="1039044" y="314838"/>
                  </a:lnTo>
                  <a:lnTo>
                    <a:pt x="1042103" y="353299"/>
                  </a:lnTo>
                  <a:lnTo>
                    <a:pt x="1039044" y="391761"/>
                  </a:lnTo>
                  <a:lnTo>
                    <a:pt x="1030078" y="429031"/>
                  </a:lnTo>
                  <a:lnTo>
                    <a:pt x="1015525" y="464893"/>
                  </a:lnTo>
                  <a:lnTo>
                    <a:pt x="995703" y="499131"/>
                  </a:lnTo>
                  <a:lnTo>
                    <a:pt x="970931" y="531528"/>
                  </a:lnTo>
                  <a:lnTo>
                    <a:pt x="941528" y="561868"/>
                  </a:lnTo>
                  <a:lnTo>
                    <a:pt x="907811" y="589933"/>
                  </a:lnTo>
                  <a:lnTo>
                    <a:pt x="870100" y="615508"/>
                  </a:lnTo>
                  <a:lnTo>
                    <a:pt x="828714" y="638375"/>
                  </a:lnTo>
                  <a:lnTo>
                    <a:pt x="783970" y="658319"/>
                  </a:lnTo>
                  <a:lnTo>
                    <a:pt x="736188" y="675122"/>
                  </a:lnTo>
                  <a:lnTo>
                    <a:pt x="685687" y="688568"/>
                  </a:lnTo>
                  <a:lnTo>
                    <a:pt x="632785" y="698441"/>
                  </a:lnTo>
                  <a:lnTo>
                    <a:pt x="577800" y="704523"/>
                  </a:lnTo>
                  <a:lnTo>
                    <a:pt x="521051" y="70659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181199" y="3949755"/>
            <a:ext cx="572135" cy="5022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0"/>
              </a:spcBef>
            </a:pP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Manage 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5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05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  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239739" y="2154510"/>
            <a:ext cx="3182620" cy="1971675"/>
            <a:chOff x="4239739" y="2154510"/>
            <a:chExt cx="3182620" cy="1971675"/>
          </a:xfrm>
        </p:grpSpPr>
        <p:sp>
          <p:nvSpPr>
            <p:cNvPr id="36" name="object 36"/>
            <p:cNvSpPr/>
            <p:nvPr/>
          </p:nvSpPr>
          <p:spPr>
            <a:xfrm>
              <a:off x="4290600" y="2158320"/>
              <a:ext cx="852169" cy="721360"/>
            </a:xfrm>
            <a:custGeom>
              <a:avLst/>
              <a:gdLst/>
              <a:ahLst/>
              <a:cxnLst/>
              <a:rect l="l" t="t" r="r" b="b"/>
              <a:pathLst>
                <a:path w="852170" h="721360">
                  <a:moveTo>
                    <a:pt x="0" y="0"/>
                  </a:moveTo>
                  <a:lnTo>
                    <a:pt x="851919" y="720900"/>
                  </a:lnTo>
                </a:path>
              </a:pathLst>
            </a:custGeom>
            <a:ln w="73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243549" y="2182050"/>
              <a:ext cx="1028065" cy="1705610"/>
            </a:xfrm>
            <a:custGeom>
              <a:avLst/>
              <a:gdLst/>
              <a:ahLst/>
              <a:cxnLst/>
              <a:rect l="l" t="t" r="r" b="b"/>
              <a:pathLst>
                <a:path w="1028064" h="1705610">
                  <a:moveTo>
                    <a:pt x="0" y="0"/>
                  </a:moveTo>
                  <a:lnTo>
                    <a:pt x="1027514" y="1705054"/>
                  </a:lnTo>
                </a:path>
              </a:pathLst>
            </a:custGeom>
            <a:ln w="7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379861" y="3419340"/>
              <a:ext cx="1042669" cy="706755"/>
            </a:xfrm>
            <a:custGeom>
              <a:avLst/>
              <a:gdLst/>
              <a:ahLst/>
              <a:cxnLst/>
              <a:rect l="l" t="t" r="r" b="b"/>
              <a:pathLst>
                <a:path w="1042670" h="706754">
                  <a:moveTo>
                    <a:pt x="521051" y="706599"/>
                  </a:moveTo>
                  <a:lnTo>
                    <a:pt x="464303" y="704523"/>
                  </a:lnTo>
                  <a:lnTo>
                    <a:pt x="409318" y="698441"/>
                  </a:lnTo>
                  <a:lnTo>
                    <a:pt x="356416" y="688568"/>
                  </a:lnTo>
                  <a:lnTo>
                    <a:pt x="305914" y="675122"/>
                  </a:lnTo>
                  <a:lnTo>
                    <a:pt x="258132" y="658319"/>
                  </a:lnTo>
                  <a:lnTo>
                    <a:pt x="213389" y="638375"/>
                  </a:lnTo>
                  <a:lnTo>
                    <a:pt x="172002" y="615508"/>
                  </a:lnTo>
                  <a:lnTo>
                    <a:pt x="134292" y="589933"/>
                  </a:lnTo>
                  <a:lnTo>
                    <a:pt x="100575" y="561868"/>
                  </a:lnTo>
                  <a:lnTo>
                    <a:pt x="71171" y="531528"/>
                  </a:lnTo>
                  <a:lnTo>
                    <a:pt x="46399" y="499131"/>
                  </a:lnTo>
                  <a:lnTo>
                    <a:pt x="26577" y="464893"/>
                  </a:lnTo>
                  <a:lnTo>
                    <a:pt x="12024" y="429031"/>
                  </a:lnTo>
                  <a:lnTo>
                    <a:pt x="3059" y="391761"/>
                  </a:lnTo>
                  <a:lnTo>
                    <a:pt x="0" y="353299"/>
                  </a:lnTo>
                  <a:lnTo>
                    <a:pt x="3059" y="314838"/>
                  </a:lnTo>
                  <a:lnTo>
                    <a:pt x="12024" y="277568"/>
                  </a:lnTo>
                  <a:lnTo>
                    <a:pt x="26577" y="241705"/>
                  </a:lnTo>
                  <a:lnTo>
                    <a:pt x="46399" y="207467"/>
                  </a:lnTo>
                  <a:lnTo>
                    <a:pt x="71171" y="175070"/>
                  </a:lnTo>
                  <a:lnTo>
                    <a:pt x="100575" y="144731"/>
                  </a:lnTo>
                  <a:lnTo>
                    <a:pt x="134292" y="116665"/>
                  </a:lnTo>
                  <a:lnTo>
                    <a:pt x="172002" y="91090"/>
                  </a:lnTo>
                  <a:lnTo>
                    <a:pt x="213389" y="68223"/>
                  </a:lnTo>
                  <a:lnTo>
                    <a:pt x="258132" y="48279"/>
                  </a:lnTo>
                  <a:lnTo>
                    <a:pt x="305914" y="31476"/>
                  </a:lnTo>
                  <a:lnTo>
                    <a:pt x="356416" y="18030"/>
                  </a:lnTo>
                  <a:lnTo>
                    <a:pt x="409318" y="8157"/>
                  </a:lnTo>
                  <a:lnTo>
                    <a:pt x="464303" y="2075"/>
                  </a:lnTo>
                  <a:lnTo>
                    <a:pt x="521051" y="0"/>
                  </a:lnTo>
                  <a:lnTo>
                    <a:pt x="577800" y="2075"/>
                  </a:lnTo>
                  <a:lnTo>
                    <a:pt x="632785" y="8157"/>
                  </a:lnTo>
                  <a:lnTo>
                    <a:pt x="685687" y="18030"/>
                  </a:lnTo>
                  <a:lnTo>
                    <a:pt x="736188" y="31476"/>
                  </a:lnTo>
                  <a:lnTo>
                    <a:pt x="783970" y="48279"/>
                  </a:lnTo>
                  <a:lnTo>
                    <a:pt x="828714" y="68223"/>
                  </a:lnTo>
                  <a:lnTo>
                    <a:pt x="870100" y="91090"/>
                  </a:lnTo>
                  <a:lnTo>
                    <a:pt x="907811" y="116665"/>
                  </a:lnTo>
                  <a:lnTo>
                    <a:pt x="941528" y="144731"/>
                  </a:lnTo>
                  <a:lnTo>
                    <a:pt x="970931" y="175070"/>
                  </a:lnTo>
                  <a:lnTo>
                    <a:pt x="995703" y="207467"/>
                  </a:lnTo>
                  <a:lnTo>
                    <a:pt x="1015525" y="241705"/>
                  </a:lnTo>
                  <a:lnTo>
                    <a:pt x="1030078" y="277568"/>
                  </a:lnTo>
                  <a:lnTo>
                    <a:pt x="1039044" y="314838"/>
                  </a:lnTo>
                  <a:lnTo>
                    <a:pt x="1042103" y="353299"/>
                  </a:lnTo>
                  <a:lnTo>
                    <a:pt x="1039044" y="391761"/>
                  </a:lnTo>
                  <a:lnTo>
                    <a:pt x="1030078" y="429031"/>
                  </a:lnTo>
                  <a:lnTo>
                    <a:pt x="1015525" y="464893"/>
                  </a:lnTo>
                  <a:lnTo>
                    <a:pt x="995703" y="499131"/>
                  </a:lnTo>
                  <a:lnTo>
                    <a:pt x="970931" y="531528"/>
                  </a:lnTo>
                  <a:lnTo>
                    <a:pt x="941528" y="561868"/>
                  </a:lnTo>
                  <a:lnTo>
                    <a:pt x="907811" y="589933"/>
                  </a:lnTo>
                  <a:lnTo>
                    <a:pt x="870100" y="615508"/>
                  </a:lnTo>
                  <a:lnTo>
                    <a:pt x="828714" y="638375"/>
                  </a:lnTo>
                  <a:lnTo>
                    <a:pt x="783970" y="658319"/>
                  </a:lnTo>
                  <a:lnTo>
                    <a:pt x="736188" y="675122"/>
                  </a:lnTo>
                  <a:lnTo>
                    <a:pt x="685687" y="688568"/>
                  </a:lnTo>
                  <a:lnTo>
                    <a:pt x="632785" y="698441"/>
                  </a:lnTo>
                  <a:lnTo>
                    <a:pt x="577800" y="704523"/>
                  </a:lnTo>
                  <a:lnTo>
                    <a:pt x="521051" y="70659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614071" y="3508352"/>
            <a:ext cx="572135" cy="5022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Skip </a:t>
            </a: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5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05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  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79862" y="4254494"/>
            <a:ext cx="1042669" cy="706755"/>
          </a:xfrm>
          <a:custGeom>
            <a:avLst/>
            <a:gdLst/>
            <a:ahLst/>
            <a:cxnLst/>
            <a:rect l="l" t="t" r="r" b="b"/>
            <a:pathLst>
              <a:path w="1042670" h="706754">
                <a:moveTo>
                  <a:pt x="521051" y="706599"/>
                </a:moveTo>
                <a:lnTo>
                  <a:pt x="464303" y="704523"/>
                </a:lnTo>
                <a:lnTo>
                  <a:pt x="409318" y="698441"/>
                </a:lnTo>
                <a:lnTo>
                  <a:pt x="356416" y="688568"/>
                </a:lnTo>
                <a:lnTo>
                  <a:pt x="305914" y="675122"/>
                </a:lnTo>
                <a:lnTo>
                  <a:pt x="258132" y="658319"/>
                </a:lnTo>
                <a:lnTo>
                  <a:pt x="213389" y="638375"/>
                </a:lnTo>
                <a:lnTo>
                  <a:pt x="172002" y="615508"/>
                </a:lnTo>
                <a:lnTo>
                  <a:pt x="134292" y="589933"/>
                </a:lnTo>
                <a:lnTo>
                  <a:pt x="100575" y="561868"/>
                </a:lnTo>
                <a:lnTo>
                  <a:pt x="71171" y="531528"/>
                </a:lnTo>
                <a:lnTo>
                  <a:pt x="46399" y="499131"/>
                </a:lnTo>
                <a:lnTo>
                  <a:pt x="26577" y="464893"/>
                </a:lnTo>
                <a:lnTo>
                  <a:pt x="12024" y="429031"/>
                </a:lnTo>
                <a:lnTo>
                  <a:pt x="3059" y="391761"/>
                </a:lnTo>
                <a:lnTo>
                  <a:pt x="0" y="353299"/>
                </a:lnTo>
                <a:lnTo>
                  <a:pt x="3059" y="314838"/>
                </a:lnTo>
                <a:lnTo>
                  <a:pt x="12024" y="277568"/>
                </a:lnTo>
                <a:lnTo>
                  <a:pt x="26577" y="241705"/>
                </a:lnTo>
                <a:lnTo>
                  <a:pt x="46399" y="207467"/>
                </a:lnTo>
                <a:lnTo>
                  <a:pt x="71171" y="175070"/>
                </a:lnTo>
                <a:lnTo>
                  <a:pt x="100575" y="144731"/>
                </a:lnTo>
                <a:lnTo>
                  <a:pt x="134292" y="116665"/>
                </a:lnTo>
                <a:lnTo>
                  <a:pt x="172002" y="91090"/>
                </a:lnTo>
                <a:lnTo>
                  <a:pt x="213389" y="68223"/>
                </a:lnTo>
                <a:lnTo>
                  <a:pt x="258132" y="48279"/>
                </a:lnTo>
                <a:lnTo>
                  <a:pt x="305914" y="31476"/>
                </a:lnTo>
                <a:lnTo>
                  <a:pt x="356416" y="18030"/>
                </a:lnTo>
                <a:lnTo>
                  <a:pt x="409318" y="8157"/>
                </a:lnTo>
                <a:lnTo>
                  <a:pt x="464303" y="2075"/>
                </a:lnTo>
                <a:lnTo>
                  <a:pt x="521051" y="0"/>
                </a:lnTo>
                <a:lnTo>
                  <a:pt x="577800" y="2075"/>
                </a:lnTo>
                <a:lnTo>
                  <a:pt x="632785" y="8157"/>
                </a:lnTo>
                <a:lnTo>
                  <a:pt x="685687" y="18030"/>
                </a:lnTo>
                <a:lnTo>
                  <a:pt x="736188" y="31476"/>
                </a:lnTo>
                <a:lnTo>
                  <a:pt x="783970" y="48279"/>
                </a:lnTo>
                <a:lnTo>
                  <a:pt x="828714" y="68223"/>
                </a:lnTo>
                <a:lnTo>
                  <a:pt x="870100" y="91090"/>
                </a:lnTo>
                <a:lnTo>
                  <a:pt x="907811" y="116665"/>
                </a:lnTo>
                <a:lnTo>
                  <a:pt x="941528" y="144731"/>
                </a:lnTo>
                <a:lnTo>
                  <a:pt x="970931" y="175070"/>
                </a:lnTo>
                <a:lnTo>
                  <a:pt x="995703" y="207467"/>
                </a:lnTo>
                <a:lnTo>
                  <a:pt x="1015525" y="241705"/>
                </a:lnTo>
                <a:lnTo>
                  <a:pt x="1030078" y="277568"/>
                </a:lnTo>
                <a:lnTo>
                  <a:pt x="1039044" y="314838"/>
                </a:lnTo>
                <a:lnTo>
                  <a:pt x="1042103" y="353299"/>
                </a:lnTo>
                <a:lnTo>
                  <a:pt x="1039044" y="391761"/>
                </a:lnTo>
                <a:lnTo>
                  <a:pt x="1030078" y="429031"/>
                </a:lnTo>
                <a:lnTo>
                  <a:pt x="1015525" y="464893"/>
                </a:lnTo>
                <a:lnTo>
                  <a:pt x="995703" y="499131"/>
                </a:lnTo>
                <a:lnTo>
                  <a:pt x="970931" y="531528"/>
                </a:lnTo>
                <a:lnTo>
                  <a:pt x="941528" y="561868"/>
                </a:lnTo>
                <a:lnTo>
                  <a:pt x="907811" y="589933"/>
                </a:lnTo>
                <a:lnTo>
                  <a:pt x="870100" y="615508"/>
                </a:lnTo>
                <a:lnTo>
                  <a:pt x="828714" y="638375"/>
                </a:lnTo>
                <a:lnTo>
                  <a:pt x="783970" y="658319"/>
                </a:lnTo>
                <a:lnTo>
                  <a:pt x="736188" y="675122"/>
                </a:lnTo>
                <a:lnTo>
                  <a:pt x="685687" y="688568"/>
                </a:lnTo>
                <a:lnTo>
                  <a:pt x="632785" y="698441"/>
                </a:lnTo>
                <a:lnTo>
                  <a:pt x="577800" y="704523"/>
                </a:lnTo>
                <a:lnTo>
                  <a:pt x="521051" y="706599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614085" y="4343487"/>
            <a:ext cx="574040" cy="5022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5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05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0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5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0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5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05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  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938591" y="3915077"/>
            <a:ext cx="492125" cy="563880"/>
            <a:chOff x="5938591" y="3915077"/>
            <a:chExt cx="492125" cy="563880"/>
          </a:xfrm>
        </p:grpSpPr>
        <p:sp>
          <p:nvSpPr>
            <p:cNvPr id="43" name="object 43"/>
            <p:cNvSpPr/>
            <p:nvPr/>
          </p:nvSpPr>
          <p:spPr>
            <a:xfrm>
              <a:off x="6045659" y="3918779"/>
              <a:ext cx="381000" cy="118110"/>
            </a:xfrm>
            <a:custGeom>
              <a:avLst/>
              <a:gdLst/>
              <a:ahLst/>
              <a:cxnLst/>
              <a:rect l="l" t="t" r="r" b="b"/>
              <a:pathLst>
                <a:path w="381000" h="118110">
                  <a:moveTo>
                    <a:pt x="380888" y="0"/>
                  </a:moveTo>
                  <a:lnTo>
                    <a:pt x="0" y="117589"/>
                  </a:lnTo>
                </a:path>
              </a:pathLst>
            </a:custGeom>
            <a:ln w="7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942282" y="4001251"/>
              <a:ext cx="113664" cy="70485"/>
            </a:xfrm>
            <a:custGeom>
              <a:avLst/>
              <a:gdLst/>
              <a:ahLst/>
              <a:cxnLst/>
              <a:rect l="l" t="t" r="r" b="b"/>
              <a:pathLst>
                <a:path w="113664" h="70485">
                  <a:moveTo>
                    <a:pt x="92747" y="0"/>
                  </a:moveTo>
                  <a:lnTo>
                    <a:pt x="0" y="66740"/>
                  </a:lnTo>
                  <a:lnTo>
                    <a:pt x="113589" y="69918"/>
                  </a:lnTo>
                  <a:lnTo>
                    <a:pt x="92747" y="0"/>
                  </a:lnTo>
                  <a:close/>
                </a:path>
              </a:pathLst>
            </a:custGeom>
            <a:ln w="7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054882" y="4375527"/>
              <a:ext cx="363220" cy="99695"/>
            </a:xfrm>
            <a:custGeom>
              <a:avLst/>
              <a:gdLst/>
              <a:ahLst/>
              <a:cxnLst/>
              <a:rect l="l" t="t" r="r" b="b"/>
              <a:pathLst>
                <a:path w="363220" h="99695">
                  <a:moveTo>
                    <a:pt x="363173" y="99580"/>
                  </a:moveTo>
                  <a:lnTo>
                    <a:pt x="0" y="0"/>
                  </a:lnTo>
                </a:path>
              </a:pathLst>
            </a:custGeom>
            <a:ln w="74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951140" y="4340091"/>
              <a:ext cx="113664" cy="70485"/>
            </a:xfrm>
            <a:custGeom>
              <a:avLst/>
              <a:gdLst/>
              <a:ahLst/>
              <a:cxnLst/>
              <a:rect l="l" t="t" r="r" b="b"/>
              <a:pathLst>
                <a:path w="113664" h="70485">
                  <a:moveTo>
                    <a:pt x="113068" y="0"/>
                  </a:moveTo>
                  <a:lnTo>
                    <a:pt x="0" y="6885"/>
                  </a:lnTo>
                  <a:lnTo>
                    <a:pt x="94310" y="70448"/>
                  </a:lnTo>
                  <a:lnTo>
                    <a:pt x="113068" y="0"/>
                  </a:lnTo>
                  <a:close/>
                </a:path>
              </a:pathLst>
            </a:custGeom>
            <a:ln w="7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58" y="446023"/>
            <a:ext cx="586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mm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229" dirty="0"/>
              <a:t>U</a:t>
            </a:r>
            <a:r>
              <a:rPr spc="-1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29" dirty="0"/>
              <a:t>U</a:t>
            </a:r>
            <a:r>
              <a:rPr spc="-16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10" dirty="0"/>
              <a:t>C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94532" y="3142458"/>
            <a:ext cx="219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8" y="1379851"/>
            <a:ext cx="1762744" cy="1788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305" y="1067561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1780"/>
              </a:spcBef>
            </a:pPr>
            <a:r>
              <a:rPr sz="1800" b="1" spc="-2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9544" y="3976112"/>
            <a:ext cx="1314137" cy="17906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94532" y="5811503"/>
            <a:ext cx="219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5300" y="1019555"/>
            <a:ext cx="2404867" cy="2855963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421379" y="1019555"/>
            <a:ext cx="2403475" cy="5564505"/>
            <a:chOff x="3421379" y="1019555"/>
            <a:chExt cx="2403475" cy="556450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1379" y="1019555"/>
              <a:ext cx="2403335" cy="285596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469385" y="1067561"/>
              <a:ext cx="2246630" cy="2699385"/>
            </a:xfrm>
            <a:custGeom>
              <a:avLst/>
              <a:gdLst/>
              <a:ahLst/>
              <a:cxnLst/>
              <a:rect l="l" t="t" r="r" b="b"/>
              <a:pathLst>
                <a:path w="2246629" h="2699385">
                  <a:moveTo>
                    <a:pt x="0" y="0"/>
                  </a:moveTo>
                  <a:lnTo>
                    <a:pt x="2246376" y="0"/>
                  </a:lnTo>
                  <a:lnTo>
                    <a:pt x="2246376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1379" y="3726179"/>
              <a:ext cx="2403335" cy="28574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469385" y="3774185"/>
              <a:ext cx="2246630" cy="2700655"/>
            </a:xfrm>
            <a:custGeom>
              <a:avLst/>
              <a:gdLst/>
              <a:ahLst/>
              <a:cxnLst/>
              <a:rect l="l" t="t" r="r" b="b"/>
              <a:pathLst>
                <a:path w="2246629" h="2700654">
                  <a:moveTo>
                    <a:pt x="0" y="0"/>
                  </a:moveTo>
                  <a:lnTo>
                    <a:pt x="2246376" y="0"/>
                  </a:lnTo>
                  <a:lnTo>
                    <a:pt x="2246376" y="2700528"/>
                  </a:lnTo>
                  <a:lnTo>
                    <a:pt x="0" y="2700528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25" dirty="0"/>
              <a:t>c</a:t>
            </a:r>
            <a:r>
              <a:rPr spc="-100" dirty="0"/>
              <a:t>t</a:t>
            </a:r>
            <a:r>
              <a:rPr spc="-165" dirty="0"/>
              <a:t>o</a:t>
            </a:r>
            <a:r>
              <a:rPr spc="-185" dirty="0"/>
              <a:t>rs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1984375" cy="14541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5" dirty="0">
                <a:latin typeface="Tahoma" panose="020B0604030504040204"/>
                <a:cs typeface="Tahoma" panose="020B0604030504040204"/>
              </a:rPr>
              <a:t>People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Roles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Generalization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Systems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7" name="Content Placeholder 3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6" name="Content Placeholder 3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0" y="1577340"/>
            <a:ext cx="3977640" cy="35839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219" y="446023"/>
            <a:ext cx="157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U</a:t>
            </a:r>
            <a:r>
              <a:rPr spc="-16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10" dirty="0"/>
              <a:t>C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210" dirty="0"/>
              <a:t>es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3652520" cy="28295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me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sk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mm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 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(&lt;&lt;include&gt;&gt;)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35814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pti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  </a:t>
            </a:r>
            <a:r>
              <a:rPr sz="2000" b="1" spc="-270" dirty="0">
                <a:latin typeface="Tahoma" panose="020B0604030504040204"/>
                <a:cs typeface="Tahoma" panose="020B0604030504040204"/>
              </a:rPr>
              <a:t>(&lt;&lt;extend&gt;&gt;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Generalize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17225" y="1386386"/>
            <a:ext cx="3960495" cy="961390"/>
            <a:chOff x="4617225" y="1386386"/>
            <a:chExt cx="3960495" cy="961390"/>
          </a:xfrm>
        </p:grpSpPr>
        <p:sp>
          <p:nvSpPr>
            <p:cNvPr id="5" name="object 5"/>
            <p:cNvSpPr/>
            <p:nvPr/>
          </p:nvSpPr>
          <p:spPr>
            <a:xfrm>
              <a:off x="4617225" y="1386395"/>
              <a:ext cx="1417320" cy="961390"/>
            </a:xfrm>
            <a:custGeom>
              <a:avLst/>
              <a:gdLst/>
              <a:ahLst/>
              <a:cxnLst/>
              <a:rect l="l" t="t" r="r" b="b"/>
              <a:pathLst>
                <a:path w="1417320" h="961389">
                  <a:moveTo>
                    <a:pt x="1417015" y="480555"/>
                  </a:moveTo>
                  <a:lnTo>
                    <a:pt x="1414665" y="441185"/>
                  </a:lnTo>
                  <a:lnTo>
                    <a:pt x="1407731" y="402678"/>
                  </a:lnTo>
                  <a:lnTo>
                    <a:pt x="1396415" y="365163"/>
                  </a:lnTo>
                  <a:lnTo>
                    <a:pt x="1380871" y="328764"/>
                  </a:lnTo>
                  <a:lnTo>
                    <a:pt x="1361313" y="293611"/>
                  </a:lnTo>
                  <a:lnTo>
                    <a:pt x="1337894" y="259829"/>
                  </a:lnTo>
                  <a:lnTo>
                    <a:pt x="1310817" y="227533"/>
                  </a:lnTo>
                  <a:lnTo>
                    <a:pt x="1280261" y="196862"/>
                  </a:lnTo>
                  <a:lnTo>
                    <a:pt x="1246403" y="167919"/>
                  </a:lnTo>
                  <a:lnTo>
                    <a:pt x="1209421" y="140855"/>
                  </a:lnTo>
                  <a:lnTo>
                    <a:pt x="1169517" y="115760"/>
                  </a:lnTo>
                  <a:lnTo>
                    <a:pt x="1126858" y="92798"/>
                  </a:lnTo>
                  <a:lnTo>
                    <a:pt x="1081633" y="72059"/>
                  </a:lnTo>
                  <a:lnTo>
                    <a:pt x="1034021" y="53682"/>
                  </a:lnTo>
                  <a:lnTo>
                    <a:pt x="984199" y="37795"/>
                  </a:lnTo>
                  <a:lnTo>
                    <a:pt x="932370" y="24523"/>
                  </a:lnTo>
                  <a:lnTo>
                    <a:pt x="878700" y="13982"/>
                  </a:lnTo>
                  <a:lnTo>
                    <a:pt x="823379" y="6299"/>
                  </a:lnTo>
                  <a:lnTo>
                    <a:pt x="823252" y="6299"/>
                  </a:lnTo>
                  <a:lnTo>
                    <a:pt x="766584" y="1587"/>
                  </a:lnTo>
                  <a:lnTo>
                    <a:pt x="708507" y="0"/>
                  </a:lnTo>
                  <a:lnTo>
                    <a:pt x="650417" y="1587"/>
                  </a:lnTo>
                  <a:lnTo>
                    <a:pt x="593636" y="6299"/>
                  </a:lnTo>
                  <a:lnTo>
                    <a:pt x="538302" y="13982"/>
                  </a:lnTo>
                  <a:lnTo>
                    <a:pt x="484632" y="24523"/>
                  </a:lnTo>
                  <a:lnTo>
                    <a:pt x="432739" y="37795"/>
                  </a:lnTo>
                  <a:lnTo>
                    <a:pt x="382943" y="53682"/>
                  </a:lnTo>
                  <a:lnTo>
                    <a:pt x="335330" y="72059"/>
                  </a:lnTo>
                  <a:lnTo>
                    <a:pt x="290118" y="92798"/>
                  </a:lnTo>
                  <a:lnTo>
                    <a:pt x="247459" y="115760"/>
                  </a:lnTo>
                  <a:lnTo>
                    <a:pt x="207581" y="140855"/>
                  </a:lnTo>
                  <a:lnTo>
                    <a:pt x="170611" y="167919"/>
                  </a:lnTo>
                  <a:lnTo>
                    <a:pt x="136753" y="196862"/>
                  </a:lnTo>
                  <a:lnTo>
                    <a:pt x="106184" y="227533"/>
                  </a:lnTo>
                  <a:lnTo>
                    <a:pt x="79108" y="259829"/>
                  </a:lnTo>
                  <a:lnTo>
                    <a:pt x="55702" y="293611"/>
                  </a:lnTo>
                  <a:lnTo>
                    <a:pt x="36131" y="328764"/>
                  </a:lnTo>
                  <a:lnTo>
                    <a:pt x="20599" y="365163"/>
                  </a:lnTo>
                  <a:lnTo>
                    <a:pt x="9271" y="402678"/>
                  </a:lnTo>
                  <a:lnTo>
                    <a:pt x="2349" y="441185"/>
                  </a:lnTo>
                  <a:lnTo>
                    <a:pt x="0" y="480555"/>
                  </a:lnTo>
                  <a:lnTo>
                    <a:pt x="2349" y="519938"/>
                  </a:lnTo>
                  <a:lnTo>
                    <a:pt x="9271" y="558444"/>
                  </a:lnTo>
                  <a:lnTo>
                    <a:pt x="20599" y="595960"/>
                  </a:lnTo>
                  <a:lnTo>
                    <a:pt x="36131" y="632345"/>
                  </a:lnTo>
                  <a:lnTo>
                    <a:pt x="55702" y="667499"/>
                  </a:lnTo>
                  <a:lnTo>
                    <a:pt x="79108" y="701281"/>
                  </a:lnTo>
                  <a:lnTo>
                    <a:pt x="106184" y="733577"/>
                  </a:lnTo>
                  <a:lnTo>
                    <a:pt x="136740" y="764247"/>
                  </a:lnTo>
                  <a:lnTo>
                    <a:pt x="170599" y="793191"/>
                  </a:lnTo>
                  <a:lnTo>
                    <a:pt x="207568" y="820267"/>
                  </a:lnTo>
                  <a:lnTo>
                    <a:pt x="247459" y="845350"/>
                  </a:lnTo>
                  <a:lnTo>
                    <a:pt x="290118" y="868324"/>
                  </a:lnTo>
                  <a:lnTo>
                    <a:pt x="335330" y="889050"/>
                  </a:lnTo>
                  <a:lnTo>
                    <a:pt x="382943" y="907427"/>
                  </a:lnTo>
                  <a:lnTo>
                    <a:pt x="432739" y="923315"/>
                  </a:lnTo>
                  <a:lnTo>
                    <a:pt x="484568" y="936586"/>
                  </a:lnTo>
                  <a:lnTo>
                    <a:pt x="538226" y="947140"/>
                  </a:lnTo>
                  <a:lnTo>
                    <a:pt x="593534" y="954824"/>
                  </a:lnTo>
                  <a:lnTo>
                    <a:pt x="650328" y="959523"/>
                  </a:lnTo>
                  <a:lnTo>
                    <a:pt x="708393" y="961123"/>
                  </a:lnTo>
                  <a:lnTo>
                    <a:pt x="766584" y="959523"/>
                  </a:lnTo>
                  <a:lnTo>
                    <a:pt x="823379" y="954824"/>
                  </a:lnTo>
                  <a:lnTo>
                    <a:pt x="878700" y="947140"/>
                  </a:lnTo>
                  <a:lnTo>
                    <a:pt x="932370" y="936586"/>
                  </a:lnTo>
                  <a:lnTo>
                    <a:pt x="984199" y="923315"/>
                  </a:lnTo>
                  <a:lnTo>
                    <a:pt x="1034021" y="907427"/>
                  </a:lnTo>
                  <a:lnTo>
                    <a:pt x="1081633" y="889050"/>
                  </a:lnTo>
                  <a:lnTo>
                    <a:pt x="1126858" y="868324"/>
                  </a:lnTo>
                  <a:lnTo>
                    <a:pt x="1169517" y="845350"/>
                  </a:lnTo>
                  <a:lnTo>
                    <a:pt x="1209421" y="820267"/>
                  </a:lnTo>
                  <a:lnTo>
                    <a:pt x="1246403" y="793191"/>
                  </a:lnTo>
                  <a:lnTo>
                    <a:pt x="1280261" y="764247"/>
                  </a:lnTo>
                  <a:lnTo>
                    <a:pt x="1310817" y="733577"/>
                  </a:lnTo>
                  <a:lnTo>
                    <a:pt x="1337894" y="701281"/>
                  </a:lnTo>
                  <a:lnTo>
                    <a:pt x="1361313" y="667499"/>
                  </a:lnTo>
                  <a:lnTo>
                    <a:pt x="1380871" y="632345"/>
                  </a:lnTo>
                  <a:lnTo>
                    <a:pt x="1396415" y="595960"/>
                  </a:lnTo>
                  <a:lnTo>
                    <a:pt x="1407731" y="558444"/>
                  </a:lnTo>
                  <a:lnTo>
                    <a:pt x="1414665" y="519938"/>
                  </a:lnTo>
                  <a:lnTo>
                    <a:pt x="1417015" y="480555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34263" y="1866929"/>
              <a:ext cx="222885" cy="0"/>
            </a:xfrm>
            <a:custGeom>
              <a:avLst/>
              <a:gdLst/>
              <a:ahLst/>
              <a:cxnLst/>
              <a:rect l="l" t="t" r="r" b="b"/>
              <a:pathLst>
                <a:path w="222885">
                  <a:moveTo>
                    <a:pt x="0" y="0"/>
                  </a:moveTo>
                  <a:lnTo>
                    <a:pt x="222598" y="0"/>
                  </a:lnTo>
                </a:path>
              </a:pathLst>
            </a:custGeom>
            <a:ln w="100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60637" y="1386386"/>
              <a:ext cx="1417320" cy="961390"/>
            </a:xfrm>
            <a:custGeom>
              <a:avLst/>
              <a:gdLst/>
              <a:ahLst/>
              <a:cxnLst/>
              <a:rect l="l" t="t" r="r" b="b"/>
              <a:pathLst>
                <a:path w="1417320" h="961389">
                  <a:moveTo>
                    <a:pt x="708511" y="961120"/>
                  </a:moveTo>
                  <a:lnTo>
                    <a:pt x="650429" y="959525"/>
                  </a:lnTo>
                  <a:lnTo>
                    <a:pt x="593635" y="954823"/>
                  </a:lnTo>
                  <a:lnTo>
                    <a:pt x="538313" y="947138"/>
                  </a:lnTo>
                  <a:lnTo>
                    <a:pt x="484644" y="936595"/>
                  </a:lnTo>
                  <a:lnTo>
                    <a:pt x="432811" y="923317"/>
                  </a:lnTo>
                  <a:lnTo>
                    <a:pt x="382998" y="907430"/>
                  </a:lnTo>
                  <a:lnTo>
                    <a:pt x="335387" y="889057"/>
                  </a:lnTo>
                  <a:lnTo>
                    <a:pt x="290160" y="868322"/>
                  </a:lnTo>
                  <a:lnTo>
                    <a:pt x="247502" y="845350"/>
                  </a:lnTo>
                  <a:lnTo>
                    <a:pt x="207593" y="820266"/>
                  </a:lnTo>
                  <a:lnTo>
                    <a:pt x="170618" y="793193"/>
                  </a:lnTo>
                  <a:lnTo>
                    <a:pt x="136759" y="764256"/>
                  </a:lnTo>
                  <a:lnTo>
                    <a:pt x="106199" y="733579"/>
                  </a:lnTo>
                  <a:lnTo>
                    <a:pt x="79120" y="701286"/>
                  </a:lnTo>
                  <a:lnTo>
                    <a:pt x="55706" y="667502"/>
                  </a:lnTo>
                  <a:lnTo>
                    <a:pt x="36139" y="632350"/>
                  </a:lnTo>
                  <a:lnTo>
                    <a:pt x="20602" y="595956"/>
                  </a:lnTo>
                  <a:lnTo>
                    <a:pt x="9278" y="558444"/>
                  </a:lnTo>
                  <a:lnTo>
                    <a:pt x="2350" y="519937"/>
                  </a:lnTo>
                  <a:lnTo>
                    <a:pt x="0" y="480560"/>
                  </a:lnTo>
                  <a:lnTo>
                    <a:pt x="2350" y="441183"/>
                  </a:lnTo>
                  <a:lnTo>
                    <a:pt x="9278" y="402676"/>
                  </a:lnTo>
                  <a:lnTo>
                    <a:pt x="20602" y="365163"/>
                  </a:lnTo>
                  <a:lnTo>
                    <a:pt x="36139" y="328769"/>
                  </a:lnTo>
                  <a:lnTo>
                    <a:pt x="55706" y="293618"/>
                  </a:lnTo>
                  <a:lnTo>
                    <a:pt x="79120" y="259833"/>
                  </a:lnTo>
                  <a:lnTo>
                    <a:pt x="106199" y="227541"/>
                  </a:lnTo>
                  <a:lnTo>
                    <a:pt x="136759" y="196863"/>
                  </a:lnTo>
                  <a:lnTo>
                    <a:pt x="170618" y="167926"/>
                  </a:lnTo>
                  <a:lnTo>
                    <a:pt x="207593" y="140853"/>
                  </a:lnTo>
                  <a:lnTo>
                    <a:pt x="247502" y="115769"/>
                  </a:lnTo>
                  <a:lnTo>
                    <a:pt x="290160" y="92797"/>
                  </a:lnTo>
                  <a:lnTo>
                    <a:pt x="335387" y="72063"/>
                  </a:lnTo>
                  <a:lnTo>
                    <a:pt x="382998" y="53690"/>
                  </a:lnTo>
                  <a:lnTo>
                    <a:pt x="432811" y="37802"/>
                  </a:lnTo>
                  <a:lnTo>
                    <a:pt x="484644" y="24525"/>
                  </a:lnTo>
                  <a:lnTo>
                    <a:pt x="538313" y="13981"/>
                  </a:lnTo>
                  <a:lnTo>
                    <a:pt x="593635" y="6296"/>
                  </a:lnTo>
                  <a:lnTo>
                    <a:pt x="650429" y="1594"/>
                  </a:lnTo>
                  <a:lnTo>
                    <a:pt x="708511" y="0"/>
                  </a:lnTo>
                  <a:lnTo>
                    <a:pt x="766592" y="1594"/>
                  </a:lnTo>
                  <a:lnTo>
                    <a:pt x="823386" y="6296"/>
                  </a:lnTo>
                  <a:lnTo>
                    <a:pt x="878708" y="13981"/>
                  </a:lnTo>
                  <a:lnTo>
                    <a:pt x="932377" y="24525"/>
                  </a:lnTo>
                  <a:lnTo>
                    <a:pt x="984210" y="37802"/>
                  </a:lnTo>
                  <a:lnTo>
                    <a:pt x="1034023" y="53690"/>
                  </a:lnTo>
                  <a:lnTo>
                    <a:pt x="1081634" y="72063"/>
                  </a:lnTo>
                  <a:lnTo>
                    <a:pt x="1126861" y="92797"/>
                  </a:lnTo>
                  <a:lnTo>
                    <a:pt x="1169520" y="115769"/>
                  </a:lnTo>
                  <a:lnTo>
                    <a:pt x="1209428" y="140853"/>
                  </a:lnTo>
                  <a:lnTo>
                    <a:pt x="1246403" y="167926"/>
                  </a:lnTo>
                  <a:lnTo>
                    <a:pt x="1280262" y="196863"/>
                  </a:lnTo>
                  <a:lnTo>
                    <a:pt x="1310822" y="227541"/>
                  </a:lnTo>
                  <a:lnTo>
                    <a:pt x="1337901" y="259833"/>
                  </a:lnTo>
                  <a:lnTo>
                    <a:pt x="1361315" y="293618"/>
                  </a:lnTo>
                  <a:lnTo>
                    <a:pt x="1380882" y="328769"/>
                  </a:lnTo>
                  <a:lnTo>
                    <a:pt x="1396419" y="365163"/>
                  </a:lnTo>
                  <a:lnTo>
                    <a:pt x="1407743" y="402676"/>
                  </a:lnTo>
                  <a:lnTo>
                    <a:pt x="1414671" y="441183"/>
                  </a:lnTo>
                  <a:lnTo>
                    <a:pt x="1417022" y="480560"/>
                  </a:lnTo>
                  <a:lnTo>
                    <a:pt x="1414671" y="519937"/>
                  </a:lnTo>
                  <a:lnTo>
                    <a:pt x="1407743" y="558444"/>
                  </a:lnTo>
                  <a:lnTo>
                    <a:pt x="1396419" y="595956"/>
                  </a:lnTo>
                  <a:lnTo>
                    <a:pt x="1380882" y="632350"/>
                  </a:lnTo>
                  <a:lnTo>
                    <a:pt x="1361315" y="667502"/>
                  </a:lnTo>
                  <a:lnTo>
                    <a:pt x="1337901" y="701286"/>
                  </a:lnTo>
                  <a:lnTo>
                    <a:pt x="1310822" y="733579"/>
                  </a:lnTo>
                  <a:lnTo>
                    <a:pt x="1280262" y="764256"/>
                  </a:lnTo>
                  <a:lnTo>
                    <a:pt x="1246403" y="793193"/>
                  </a:lnTo>
                  <a:lnTo>
                    <a:pt x="1209428" y="820266"/>
                  </a:lnTo>
                  <a:lnTo>
                    <a:pt x="1169520" y="845350"/>
                  </a:lnTo>
                  <a:lnTo>
                    <a:pt x="1126861" y="868322"/>
                  </a:lnTo>
                  <a:lnTo>
                    <a:pt x="1081634" y="889057"/>
                  </a:lnTo>
                  <a:lnTo>
                    <a:pt x="1034023" y="907430"/>
                  </a:lnTo>
                  <a:lnTo>
                    <a:pt x="984210" y="923317"/>
                  </a:lnTo>
                  <a:lnTo>
                    <a:pt x="932377" y="936595"/>
                  </a:lnTo>
                  <a:lnTo>
                    <a:pt x="878708" y="947138"/>
                  </a:lnTo>
                  <a:lnTo>
                    <a:pt x="823386" y="954823"/>
                  </a:lnTo>
                  <a:lnTo>
                    <a:pt x="766592" y="959525"/>
                  </a:lnTo>
                  <a:lnTo>
                    <a:pt x="708511" y="96112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38448" y="186692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2171" y="0"/>
                  </a:lnTo>
                </a:path>
              </a:pathLst>
            </a:custGeom>
            <a:ln w="100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11821" y="1817161"/>
              <a:ext cx="48895" cy="99695"/>
            </a:xfrm>
            <a:custGeom>
              <a:avLst/>
              <a:gdLst/>
              <a:ahLst/>
              <a:cxnLst/>
              <a:rect l="l" t="t" r="r" b="b"/>
              <a:pathLst>
                <a:path w="48895" h="99694">
                  <a:moveTo>
                    <a:pt x="0" y="99426"/>
                  </a:moveTo>
                  <a:lnTo>
                    <a:pt x="48887" y="49713"/>
                  </a:lnTo>
                  <a:lnTo>
                    <a:pt x="0" y="0"/>
                  </a:lnTo>
                </a:path>
              </a:pathLst>
            </a:custGeom>
            <a:ln w="9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256628" y="1802014"/>
            <a:ext cx="67754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0"/>
              </a:lnSpc>
            </a:pPr>
            <a:r>
              <a:rPr sz="1100" spc="-30" dirty="0">
                <a:latin typeface="Calibri" panose="020F0502020204030204"/>
                <a:cs typeface="Calibri" panose="020F0502020204030204"/>
              </a:rPr>
              <a:t>&lt;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&lt;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ud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&gt;&gt;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7224" y="3066353"/>
            <a:ext cx="1417320" cy="960755"/>
          </a:xfrm>
          <a:custGeom>
            <a:avLst/>
            <a:gdLst/>
            <a:ahLst/>
            <a:cxnLst/>
            <a:rect l="l" t="t" r="r" b="b"/>
            <a:pathLst>
              <a:path w="1417320" h="960754">
                <a:moveTo>
                  <a:pt x="708511" y="960475"/>
                </a:moveTo>
                <a:lnTo>
                  <a:pt x="650429" y="958881"/>
                </a:lnTo>
                <a:lnTo>
                  <a:pt x="593635" y="954183"/>
                </a:lnTo>
                <a:lnTo>
                  <a:pt x="538313" y="946503"/>
                </a:lnTo>
                <a:lnTo>
                  <a:pt x="484644" y="935967"/>
                </a:lnTo>
                <a:lnTo>
                  <a:pt x="432811" y="922698"/>
                </a:lnTo>
                <a:lnTo>
                  <a:pt x="382998" y="906821"/>
                </a:lnTo>
                <a:lnTo>
                  <a:pt x="335387" y="888460"/>
                </a:lnTo>
                <a:lnTo>
                  <a:pt x="290160" y="867740"/>
                </a:lnTo>
                <a:lnTo>
                  <a:pt x="247502" y="844784"/>
                </a:lnTo>
                <a:lnTo>
                  <a:pt x="207593" y="819716"/>
                </a:lnTo>
                <a:lnTo>
                  <a:pt x="170618" y="792661"/>
                </a:lnTo>
                <a:lnTo>
                  <a:pt x="136759" y="763743"/>
                </a:lnTo>
                <a:lnTo>
                  <a:pt x="106199" y="733087"/>
                </a:lnTo>
                <a:lnTo>
                  <a:pt x="79120" y="700816"/>
                </a:lnTo>
                <a:lnTo>
                  <a:pt x="55706" y="667054"/>
                </a:lnTo>
                <a:lnTo>
                  <a:pt x="36139" y="631926"/>
                </a:lnTo>
                <a:lnTo>
                  <a:pt x="20602" y="595557"/>
                </a:lnTo>
                <a:lnTo>
                  <a:pt x="9278" y="558069"/>
                </a:lnTo>
                <a:lnTo>
                  <a:pt x="2350" y="519588"/>
                </a:lnTo>
                <a:lnTo>
                  <a:pt x="0" y="480237"/>
                </a:lnTo>
                <a:lnTo>
                  <a:pt x="2350" y="440887"/>
                </a:lnTo>
                <a:lnTo>
                  <a:pt x="9278" y="402406"/>
                </a:lnTo>
                <a:lnTo>
                  <a:pt x="20602" y="364918"/>
                </a:lnTo>
                <a:lnTo>
                  <a:pt x="36139" y="328548"/>
                </a:lnTo>
                <a:lnTo>
                  <a:pt x="55706" y="293421"/>
                </a:lnTo>
                <a:lnTo>
                  <a:pt x="79120" y="259659"/>
                </a:lnTo>
                <a:lnTo>
                  <a:pt x="106199" y="227388"/>
                </a:lnTo>
                <a:lnTo>
                  <a:pt x="136759" y="196731"/>
                </a:lnTo>
                <a:lnTo>
                  <a:pt x="170618" y="167814"/>
                </a:lnTo>
                <a:lnTo>
                  <a:pt x="207593" y="140759"/>
                </a:lnTo>
                <a:lnTo>
                  <a:pt x="247502" y="115691"/>
                </a:lnTo>
                <a:lnTo>
                  <a:pt x="290160" y="92735"/>
                </a:lnTo>
                <a:lnTo>
                  <a:pt x="335387" y="72014"/>
                </a:lnTo>
                <a:lnTo>
                  <a:pt x="382998" y="53654"/>
                </a:lnTo>
                <a:lnTo>
                  <a:pt x="432811" y="37777"/>
                </a:lnTo>
                <a:lnTo>
                  <a:pt x="484644" y="24508"/>
                </a:lnTo>
                <a:lnTo>
                  <a:pt x="538313" y="13972"/>
                </a:lnTo>
                <a:lnTo>
                  <a:pt x="593635" y="6292"/>
                </a:lnTo>
                <a:lnTo>
                  <a:pt x="650429" y="1593"/>
                </a:lnTo>
                <a:lnTo>
                  <a:pt x="708511" y="0"/>
                </a:lnTo>
                <a:lnTo>
                  <a:pt x="766592" y="1593"/>
                </a:lnTo>
                <a:lnTo>
                  <a:pt x="823386" y="6292"/>
                </a:lnTo>
                <a:lnTo>
                  <a:pt x="878708" y="13972"/>
                </a:lnTo>
                <a:lnTo>
                  <a:pt x="932377" y="24508"/>
                </a:lnTo>
                <a:lnTo>
                  <a:pt x="984210" y="37777"/>
                </a:lnTo>
                <a:lnTo>
                  <a:pt x="1034023" y="53654"/>
                </a:lnTo>
                <a:lnTo>
                  <a:pt x="1081634" y="72014"/>
                </a:lnTo>
                <a:lnTo>
                  <a:pt x="1126861" y="92735"/>
                </a:lnTo>
                <a:lnTo>
                  <a:pt x="1169520" y="115691"/>
                </a:lnTo>
                <a:lnTo>
                  <a:pt x="1209428" y="140759"/>
                </a:lnTo>
                <a:lnTo>
                  <a:pt x="1246403" y="167814"/>
                </a:lnTo>
                <a:lnTo>
                  <a:pt x="1280262" y="196731"/>
                </a:lnTo>
                <a:lnTo>
                  <a:pt x="1310822" y="227388"/>
                </a:lnTo>
                <a:lnTo>
                  <a:pt x="1337901" y="259659"/>
                </a:lnTo>
                <a:lnTo>
                  <a:pt x="1361315" y="293421"/>
                </a:lnTo>
                <a:lnTo>
                  <a:pt x="1380882" y="328548"/>
                </a:lnTo>
                <a:lnTo>
                  <a:pt x="1396419" y="364918"/>
                </a:lnTo>
                <a:lnTo>
                  <a:pt x="1407743" y="402406"/>
                </a:lnTo>
                <a:lnTo>
                  <a:pt x="1414671" y="440887"/>
                </a:lnTo>
                <a:lnTo>
                  <a:pt x="1417022" y="480237"/>
                </a:lnTo>
                <a:lnTo>
                  <a:pt x="1414671" y="519588"/>
                </a:lnTo>
                <a:lnTo>
                  <a:pt x="1407743" y="558069"/>
                </a:lnTo>
                <a:lnTo>
                  <a:pt x="1396419" y="595557"/>
                </a:lnTo>
                <a:lnTo>
                  <a:pt x="1380882" y="631926"/>
                </a:lnTo>
                <a:lnTo>
                  <a:pt x="1361315" y="667054"/>
                </a:lnTo>
                <a:lnTo>
                  <a:pt x="1337901" y="700816"/>
                </a:lnTo>
                <a:lnTo>
                  <a:pt x="1310822" y="733087"/>
                </a:lnTo>
                <a:lnTo>
                  <a:pt x="1280262" y="763743"/>
                </a:lnTo>
                <a:lnTo>
                  <a:pt x="1246403" y="792661"/>
                </a:lnTo>
                <a:lnTo>
                  <a:pt x="1209428" y="819716"/>
                </a:lnTo>
                <a:lnTo>
                  <a:pt x="1169520" y="844784"/>
                </a:lnTo>
                <a:lnTo>
                  <a:pt x="1126861" y="867740"/>
                </a:lnTo>
                <a:lnTo>
                  <a:pt x="1081634" y="888460"/>
                </a:lnTo>
                <a:lnTo>
                  <a:pt x="1034023" y="906821"/>
                </a:lnTo>
                <a:lnTo>
                  <a:pt x="984210" y="922698"/>
                </a:lnTo>
                <a:lnTo>
                  <a:pt x="932377" y="935967"/>
                </a:lnTo>
                <a:lnTo>
                  <a:pt x="878708" y="946503"/>
                </a:lnTo>
                <a:lnTo>
                  <a:pt x="823386" y="954183"/>
                </a:lnTo>
                <a:lnTo>
                  <a:pt x="766592" y="958881"/>
                </a:lnTo>
                <a:lnTo>
                  <a:pt x="708511" y="960475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66669" y="3191891"/>
            <a:ext cx="721360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1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Schedule </a:t>
            </a:r>
            <a:r>
              <a:rPr sz="1400" spc="-3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rr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3769" y="3623890"/>
            <a:ext cx="65595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13414" y="1382574"/>
            <a:ext cx="1424940" cy="968375"/>
            <a:chOff x="4613414" y="1382574"/>
            <a:chExt cx="1424940" cy="968375"/>
          </a:xfrm>
        </p:grpSpPr>
        <p:sp>
          <p:nvSpPr>
            <p:cNvPr id="15" name="object 15"/>
            <p:cNvSpPr/>
            <p:nvPr/>
          </p:nvSpPr>
          <p:spPr>
            <a:xfrm>
              <a:off x="4617224" y="1386384"/>
              <a:ext cx="1417320" cy="960755"/>
            </a:xfrm>
            <a:custGeom>
              <a:avLst/>
              <a:gdLst/>
              <a:ahLst/>
              <a:cxnLst/>
              <a:rect l="l" t="t" r="r" b="b"/>
              <a:pathLst>
                <a:path w="1417320" h="960755">
                  <a:moveTo>
                    <a:pt x="708511" y="960475"/>
                  </a:moveTo>
                  <a:lnTo>
                    <a:pt x="650429" y="958881"/>
                  </a:lnTo>
                  <a:lnTo>
                    <a:pt x="593635" y="954183"/>
                  </a:lnTo>
                  <a:lnTo>
                    <a:pt x="538313" y="946503"/>
                  </a:lnTo>
                  <a:lnTo>
                    <a:pt x="484644" y="935967"/>
                  </a:lnTo>
                  <a:lnTo>
                    <a:pt x="432811" y="922698"/>
                  </a:lnTo>
                  <a:lnTo>
                    <a:pt x="382998" y="906821"/>
                  </a:lnTo>
                  <a:lnTo>
                    <a:pt x="335387" y="888460"/>
                  </a:lnTo>
                  <a:lnTo>
                    <a:pt x="290160" y="867740"/>
                  </a:lnTo>
                  <a:lnTo>
                    <a:pt x="247502" y="844784"/>
                  </a:lnTo>
                  <a:lnTo>
                    <a:pt x="207593" y="819716"/>
                  </a:lnTo>
                  <a:lnTo>
                    <a:pt x="170618" y="792661"/>
                  </a:lnTo>
                  <a:lnTo>
                    <a:pt x="136759" y="763743"/>
                  </a:lnTo>
                  <a:lnTo>
                    <a:pt x="106199" y="733087"/>
                  </a:lnTo>
                  <a:lnTo>
                    <a:pt x="79120" y="700816"/>
                  </a:lnTo>
                  <a:lnTo>
                    <a:pt x="55706" y="667054"/>
                  </a:lnTo>
                  <a:lnTo>
                    <a:pt x="36139" y="631926"/>
                  </a:lnTo>
                  <a:lnTo>
                    <a:pt x="20602" y="595557"/>
                  </a:lnTo>
                  <a:lnTo>
                    <a:pt x="9278" y="558069"/>
                  </a:lnTo>
                  <a:lnTo>
                    <a:pt x="2350" y="519588"/>
                  </a:lnTo>
                  <a:lnTo>
                    <a:pt x="0" y="480237"/>
                  </a:lnTo>
                  <a:lnTo>
                    <a:pt x="2350" y="440887"/>
                  </a:lnTo>
                  <a:lnTo>
                    <a:pt x="9278" y="402406"/>
                  </a:lnTo>
                  <a:lnTo>
                    <a:pt x="20602" y="364918"/>
                  </a:lnTo>
                  <a:lnTo>
                    <a:pt x="36139" y="328548"/>
                  </a:lnTo>
                  <a:lnTo>
                    <a:pt x="55706" y="293421"/>
                  </a:lnTo>
                  <a:lnTo>
                    <a:pt x="79120" y="259659"/>
                  </a:lnTo>
                  <a:lnTo>
                    <a:pt x="106199" y="227388"/>
                  </a:lnTo>
                  <a:lnTo>
                    <a:pt x="136759" y="196731"/>
                  </a:lnTo>
                  <a:lnTo>
                    <a:pt x="170618" y="167814"/>
                  </a:lnTo>
                  <a:lnTo>
                    <a:pt x="207593" y="140759"/>
                  </a:lnTo>
                  <a:lnTo>
                    <a:pt x="247502" y="115691"/>
                  </a:lnTo>
                  <a:lnTo>
                    <a:pt x="290160" y="92735"/>
                  </a:lnTo>
                  <a:lnTo>
                    <a:pt x="335387" y="72014"/>
                  </a:lnTo>
                  <a:lnTo>
                    <a:pt x="382998" y="53654"/>
                  </a:lnTo>
                  <a:lnTo>
                    <a:pt x="432811" y="37777"/>
                  </a:lnTo>
                  <a:lnTo>
                    <a:pt x="484644" y="24508"/>
                  </a:lnTo>
                  <a:lnTo>
                    <a:pt x="538313" y="13972"/>
                  </a:lnTo>
                  <a:lnTo>
                    <a:pt x="593635" y="6292"/>
                  </a:lnTo>
                  <a:lnTo>
                    <a:pt x="650429" y="1593"/>
                  </a:lnTo>
                  <a:lnTo>
                    <a:pt x="708511" y="0"/>
                  </a:lnTo>
                  <a:lnTo>
                    <a:pt x="766592" y="1593"/>
                  </a:lnTo>
                  <a:lnTo>
                    <a:pt x="823386" y="6292"/>
                  </a:lnTo>
                  <a:lnTo>
                    <a:pt x="878708" y="13972"/>
                  </a:lnTo>
                  <a:lnTo>
                    <a:pt x="932377" y="24508"/>
                  </a:lnTo>
                  <a:lnTo>
                    <a:pt x="984210" y="37777"/>
                  </a:lnTo>
                  <a:lnTo>
                    <a:pt x="1034023" y="53654"/>
                  </a:lnTo>
                  <a:lnTo>
                    <a:pt x="1081634" y="72014"/>
                  </a:lnTo>
                  <a:lnTo>
                    <a:pt x="1126861" y="92735"/>
                  </a:lnTo>
                  <a:lnTo>
                    <a:pt x="1169520" y="115691"/>
                  </a:lnTo>
                  <a:lnTo>
                    <a:pt x="1209428" y="140759"/>
                  </a:lnTo>
                  <a:lnTo>
                    <a:pt x="1246403" y="167814"/>
                  </a:lnTo>
                  <a:lnTo>
                    <a:pt x="1280262" y="196731"/>
                  </a:lnTo>
                  <a:lnTo>
                    <a:pt x="1310822" y="227388"/>
                  </a:lnTo>
                  <a:lnTo>
                    <a:pt x="1337901" y="259659"/>
                  </a:lnTo>
                  <a:lnTo>
                    <a:pt x="1361315" y="293421"/>
                  </a:lnTo>
                  <a:lnTo>
                    <a:pt x="1380882" y="328548"/>
                  </a:lnTo>
                  <a:lnTo>
                    <a:pt x="1396419" y="364918"/>
                  </a:lnTo>
                  <a:lnTo>
                    <a:pt x="1407743" y="402406"/>
                  </a:lnTo>
                  <a:lnTo>
                    <a:pt x="1414671" y="440887"/>
                  </a:lnTo>
                  <a:lnTo>
                    <a:pt x="1417022" y="480237"/>
                  </a:lnTo>
                  <a:lnTo>
                    <a:pt x="1414671" y="519588"/>
                  </a:lnTo>
                  <a:lnTo>
                    <a:pt x="1407743" y="558069"/>
                  </a:lnTo>
                  <a:lnTo>
                    <a:pt x="1396419" y="595557"/>
                  </a:lnTo>
                  <a:lnTo>
                    <a:pt x="1380882" y="631926"/>
                  </a:lnTo>
                  <a:lnTo>
                    <a:pt x="1361315" y="667054"/>
                  </a:lnTo>
                  <a:lnTo>
                    <a:pt x="1337901" y="700816"/>
                  </a:lnTo>
                  <a:lnTo>
                    <a:pt x="1310822" y="733087"/>
                  </a:lnTo>
                  <a:lnTo>
                    <a:pt x="1280262" y="763743"/>
                  </a:lnTo>
                  <a:lnTo>
                    <a:pt x="1246403" y="792661"/>
                  </a:lnTo>
                  <a:lnTo>
                    <a:pt x="1209428" y="819716"/>
                  </a:lnTo>
                  <a:lnTo>
                    <a:pt x="1169520" y="844784"/>
                  </a:lnTo>
                  <a:lnTo>
                    <a:pt x="1126861" y="867740"/>
                  </a:lnTo>
                  <a:lnTo>
                    <a:pt x="1081634" y="888460"/>
                  </a:lnTo>
                  <a:lnTo>
                    <a:pt x="1034023" y="906821"/>
                  </a:lnTo>
                  <a:lnTo>
                    <a:pt x="984210" y="922698"/>
                  </a:lnTo>
                  <a:lnTo>
                    <a:pt x="932377" y="935967"/>
                  </a:lnTo>
                  <a:lnTo>
                    <a:pt x="878708" y="946503"/>
                  </a:lnTo>
                  <a:lnTo>
                    <a:pt x="823386" y="954183"/>
                  </a:lnTo>
                  <a:lnTo>
                    <a:pt x="766592" y="958881"/>
                  </a:lnTo>
                  <a:lnTo>
                    <a:pt x="708511" y="960475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17224" y="1386384"/>
              <a:ext cx="1417320" cy="960755"/>
            </a:xfrm>
            <a:custGeom>
              <a:avLst/>
              <a:gdLst/>
              <a:ahLst/>
              <a:cxnLst/>
              <a:rect l="l" t="t" r="r" b="b"/>
              <a:pathLst>
                <a:path w="1417320" h="960755">
                  <a:moveTo>
                    <a:pt x="1417022" y="480237"/>
                  </a:moveTo>
                  <a:lnTo>
                    <a:pt x="1414671" y="440887"/>
                  </a:lnTo>
                  <a:lnTo>
                    <a:pt x="1407743" y="402406"/>
                  </a:lnTo>
                  <a:lnTo>
                    <a:pt x="1396419" y="364918"/>
                  </a:lnTo>
                  <a:lnTo>
                    <a:pt x="1380882" y="328548"/>
                  </a:lnTo>
                  <a:lnTo>
                    <a:pt x="1361315" y="293421"/>
                  </a:lnTo>
                  <a:lnTo>
                    <a:pt x="1337901" y="259659"/>
                  </a:lnTo>
                  <a:lnTo>
                    <a:pt x="1310822" y="227388"/>
                  </a:lnTo>
                  <a:lnTo>
                    <a:pt x="1280262" y="196731"/>
                  </a:lnTo>
                  <a:lnTo>
                    <a:pt x="1246403" y="167814"/>
                  </a:lnTo>
                  <a:lnTo>
                    <a:pt x="1209428" y="140759"/>
                  </a:lnTo>
                  <a:lnTo>
                    <a:pt x="1169520" y="115691"/>
                  </a:lnTo>
                  <a:lnTo>
                    <a:pt x="1126861" y="92735"/>
                  </a:lnTo>
                  <a:lnTo>
                    <a:pt x="1081634" y="72014"/>
                  </a:lnTo>
                  <a:lnTo>
                    <a:pt x="1034023" y="53654"/>
                  </a:lnTo>
                  <a:lnTo>
                    <a:pt x="984210" y="37777"/>
                  </a:lnTo>
                  <a:lnTo>
                    <a:pt x="932377" y="24508"/>
                  </a:lnTo>
                  <a:lnTo>
                    <a:pt x="878708" y="13972"/>
                  </a:lnTo>
                  <a:lnTo>
                    <a:pt x="823386" y="6292"/>
                  </a:lnTo>
                  <a:lnTo>
                    <a:pt x="766592" y="1593"/>
                  </a:lnTo>
                  <a:lnTo>
                    <a:pt x="708511" y="0"/>
                  </a:lnTo>
                  <a:lnTo>
                    <a:pt x="650429" y="1593"/>
                  </a:lnTo>
                  <a:lnTo>
                    <a:pt x="593635" y="6292"/>
                  </a:lnTo>
                  <a:lnTo>
                    <a:pt x="538313" y="13972"/>
                  </a:lnTo>
                  <a:lnTo>
                    <a:pt x="484644" y="24508"/>
                  </a:lnTo>
                  <a:lnTo>
                    <a:pt x="432811" y="37777"/>
                  </a:lnTo>
                  <a:lnTo>
                    <a:pt x="382998" y="53654"/>
                  </a:lnTo>
                  <a:lnTo>
                    <a:pt x="335387" y="72014"/>
                  </a:lnTo>
                  <a:lnTo>
                    <a:pt x="290160" y="92735"/>
                  </a:lnTo>
                  <a:lnTo>
                    <a:pt x="247502" y="115691"/>
                  </a:lnTo>
                  <a:lnTo>
                    <a:pt x="207593" y="140759"/>
                  </a:lnTo>
                  <a:lnTo>
                    <a:pt x="170618" y="167814"/>
                  </a:lnTo>
                  <a:lnTo>
                    <a:pt x="136759" y="196731"/>
                  </a:lnTo>
                  <a:lnTo>
                    <a:pt x="106199" y="227388"/>
                  </a:lnTo>
                  <a:lnTo>
                    <a:pt x="79120" y="259659"/>
                  </a:lnTo>
                  <a:lnTo>
                    <a:pt x="55706" y="293421"/>
                  </a:lnTo>
                  <a:lnTo>
                    <a:pt x="36139" y="328548"/>
                  </a:lnTo>
                  <a:lnTo>
                    <a:pt x="20602" y="364918"/>
                  </a:lnTo>
                  <a:lnTo>
                    <a:pt x="9278" y="402406"/>
                  </a:lnTo>
                  <a:lnTo>
                    <a:pt x="2350" y="440887"/>
                  </a:lnTo>
                  <a:lnTo>
                    <a:pt x="0" y="480237"/>
                  </a:lnTo>
                  <a:lnTo>
                    <a:pt x="2350" y="519588"/>
                  </a:lnTo>
                  <a:lnTo>
                    <a:pt x="9278" y="558069"/>
                  </a:lnTo>
                  <a:lnTo>
                    <a:pt x="20602" y="595557"/>
                  </a:lnTo>
                  <a:lnTo>
                    <a:pt x="36139" y="631926"/>
                  </a:lnTo>
                  <a:lnTo>
                    <a:pt x="55706" y="667054"/>
                  </a:lnTo>
                  <a:lnTo>
                    <a:pt x="79120" y="700816"/>
                  </a:lnTo>
                  <a:lnTo>
                    <a:pt x="106199" y="733087"/>
                  </a:lnTo>
                  <a:lnTo>
                    <a:pt x="136759" y="763743"/>
                  </a:lnTo>
                  <a:lnTo>
                    <a:pt x="170618" y="792661"/>
                  </a:lnTo>
                  <a:lnTo>
                    <a:pt x="207593" y="819716"/>
                  </a:lnTo>
                  <a:lnTo>
                    <a:pt x="247502" y="844784"/>
                  </a:lnTo>
                  <a:lnTo>
                    <a:pt x="290160" y="867740"/>
                  </a:lnTo>
                  <a:lnTo>
                    <a:pt x="335387" y="888460"/>
                  </a:lnTo>
                  <a:lnTo>
                    <a:pt x="382998" y="906821"/>
                  </a:lnTo>
                  <a:lnTo>
                    <a:pt x="432811" y="922698"/>
                  </a:lnTo>
                  <a:lnTo>
                    <a:pt x="484644" y="935967"/>
                  </a:lnTo>
                  <a:lnTo>
                    <a:pt x="538313" y="946503"/>
                  </a:lnTo>
                  <a:lnTo>
                    <a:pt x="593635" y="954183"/>
                  </a:lnTo>
                  <a:lnTo>
                    <a:pt x="650429" y="958881"/>
                  </a:lnTo>
                  <a:lnTo>
                    <a:pt x="708511" y="960475"/>
                  </a:lnTo>
                  <a:lnTo>
                    <a:pt x="766592" y="958881"/>
                  </a:lnTo>
                  <a:lnTo>
                    <a:pt x="823386" y="954183"/>
                  </a:lnTo>
                  <a:lnTo>
                    <a:pt x="878708" y="946503"/>
                  </a:lnTo>
                  <a:lnTo>
                    <a:pt x="932377" y="935967"/>
                  </a:lnTo>
                  <a:lnTo>
                    <a:pt x="984210" y="922698"/>
                  </a:lnTo>
                  <a:lnTo>
                    <a:pt x="1034023" y="906821"/>
                  </a:lnTo>
                  <a:lnTo>
                    <a:pt x="1081634" y="888460"/>
                  </a:lnTo>
                  <a:lnTo>
                    <a:pt x="1126861" y="867740"/>
                  </a:lnTo>
                  <a:lnTo>
                    <a:pt x="1169520" y="844784"/>
                  </a:lnTo>
                  <a:lnTo>
                    <a:pt x="1209428" y="819716"/>
                  </a:lnTo>
                  <a:lnTo>
                    <a:pt x="1246403" y="792661"/>
                  </a:lnTo>
                  <a:lnTo>
                    <a:pt x="1280262" y="763743"/>
                  </a:lnTo>
                  <a:lnTo>
                    <a:pt x="1310822" y="733087"/>
                  </a:lnTo>
                  <a:lnTo>
                    <a:pt x="1337901" y="700816"/>
                  </a:lnTo>
                  <a:lnTo>
                    <a:pt x="1361315" y="667054"/>
                  </a:lnTo>
                  <a:lnTo>
                    <a:pt x="1380882" y="631926"/>
                  </a:lnTo>
                  <a:lnTo>
                    <a:pt x="1396419" y="595557"/>
                  </a:lnTo>
                  <a:lnTo>
                    <a:pt x="1407743" y="558069"/>
                  </a:lnTo>
                  <a:lnTo>
                    <a:pt x="1414671" y="519588"/>
                  </a:lnTo>
                  <a:lnTo>
                    <a:pt x="1417022" y="480237"/>
                  </a:lnTo>
                  <a:close/>
                </a:path>
              </a:pathLst>
            </a:custGeom>
            <a:ln w="71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055619" y="1727900"/>
            <a:ext cx="53848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56827" y="1382574"/>
            <a:ext cx="1424940" cy="968375"/>
            <a:chOff x="7156827" y="1382574"/>
            <a:chExt cx="1424940" cy="968375"/>
          </a:xfrm>
        </p:grpSpPr>
        <p:sp>
          <p:nvSpPr>
            <p:cNvPr id="19" name="object 19"/>
            <p:cNvSpPr/>
            <p:nvPr/>
          </p:nvSpPr>
          <p:spPr>
            <a:xfrm>
              <a:off x="7160637" y="1386384"/>
              <a:ext cx="1417320" cy="960755"/>
            </a:xfrm>
            <a:custGeom>
              <a:avLst/>
              <a:gdLst/>
              <a:ahLst/>
              <a:cxnLst/>
              <a:rect l="l" t="t" r="r" b="b"/>
              <a:pathLst>
                <a:path w="1417320" h="960755">
                  <a:moveTo>
                    <a:pt x="708511" y="960475"/>
                  </a:moveTo>
                  <a:lnTo>
                    <a:pt x="650429" y="958881"/>
                  </a:lnTo>
                  <a:lnTo>
                    <a:pt x="593635" y="954183"/>
                  </a:lnTo>
                  <a:lnTo>
                    <a:pt x="538313" y="946503"/>
                  </a:lnTo>
                  <a:lnTo>
                    <a:pt x="484644" y="935967"/>
                  </a:lnTo>
                  <a:lnTo>
                    <a:pt x="432811" y="922698"/>
                  </a:lnTo>
                  <a:lnTo>
                    <a:pt x="382998" y="906821"/>
                  </a:lnTo>
                  <a:lnTo>
                    <a:pt x="335387" y="888460"/>
                  </a:lnTo>
                  <a:lnTo>
                    <a:pt x="290160" y="867740"/>
                  </a:lnTo>
                  <a:lnTo>
                    <a:pt x="247502" y="844784"/>
                  </a:lnTo>
                  <a:lnTo>
                    <a:pt x="207593" y="819716"/>
                  </a:lnTo>
                  <a:lnTo>
                    <a:pt x="170618" y="792661"/>
                  </a:lnTo>
                  <a:lnTo>
                    <a:pt x="136759" y="763743"/>
                  </a:lnTo>
                  <a:lnTo>
                    <a:pt x="106199" y="733087"/>
                  </a:lnTo>
                  <a:lnTo>
                    <a:pt x="79120" y="700816"/>
                  </a:lnTo>
                  <a:lnTo>
                    <a:pt x="55706" y="667054"/>
                  </a:lnTo>
                  <a:lnTo>
                    <a:pt x="36139" y="631926"/>
                  </a:lnTo>
                  <a:lnTo>
                    <a:pt x="20602" y="595557"/>
                  </a:lnTo>
                  <a:lnTo>
                    <a:pt x="9278" y="558069"/>
                  </a:lnTo>
                  <a:lnTo>
                    <a:pt x="2350" y="519588"/>
                  </a:lnTo>
                  <a:lnTo>
                    <a:pt x="0" y="480237"/>
                  </a:lnTo>
                  <a:lnTo>
                    <a:pt x="2350" y="440887"/>
                  </a:lnTo>
                  <a:lnTo>
                    <a:pt x="9278" y="402406"/>
                  </a:lnTo>
                  <a:lnTo>
                    <a:pt x="20602" y="364918"/>
                  </a:lnTo>
                  <a:lnTo>
                    <a:pt x="36139" y="328548"/>
                  </a:lnTo>
                  <a:lnTo>
                    <a:pt x="55706" y="293421"/>
                  </a:lnTo>
                  <a:lnTo>
                    <a:pt x="79120" y="259659"/>
                  </a:lnTo>
                  <a:lnTo>
                    <a:pt x="106199" y="227388"/>
                  </a:lnTo>
                  <a:lnTo>
                    <a:pt x="136759" y="196731"/>
                  </a:lnTo>
                  <a:lnTo>
                    <a:pt x="170618" y="167814"/>
                  </a:lnTo>
                  <a:lnTo>
                    <a:pt x="207593" y="140759"/>
                  </a:lnTo>
                  <a:lnTo>
                    <a:pt x="247502" y="115691"/>
                  </a:lnTo>
                  <a:lnTo>
                    <a:pt x="290160" y="92735"/>
                  </a:lnTo>
                  <a:lnTo>
                    <a:pt x="335387" y="72014"/>
                  </a:lnTo>
                  <a:lnTo>
                    <a:pt x="382998" y="53654"/>
                  </a:lnTo>
                  <a:lnTo>
                    <a:pt x="432811" y="37777"/>
                  </a:lnTo>
                  <a:lnTo>
                    <a:pt x="484644" y="24508"/>
                  </a:lnTo>
                  <a:lnTo>
                    <a:pt x="538313" y="13972"/>
                  </a:lnTo>
                  <a:lnTo>
                    <a:pt x="593635" y="6292"/>
                  </a:lnTo>
                  <a:lnTo>
                    <a:pt x="650429" y="1593"/>
                  </a:lnTo>
                  <a:lnTo>
                    <a:pt x="708511" y="0"/>
                  </a:lnTo>
                  <a:lnTo>
                    <a:pt x="766592" y="1593"/>
                  </a:lnTo>
                  <a:lnTo>
                    <a:pt x="823386" y="6292"/>
                  </a:lnTo>
                  <a:lnTo>
                    <a:pt x="878708" y="13972"/>
                  </a:lnTo>
                  <a:lnTo>
                    <a:pt x="932377" y="24508"/>
                  </a:lnTo>
                  <a:lnTo>
                    <a:pt x="984210" y="37777"/>
                  </a:lnTo>
                  <a:lnTo>
                    <a:pt x="1034023" y="53654"/>
                  </a:lnTo>
                  <a:lnTo>
                    <a:pt x="1081634" y="72014"/>
                  </a:lnTo>
                  <a:lnTo>
                    <a:pt x="1126861" y="92735"/>
                  </a:lnTo>
                  <a:lnTo>
                    <a:pt x="1169520" y="115691"/>
                  </a:lnTo>
                  <a:lnTo>
                    <a:pt x="1209428" y="140759"/>
                  </a:lnTo>
                  <a:lnTo>
                    <a:pt x="1246403" y="167814"/>
                  </a:lnTo>
                  <a:lnTo>
                    <a:pt x="1280262" y="196731"/>
                  </a:lnTo>
                  <a:lnTo>
                    <a:pt x="1310822" y="227388"/>
                  </a:lnTo>
                  <a:lnTo>
                    <a:pt x="1337901" y="259659"/>
                  </a:lnTo>
                  <a:lnTo>
                    <a:pt x="1361315" y="293421"/>
                  </a:lnTo>
                  <a:lnTo>
                    <a:pt x="1380882" y="328548"/>
                  </a:lnTo>
                  <a:lnTo>
                    <a:pt x="1396419" y="364918"/>
                  </a:lnTo>
                  <a:lnTo>
                    <a:pt x="1407743" y="402406"/>
                  </a:lnTo>
                  <a:lnTo>
                    <a:pt x="1414671" y="440887"/>
                  </a:lnTo>
                  <a:lnTo>
                    <a:pt x="1417022" y="480237"/>
                  </a:lnTo>
                  <a:lnTo>
                    <a:pt x="1414671" y="519588"/>
                  </a:lnTo>
                  <a:lnTo>
                    <a:pt x="1407743" y="558069"/>
                  </a:lnTo>
                  <a:lnTo>
                    <a:pt x="1396419" y="595557"/>
                  </a:lnTo>
                  <a:lnTo>
                    <a:pt x="1380882" y="631926"/>
                  </a:lnTo>
                  <a:lnTo>
                    <a:pt x="1361315" y="667054"/>
                  </a:lnTo>
                  <a:lnTo>
                    <a:pt x="1337901" y="700816"/>
                  </a:lnTo>
                  <a:lnTo>
                    <a:pt x="1310822" y="733087"/>
                  </a:lnTo>
                  <a:lnTo>
                    <a:pt x="1280262" y="763743"/>
                  </a:lnTo>
                  <a:lnTo>
                    <a:pt x="1246403" y="792661"/>
                  </a:lnTo>
                  <a:lnTo>
                    <a:pt x="1209428" y="819716"/>
                  </a:lnTo>
                  <a:lnTo>
                    <a:pt x="1169520" y="844784"/>
                  </a:lnTo>
                  <a:lnTo>
                    <a:pt x="1126861" y="867740"/>
                  </a:lnTo>
                  <a:lnTo>
                    <a:pt x="1081634" y="888460"/>
                  </a:lnTo>
                  <a:lnTo>
                    <a:pt x="1034023" y="906821"/>
                  </a:lnTo>
                  <a:lnTo>
                    <a:pt x="984210" y="922698"/>
                  </a:lnTo>
                  <a:lnTo>
                    <a:pt x="932377" y="935967"/>
                  </a:lnTo>
                  <a:lnTo>
                    <a:pt x="878708" y="946503"/>
                  </a:lnTo>
                  <a:lnTo>
                    <a:pt x="823386" y="954183"/>
                  </a:lnTo>
                  <a:lnTo>
                    <a:pt x="766592" y="958881"/>
                  </a:lnTo>
                  <a:lnTo>
                    <a:pt x="708511" y="960475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60637" y="1386384"/>
              <a:ext cx="1417320" cy="960755"/>
            </a:xfrm>
            <a:custGeom>
              <a:avLst/>
              <a:gdLst/>
              <a:ahLst/>
              <a:cxnLst/>
              <a:rect l="l" t="t" r="r" b="b"/>
              <a:pathLst>
                <a:path w="1417320" h="960755">
                  <a:moveTo>
                    <a:pt x="1417022" y="480237"/>
                  </a:moveTo>
                  <a:lnTo>
                    <a:pt x="1414671" y="440887"/>
                  </a:lnTo>
                  <a:lnTo>
                    <a:pt x="1407743" y="402406"/>
                  </a:lnTo>
                  <a:lnTo>
                    <a:pt x="1396419" y="364918"/>
                  </a:lnTo>
                  <a:lnTo>
                    <a:pt x="1380882" y="328548"/>
                  </a:lnTo>
                  <a:lnTo>
                    <a:pt x="1361315" y="293421"/>
                  </a:lnTo>
                  <a:lnTo>
                    <a:pt x="1337901" y="259659"/>
                  </a:lnTo>
                  <a:lnTo>
                    <a:pt x="1310822" y="227388"/>
                  </a:lnTo>
                  <a:lnTo>
                    <a:pt x="1280262" y="196731"/>
                  </a:lnTo>
                  <a:lnTo>
                    <a:pt x="1246403" y="167814"/>
                  </a:lnTo>
                  <a:lnTo>
                    <a:pt x="1209428" y="140759"/>
                  </a:lnTo>
                  <a:lnTo>
                    <a:pt x="1169520" y="115691"/>
                  </a:lnTo>
                  <a:lnTo>
                    <a:pt x="1126861" y="92735"/>
                  </a:lnTo>
                  <a:lnTo>
                    <a:pt x="1081634" y="72014"/>
                  </a:lnTo>
                  <a:lnTo>
                    <a:pt x="1034023" y="53654"/>
                  </a:lnTo>
                  <a:lnTo>
                    <a:pt x="984210" y="37777"/>
                  </a:lnTo>
                  <a:lnTo>
                    <a:pt x="932377" y="24508"/>
                  </a:lnTo>
                  <a:lnTo>
                    <a:pt x="878708" y="13972"/>
                  </a:lnTo>
                  <a:lnTo>
                    <a:pt x="823386" y="6292"/>
                  </a:lnTo>
                  <a:lnTo>
                    <a:pt x="766592" y="1593"/>
                  </a:lnTo>
                  <a:lnTo>
                    <a:pt x="708511" y="0"/>
                  </a:lnTo>
                  <a:lnTo>
                    <a:pt x="650429" y="1593"/>
                  </a:lnTo>
                  <a:lnTo>
                    <a:pt x="593635" y="6292"/>
                  </a:lnTo>
                  <a:lnTo>
                    <a:pt x="538313" y="13972"/>
                  </a:lnTo>
                  <a:lnTo>
                    <a:pt x="484644" y="24508"/>
                  </a:lnTo>
                  <a:lnTo>
                    <a:pt x="432811" y="37777"/>
                  </a:lnTo>
                  <a:lnTo>
                    <a:pt x="382998" y="53654"/>
                  </a:lnTo>
                  <a:lnTo>
                    <a:pt x="335387" y="72014"/>
                  </a:lnTo>
                  <a:lnTo>
                    <a:pt x="290160" y="92735"/>
                  </a:lnTo>
                  <a:lnTo>
                    <a:pt x="247502" y="115691"/>
                  </a:lnTo>
                  <a:lnTo>
                    <a:pt x="207593" y="140759"/>
                  </a:lnTo>
                  <a:lnTo>
                    <a:pt x="170618" y="167814"/>
                  </a:lnTo>
                  <a:lnTo>
                    <a:pt x="136759" y="196731"/>
                  </a:lnTo>
                  <a:lnTo>
                    <a:pt x="106199" y="227388"/>
                  </a:lnTo>
                  <a:lnTo>
                    <a:pt x="79120" y="259659"/>
                  </a:lnTo>
                  <a:lnTo>
                    <a:pt x="55706" y="293421"/>
                  </a:lnTo>
                  <a:lnTo>
                    <a:pt x="36139" y="328548"/>
                  </a:lnTo>
                  <a:lnTo>
                    <a:pt x="20602" y="364918"/>
                  </a:lnTo>
                  <a:lnTo>
                    <a:pt x="9278" y="402406"/>
                  </a:lnTo>
                  <a:lnTo>
                    <a:pt x="2350" y="440887"/>
                  </a:lnTo>
                  <a:lnTo>
                    <a:pt x="0" y="480237"/>
                  </a:lnTo>
                  <a:lnTo>
                    <a:pt x="2350" y="519588"/>
                  </a:lnTo>
                  <a:lnTo>
                    <a:pt x="9278" y="558069"/>
                  </a:lnTo>
                  <a:lnTo>
                    <a:pt x="20602" y="595557"/>
                  </a:lnTo>
                  <a:lnTo>
                    <a:pt x="36139" y="631926"/>
                  </a:lnTo>
                  <a:lnTo>
                    <a:pt x="55706" y="667054"/>
                  </a:lnTo>
                  <a:lnTo>
                    <a:pt x="79120" y="700816"/>
                  </a:lnTo>
                  <a:lnTo>
                    <a:pt x="106199" y="733087"/>
                  </a:lnTo>
                  <a:lnTo>
                    <a:pt x="136759" y="763743"/>
                  </a:lnTo>
                  <a:lnTo>
                    <a:pt x="170618" y="792661"/>
                  </a:lnTo>
                  <a:lnTo>
                    <a:pt x="207593" y="819716"/>
                  </a:lnTo>
                  <a:lnTo>
                    <a:pt x="247502" y="844784"/>
                  </a:lnTo>
                  <a:lnTo>
                    <a:pt x="290160" y="867740"/>
                  </a:lnTo>
                  <a:lnTo>
                    <a:pt x="335387" y="888460"/>
                  </a:lnTo>
                  <a:lnTo>
                    <a:pt x="382998" y="906821"/>
                  </a:lnTo>
                  <a:lnTo>
                    <a:pt x="432811" y="922698"/>
                  </a:lnTo>
                  <a:lnTo>
                    <a:pt x="484644" y="935967"/>
                  </a:lnTo>
                  <a:lnTo>
                    <a:pt x="538313" y="946503"/>
                  </a:lnTo>
                  <a:lnTo>
                    <a:pt x="593635" y="954183"/>
                  </a:lnTo>
                  <a:lnTo>
                    <a:pt x="650429" y="958881"/>
                  </a:lnTo>
                  <a:lnTo>
                    <a:pt x="708511" y="960475"/>
                  </a:lnTo>
                  <a:lnTo>
                    <a:pt x="766592" y="958881"/>
                  </a:lnTo>
                  <a:lnTo>
                    <a:pt x="823386" y="954183"/>
                  </a:lnTo>
                  <a:lnTo>
                    <a:pt x="878708" y="946503"/>
                  </a:lnTo>
                  <a:lnTo>
                    <a:pt x="932377" y="935967"/>
                  </a:lnTo>
                  <a:lnTo>
                    <a:pt x="984210" y="922698"/>
                  </a:lnTo>
                  <a:lnTo>
                    <a:pt x="1034023" y="906821"/>
                  </a:lnTo>
                  <a:lnTo>
                    <a:pt x="1081634" y="888460"/>
                  </a:lnTo>
                  <a:lnTo>
                    <a:pt x="1126861" y="867740"/>
                  </a:lnTo>
                  <a:lnTo>
                    <a:pt x="1169520" y="844784"/>
                  </a:lnTo>
                  <a:lnTo>
                    <a:pt x="1209428" y="819716"/>
                  </a:lnTo>
                  <a:lnTo>
                    <a:pt x="1246403" y="792661"/>
                  </a:lnTo>
                  <a:lnTo>
                    <a:pt x="1280262" y="763743"/>
                  </a:lnTo>
                  <a:lnTo>
                    <a:pt x="1310822" y="733087"/>
                  </a:lnTo>
                  <a:lnTo>
                    <a:pt x="1337901" y="700816"/>
                  </a:lnTo>
                  <a:lnTo>
                    <a:pt x="1361315" y="667054"/>
                  </a:lnTo>
                  <a:lnTo>
                    <a:pt x="1380882" y="631926"/>
                  </a:lnTo>
                  <a:lnTo>
                    <a:pt x="1396419" y="595557"/>
                  </a:lnTo>
                  <a:lnTo>
                    <a:pt x="1407743" y="558069"/>
                  </a:lnTo>
                  <a:lnTo>
                    <a:pt x="1414671" y="519588"/>
                  </a:lnTo>
                  <a:lnTo>
                    <a:pt x="1417022" y="480237"/>
                  </a:lnTo>
                  <a:close/>
                </a:path>
              </a:pathLst>
            </a:custGeom>
            <a:ln w="71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388264" y="1619898"/>
            <a:ext cx="962660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marR="5080" indent="-302260">
              <a:lnSpc>
                <a:spcPct val="1010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29182" y="1782742"/>
            <a:ext cx="1136650" cy="168275"/>
            <a:chOff x="6029182" y="1782742"/>
            <a:chExt cx="1136650" cy="168275"/>
          </a:xfrm>
        </p:grpSpPr>
        <p:sp>
          <p:nvSpPr>
            <p:cNvPr id="23" name="object 23"/>
            <p:cNvSpPr/>
            <p:nvPr/>
          </p:nvSpPr>
          <p:spPr>
            <a:xfrm>
              <a:off x="6034262" y="1866598"/>
              <a:ext cx="1126490" cy="0"/>
            </a:xfrm>
            <a:custGeom>
              <a:avLst/>
              <a:gdLst/>
              <a:ahLst/>
              <a:cxnLst/>
              <a:rect l="l" t="t" r="r" b="b"/>
              <a:pathLst>
                <a:path w="1126490">
                  <a:moveTo>
                    <a:pt x="0" y="0"/>
                  </a:moveTo>
                  <a:lnTo>
                    <a:pt x="222598" y="0"/>
                  </a:lnTo>
                </a:path>
                <a:path w="1126490">
                  <a:moveTo>
                    <a:pt x="904185" y="0"/>
                  </a:moveTo>
                  <a:lnTo>
                    <a:pt x="1126356" y="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11821" y="1816870"/>
              <a:ext cx="48895" cy="99695"/>
            </a:xfrm>
            <a:custGeom>
              <a:avLst/>
              <a:gdLst/>
              <a:ahLst/>
              <a:cxnLst/>
              <a:rect l="l" t="t" r="r" b="b"/>
              <a:pathLst>
                <a:path w="48895" h="99694">
                  <a:moveTo>
                    <a:pt x="0" y="99359"/>
                  </a:moveTo>
                  <a:lnTo>
                    <a:pt x="48887" y="49679"/>
                  </a:lnTo>
                  <a:lnTo>
                    <a:pt x="0" y="0"/>
                  </a:lnTo>
                </a:path>
              </a:pathLst>
            </a:custGeom>
            <a:ln w="9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56860" y="1782742"/>
              <a:ext cx="681990" cy="168275"/>
            </a:xfrm>
            <a:custGeom>
              <a:avLst/>
              <a:gdLst/>
              <a:ahLst/>
              <a:cxnLst/>
              <a:rect l="l" t="t" r="r" b="b"/>
              <a:pathLst>
                <a:path w="681990" h="168275">
                  <a:moveTo>
                    <a:pt x="681587" y="167759"/>
                  </a:moveTo>
                  <a:lnTo>
                    <a:pt x="0" y="167759"/>
                  </a:lnTo>
                  <a:lnTo>
                    <a:pt x="0" y="0"/>
                  </a:lnTo>
                  <a:lnTo>
                    <a:pt x="681587" y="0"/>
                  </a:lnTo>
                  <a:lnTo>
                    <a:pt x="681587" y="167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243928" y="1753401"/>
            <a:ext cx="7029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&lt;&lt;include&gt;&gt;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25752" y="2346596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383"/>
                </a:lnTo>
              </a:path>
            </a:pathLst>
          </a:custGeom>
          <a:ln w="9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5271895" y="2790738"/>
            <a:ext cx="107950" cy="281305"/>
            <a:chOff x="5271895" y="2790738"/>
            <a:chExt cx="107950" cy="281305"/>
          </a:xfrm>
        </p:grpSpPr>
        <p:sp>
          <p:nvSpPr>
            <p:cNvPr id="29" name="object 29"/>
            <p:cNvSpPr/>
            <p:nvPr/>
          </p:nvSpPr>
          <p:spPr>
            <a:xfrm>
              <a:off x="5325752" y="2790738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h="276225">
                  <a:moveTo>
                    <a:pt x="0" y="0"/>
                  </a:moveTo>
                  <a:lnTo>
                    <a:pt x="0" y="275856"/>
                  </a:lnTo>
                </a:path>
              </a:pathLst>
            </a:custGeom>
            <a:ln w="9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276919" y="3016961"/>
              <a:ext cx="97790" cy="50165"/>
            </a:xfrm>
            <a:custGeom>
              <a:avLst/>
              <a:gdLst/>
              <a:ahLst/>
              <a:cxnLst/>
              <a:rect l="l" t="t" r="r" b="b"/>
              <a:pathLst>
                <a:path w="97789" h="50164">
                  <a:moveTo>
                    <a:pt x="0" y="0"/>
                  </a:moveTo>
                  <a:lnTo>
                    <a:pt x="48887" y="49679"/>
                  </a:lnTo>
                  <a:lnTo>
                    <a:pt x="97774" y="0"/>
                  </a:lnTo>
                </a:path>
              </a:pathLst>
            </a:custGeom>
            <a:ln w="10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981995" y="2593398"/>
            <a:ext cx="68389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&lt;&lt;extend&gt;&gt;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87499" y="3780582"/>
            <a:ext cx="1417320" cy="960755"/>
          </a:xfrm>
          <a:custGeom>
            <a:avLst/>
            <a:gdLst/>
            <a:ahLst/>
            <a:cxnLst/>
            <a:rect l="l" t="t" r="r" b="b"/>
            <a:pathLst>
              <a:path w="1417320" h="960754">
                <a:moveTo>
                  <a:pt x="708616" y="960163"/>
                </a:moveTo>
                <a:lnTo>
                  <a:pt x="650526" y="958570"/>
                </a:lnTo>
                <a:lnTo>
                  <a:pt x="593724" y="953872"/>
                </a:lnTo>
                <a:lnTo>
                  <a:pt x="538393" y="946195"/>
                </a:lnTo>
                <a:lnTo>
                  <a:pt x="484716" y="935662"/>
                </a:lnTo>
                <a:lnTo>
                  <a:pt x="432876" y="922398"/>
                </a:lnTo>
                <a:lnTo>
                  <a:pt x="383055" y="906526"/>
                </a:lnTo>
                <a:lnTo>
                  <a:pt x="335437" y="888172"/>
                </a:lnTo>
                <a:lnTo>
                  <a:pt x="290204" y="867458"/>
                </a:lnTo>
                <a:lnTo>
                  <a:pt x="247538" y="844509"/>
                </a:lnTo>
                <a:lnTo>
                  <a:pt x="207624" y="819450"/>
                </a:lnTo>
                <a:lnTo>
                  <a:pt x="170644" y="792404"/>
                </a:lnTo>
                <a:lnTo>
                  <a:pt x="136780" y="763495"/>
                </a:lnTo>
                <a:lnTo>
                  <a:pt x="106215" y="732849"/>
                </a:lnTo>
                <a:lnTo>
                  <a:pt x="79132" y="700588"/>
                </a:lnTo>
                <a:lnTo>
                  <a:pt x="55714" y="666837"/>
                </a:lnTo>
                <a:lnTo>
                  <a:pt x="36145" y="631721"/>
                </a:lnTo>
                <a:lnTo>
                  <a:pt x="20605" y="595363"/>
                </a:lnTo>
                <a:lnTo>
                  <a:pt x="9280" y="557888"/>
                </a:lnTo>
                <a:lnTo>
                  <a:pt x="2350" y="519419"/>
                </a:lnTo>
                <a:lnTo>
                  <a:pt x="0" y="480081"/>
                </a:lnTo>
                <a:lnTo>
                  <a:pt x="2350" y="440744"/>
                </a:lnTo>
                <a:lnTo>
                  <a:pt x="9280" y="402275"/>
                </a:lnTo>
                <a:lnTo>
                  <a:pt x="20605" y="364800"/>
                </a:lnTo>
                <a:lnTo>
                  <a:pt x="36145" y="328442"/>
                </a:lnTo>
                <a:lnTo>
                  <a:pt x="55714" y="293325"/>
                </a:lnTo>
                <a:lnTo>
                  <a:pt x="79132" y="259575"/>
                </a:lnTo>
                <a:lnTo>
                  <a:pt x="106215" y="227314"/>
                </a:lnTo>
                <a:lnTo>
                  <a:pt x="136780" y="196668"/>
                </a:lnTo>
                <a:lnTo>
                  <a:pt x="170644" y="167759"/>
                </a:lnTo>
                <a:lnTo>
                  <a:pt x="207624" y="140713"/>
                </a:lnTo>
                <a:lnTo>
                  <a:pt x="247538" y="115654"/>
                </a:lnTo>
                <a:lnTo>
                  <a:pt x="290204" y="92705"/>
                </a:lnTo>
                <a:lnTo>
                  <a:pt x="335437" y="71991"/>
                </a:lnTo>
                <a:lnTo>
                  <a:pt x="383055" y="53636"/>
                </a:lnTo>
                <a:lnTo>
                  <a:pt x="432876" y="37765"/>
                </a:lnTo>
                <a:lnTo>
                  <a:pt x="484716" y="24500"/>
                </a:lnTo>
                <a:lnTo>
                  <a:pt x="538393" y="13967"/>
                </a:lnTo>
                <a:lnTo>
                  <a:pt x="593724" y="6290"/>
                </a:lnTo>
                <a:lnTo>
                  <a:pt x="650526" y="1593"/>
                </a:lnTo>
                <a:lnTo>
                  <a:pt x="708616" y="0"/>
                </a:lnTo>
                <a:lnTo>
                  <a:pt x="766707" y="1593"/>
                </a:lnTo>
                <a:lnTo>
                  <a:pt x="823509" y="6290"/>
                </a:lnTo>
                <a:lnTo>
                  <a:pt x="878839" y="13967"/>
                </a:lnTo>
                <a:lnTo>
                  <a:pt x="932516" y="24500"/>
                </a:lnTo>
                <a:lnTo>
                  <a:pt x="984357" y="37765"/>
                </a:lnTo>
                <a:lnTo>
                  <a:pt x="1034177" y="53636"/>
                </a:lnTo>
                <a:lnTo>
                  <a:pt x="1081796" y="71991"/>
                </a:lnTo>
                <a:lnTo>
                  <a:pt x="1127029" y="92705"/>
                </a:lnTo>
                <a:lnTo>
                  <a:pt x="1169694" y="115654"/>
                </a:lnTo>
                <a:lnTo>
                  <a:pt x="1209608" y="140713"/>
                </a:lnTo>
                <a:lnTo>
                  <a:pt x="1246589" y="167759"/>
                </a:lnTo>
                <a:lnTo>
                  <a:pt x="1280453" y="196668"/>
                </a:lnTo>
                <a:lnTo>
                  <a:pt x="1311018" y="227314"/>
                </a:lnTo>
                <a:lnTo>
                  <a:pt x="1338100" y="259575"/>
                </a:lnTo>
                <a:lnTo>
                  <a:pt x="1361518" y="293325"/>
                </a:lnTo>
                <a:lnTo>
                  <a:pt x="1381088" y="328442"/>
                </a:lnTo>
                <a:lnTo>
                  <a:pt x="1396627" y="364800"/>
                </a:lnTo>
                <a:lnTo>
                  <a:pt x="1407953" y="402275"/>
                </a:lnTo>
                <a:lnTo>
                  <a:pt x="1414882" y="440744"/>
                </a:lnTo>
                <a:lnTo>
                  <a:pt x="1417233" y="480081"/>
                </a:lnTo>
                <a:lnTo>
                  <a:pt x="1414882" y="519419"/>
                </a:lnTo>
                <a:lnTo>
                  <a:pt x="1407953" y="557888"/>
                </a:lnTo>
                <a:lnTo>
                  <a:pt x="1396627" y="595363"/>
                </a:lnTo>
                <a:lnTo>
                  <a:pt x="1381088" y="631721"/>
                </a:lnTo>
                <a:lnTo>
                  <a:pt x="1361518" y="666837"/>
                </a:lnTo>
                <a:lnTo>
                  <a:pt x="1338100" y="700588"/>
                </a:lnTo>
                <a:lnTo>
                  <a:pt x="1311018" y="732849"/>
                </a:lnTo>
                <a:lnTo>
                  <a:pt x="1280453" y="763495"/>
                </a:lnTo>
                <a:lnTo>
                  <a:pt x="1246589" y="792404"/>
                </a:lnTo>
                <a:lnTo>
                  <a:pt x="1209608" y="819450"/>
                </a:lnTo>
                <a:lnTo>
                  <a:pt x="1169694" y="844509"/>
                </a:lnTo>
                <a:lnTo>
                  <a:pt x="1127029" y="867458"/>
                </a:lnTo>
                <a:lnTo>
                  <a:pt x="1081796" y="888172"/>
                </a:lnTo>
                <a:lnTo>
                  <a:pt x="1034177" y="906526"/>
                </a:lnTo>
                <a:lnTo>
                  <a:pt x="984357" y="922398"/>
                </a:lnTo>
                <a:lnTo>
                  <a:pt x="932516" y="935662"/>
                </a:lnTo>
                <a:lnTo>
                  <a:pt x="878839" y="946195"/>
                </a:lnTo>
                <a:lnTo>
                  <a:pt x="823509" y="953872"/>
                </a:lnTo>
                <a:lnTo>
                  <a:pt x="766707" y="958570"/>
                </a:lnTo>
                <a:lnTo>
                  <a:pt x="708616" y="96016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589916" y="3906052"/>
            <a:ext cx="61658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810" algn="ctr">
              <a:lnSpc>
                <a:spcPct val="101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 </a:t>
            </a:r>
            <a:r>
              <a:rPr sz="1400" spc="-3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Loan 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q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13151" y="5305471"/>
            <a:ext cx="1417320" cy="960755"/>
          </a:xfrm>
          <a:custGeom>
            <a:avLst/>
            <a:gdLst/>
            <a:ahLst/>
            <a:cxnLst/>
            <a:rect l="l" t="t" r="r" b="b"/>
            <a:pathLst>
              <a:path w="1417320" h="960754">
                <a:moveTo>
                  <a:pt x="708616" y="960163"/>
                </a:moveTo>
                <a:lnTo>
                  <a:pt x="650526" y="958570"/>
                </a:lnTo>
                <a:lnTo>
                  <a:pt x="593724" y="953872"/>
                </a:lnTo>
                <a:lnTo>
                  <a:pt x="538393" y="946195"/>
                </a:lnTo>
                <a:lnTo>
                  <a:pt x="484716" y="935662"/>
                </a:lnTo>
                <a:lnTo>
                  <a:pt x="432876" y="922398"/>
                </a:lnTo>
                <a:lnTo>
                  <a:pt x="383055" y="906526"/>
                </a:lnTo>
                <a:lnTo>
                  <a:pt x="335437" y="888172"/>
                </a:lnTo>
                <a:lnTo>
                  <a:pt x="290204" y="867458"/>
                </a:lnTo>
                <a:lnTo>
                  <a:pt x="247538" y="844509"/>
                </a:lnTo>
                <a:lnTo>
                  <a:pt x="207624" y="819450"/>
                </a:lnTo>
                <a:lnTo>
                  <a:pt x="170644" y="792404"/>
                </a:lnTo>
                <a:lnTo>
                  <a:pt x="136780" y="763495"/>
                </a:lnTo>
                <a:lnTo>
                  <a:pt x="106215" y="732849"/>
                </a:lnTo>
                <a:lnTo>
                  <a:pt x="79132" y="700588"/>
                </a:lnTo>
                <a:lnTo>
                  <a:pt x="55714" y="666837"/>
                </a:lnTo>
                <a:lnTo>
                  <a:pt x="36145" y="631721"/>
                </a:lnTo>
                <a:lnTo>
                  <a:pt x="20605" y="595363"/>
                </a:lnTo>
                <a:lnTo>
                  <a:pt x="9280" y="557888"/>
                </a:lnTo>
                <a:lnTo>
                  <a:pt x="2350" y="519419"/>
                </a:lnTo>
                <a:lnTo>
                  <a:pt x="0" y="480081"/>
                </a:lnTo>
                <a:lnTo>
                  <a:pt x="2350" y="440744"/>
                </a:lnTo>
                <a:lnTo>
                  <a:pt x="9280" y="402275"/>
                </a:lnTo>
                <a:lnTo>
                  <a:pt x="20605" y="364800"/>
                </a:lnTo>
                <a:lnTo>
                  <a:pt x="36145" y="328442"/>
                </a:lnTo>
                <a:lnTo>
                  <a:pt x="55714" y="293325"/>
                </a:lnTo>
                <a:lnTo>
                  <a:pt x="79132" y="259575"/>
                </a:lnTo>
                <a:lnTo>
                  <a:pt x="106215" y="227314"/>
                </a:lnTo>
                <a:lnTo>
                  <a:pt x="136780" y="196668"/>
                </a:lnTo>
                <a:lnTo>
                  <a:pt x="170644" y="167759"/>
                </a:lnTo>
                <a:lnTo>
                  <a:pt x="207624" y="140713"/>
                </a:lnTo>
                <a:lnTo>
                  <a:pt x="247538" y="115654"/>
                </a:lnTo>
                <a:lnTo>
                  <a:pt x="290204" y="92705"/>
                </a:lnTo>
                <a:lnTo>
                  <a:pt x="335437" y="71991"/>
                </a:lnTo>
                <a:lnTo>
                  <a:pt x="383055" y="53636"/>
                </a:lnTo>
                <a:lnTo>
                  <a:pt x="432876" y="37765"/>
                </a:lnTo>
                <a:lnTo>
                  <a:pt x="484716" y="24500"/>
                </a:lnTo>
                <a:lnTo>
                  <a:pt x="538393" y="13967"/>
                </a:lnTo>
                <a:lnTo>
                  <a:pt x="593724" y="6290"/>
                </a:lnTo>
                <a:lnTo>
                  <a:pt x="650526" y="1593"/>
                </a:lnTo>
                <a:lnTo>
                  <a:pt x="708616" y="0"/>
                </a:lnTo>
                <a:lnTo>
                  <a:pt x="766707" y="1593"/>
                </a:lnTo>
                <a:lnTo>
                  <a:pt x="823509" y="6290"/>
                </a:lnTo>
                <a:lnTo>
                  <a:pt x="878839" y="13967"/>
                </a:lnTo>
                <a:lnTo>
                  <a:pt x="932516" y="24500"/>
                </a:lnTo>
                <a:lnTo>
                  <a:pt x="984357" y="37765"/>
                </a:lnTo>
                <a:lnTo>
                  <a:pt x="1034177" y="53636"/>
                </a:lnTo>
                <a:lnTo>
                  <a:pt x="1081796" y="71991"/>
                </a:lnTo>
                <a:lnTo>
                  <a:pt x="1127029" y="92705"/>
                </a:lnTo>
                <a:lnTo>
                  <a:pt x="1169694" y="115654"/>
                </a:lnTo>
                <a:lnTo>
                  <a:pt x="1209608" y="140713"/>
                </a:lnTo>
                <a:lnTo>
                  <a:pt x="1246589" y="167759"/>
                </a:lnTo>
                <a:lnTo>
                  <a:pt x="1280453" y="196668"/>
                </a:lnTo>
                <a:lnTo>
                  <a:pt x="1311018" y="227314"/>
                </a:lnTo>
                <a:lnTo>
                  <a:pt x="1338100" y="259575"/>
                </a:lnTo>
                <a:lnTo>
                  <a:pt x="1361518" y="293325"/>
                </a:lnTo>
                <a:lnTo>
                  <a:pt x="1381088" y="328442"/>
                </a:lnTo>
                <a:lnTo>
                  <a:pt x="1396627" y="364800"/>
                </a:lnTo>
                <a:lnTo>
                  <a:pt x="1407953" y="402275"/>
                </a:lnTo>
                <a:lnTo>
                  <a:pt x="1414882" y="440744"/>
                </a:lnTo>
                <a:lnTo>
                  <a:pt x="1417233" y="480081"/>
                </a:lnTo>
                <a:lnTo>
                  <a:pt x="1414882" y="519419"/>
                </a:lnTo>
                <a:lnTo>
                  <a:pt x="1407953" y="557888"/>
                </a:lnTo>
                <a:lnTo>
                  <a:pt x="1396627" y="595363"/>
                </a:lnTo>
                <a:lnTo>
                  <a:pt x="1381088" y="631721"/>
                </a:lnTo>
                <a:lnTo>
                  <a:pt x="1361518" y="666837"/>
                </a:lnTo>
                <a:lnTo>
                  <a:pt x="1338100" y="700588"/>
                </a:lnTo>
                <a:lnTo>
                  <a:pt x="1311018" y="732849"/>
                </a:lnTo>
                <a:lnTo>
                  <a:pt x="1280453" y="763495"/>
                </a:lnTo>
                <a:lnTo>
                  <a:pt x="1246589" y="792404"/>
                </a:lnTo>
                <a:lnTo>
                  <a:pt x="1209608" y="819450"/>
                </a:lnTo>
                <a:lnTo>
                  <a:pt x="1169694" y="844509"/>
                </a:lnTo>
                <a:lnTo>
                  <a:pt x="1127029" y="867458"/>
                </a:lnTo>
                <a:lnTo>
                  <a:pt x="1081796" y="888172"/>
                </a:lnTo>
                <a:lnTo>
                  <a:pt x="1034177" y="906526"/>
                </a:lnTo>
                <a:lnTo>
                  <a:pt x="984357" y="922398"/>
                </a:lnTo>
                <a:lnTo>
                  <a:pt x="932516" y="935662"/>
                </a:lnTo>
                <a:lnTo>
                  <a:pt x="878839" y="946195"/>
                </a:lnTo>
                <a:lnTo>
                  <a:pt x="823509" y="953872"/>
                </a:lnTo>
                <a:lnTo>
                  <a:pt x="766707" y="958570"/>
                </a:lnTo>
                <a:lnTo>
                  <a:pt x="708616" y="96016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627101" y="5430934"/>
            <a:ext cx="586740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" algn="ctr">
              <a:lnSpc>
                <a:spcPct val="101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Fixed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 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Loan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50424" y="5305471"/>
            <a:ext cx="1417320" cy="960755"/>
          </a:xfrm>
          <a:custGeom>
            <a:avLst/>
            <a:gdLst/>
            <a:ahLst/>
            <a:cxnLst/>
            <a:rect l="l" t="t" r="r" b="b"/>
            <a:pathLst>
              <a:path w="1417320" h="960754">
                <a:moveTo>
                  <a:pt x="708616" y="960163"/>
                </a:moveTo>
                <a:lnTo>
                  <a:pt x="650526" y="958570"/>
                </a:lnTo>
                <a:lnTo>
                  <a:pt x="593724" y="953872"/>
                </a:lnTo>
                <a:lnTo>
                  <a:pt x="538393" y="946195"/>
                </a:lnTo>
                <a:lnTo>
                  <a:pt x="484716" y="935662"/>
                </a:lnTo>
                <a:lnTo>
                  <a:pt x="432876" y="922398"/>
                </a:lnTo>
                <a:lnTo>
                  <a:pt x="383055" y="906526"/>
                </a:lnTo>
                <a:lnTo>
                  <a:pt x="335437" y="888172"/>
                </a:lnTo>
                <a:lnTo>
                  <a:pt x="290204" y="867458"/>
                </a:lnTo>
                <a:lnTo>
                  <a:pt x="247538" y="844509"/>
                </a:lnTo>
                <a:lnTo>
                  <a:pt x="207624" y="819450"/>
                </a:lnTo>
                <a:lnTo>
                  <a:pt x="170644" y="792404"/>
                </a:lnTo>
                <a:lnTo>
                  <a:pt x="136780" y="763495"/>
                </a:lnTo>
                <a:lnTo>
                  <a:pt x="106215" y="732849"/>
                </a:lnTo>
                <a:lnTo>
                  <a:pt x="79132" y="700588"/>
                </a:lnTo>
                <a:lnTo>
                  <a:pt x="55714" y="666837"/>
                </a:lnTo>
                <a:lnTo>
                  <a:pt x="36145" y="631721"/>
                </a:lnTo>
                <a:lnTo>
                  <a:pt x="20605" y="595363"/>
                </a:lnTo>
                <a:lnTo>
                  <a:pt x="9280" y="557888"/>
                </a:lnTo>
                <a:lnTo>
                  <a:pt x="2350" y="519419"/>
                </a:lnTo>
                <a:lnTo>
                  <a:pt x="0" y="480081"/>
                </a:lnTo>
                <a:lnTo>
                  <a:pt x="2350" y="440744"/>
                </a:lnTo>
                <a:lnTo>
                  <a:pt x="9280" y="402275"/>
                </a:lnTo>
                <a:lnTo>
                  <a:pt x="20605" y="364800"/>
                </a:lnTo>
                <a:lnTo>
                  <a:pt x="36145" y="328442"/>
                </a:lnTo>
                <a:lnTo>
                  <a:pt x="55714" y="293325"/>
                </a:lnTo>
                <a:lnTo>
                  <a:pt x="79132" y="259575"/>
                </a:lnTo>
                <a:lnTo>
                  <a:pt x="106215" y="227314"/>
                </a:lnTo>
                <a:lnTo>
                  <a:pt x="136780" y="196668"/>
                </a:lnTo>
                <a:lnTo>
                  <a:pt x="170644" y="167759"/>
                </a:lnTo>
                <a:lnTo>
                  <a:pt x="207624" y="140713"/>
                </a:lnTo>
                <a:lnTo>
                  <a:pt x="247538" y="115654"/>
                </a:lnTo>
                <a:lnTo>
                  <a:pt x="290204" y="92705"/>
                </a:lnTo>
                <a:lnTo>
                  <a:pt x="335437" y="71991"/>
                </a:lnTo>
                <a:lnTo>
                  <a:pt x="383055" y="53636"/>
                </a:lnTo>
                <a:lnTo>
                  <a:pt x="432876" y="37765"/>
                </a:lnTo>
                <a:lnTo>
                  <a:pt x="484716" y="24500"/>
                </a:lnTo>
                <a:lnTo>
                  <a:pt x="538393" y="13967"/>
                </a:lnTo>
                <a:lnTo>
                  <a:pt x="593724" y="6290"/>
                </a:lnTo>
                <a:lnTo>
                  <a:pt x="650526" y="1593"/>
                </a:lnTo>
                <a:lnTo>
                  <a:pt x="708616" y="0"/>
                </a:lnTo>
                <a:lnTo>
                  <a:pt x="766707" y="1593"/>
                </a:lnTo>
                <a:lnTo>
                  <a:pt x="823509" y="6290"/>
                </a:lnTo>
                <a:lnTo>
                  <a:pt x="878839" y="13967"/>
                </a:lnTo>
                <a:lnTo>
                  <a:pt x="932516" y="24500"/>
                </a:lnTo>
                <a:lnTo>
                  <a:pt x="984357" y="37765"/>
                </a:lnTo>
                <a:lnTo>
                  <a:pt x="1034177" y="53636"/>
                </a:lnTo>
                <a:lnTo>
                  <a:pt x="1081796" y="71991"/>
                </a:lnTo>
                <a:lnTo>
                  <a:pt x="1127029" y="92705"/>
                </a:lnTo>
                <a:lnTo>
                  <a:pt x="1169694" y="115654"/>
                </a:lnTo>
                <a:lnTo>
                  <a:pt x="1209608" y="140713"/>
                </a:lnTo>
                <a:lnTo>
                  <a:pt x="1246589" y="167759"/>
                </a:lnTo>
                <a:lnTo>
                  <a:pt x="1280453" y="196668"/>
                </a:lnTo>
                <a:lnTo>
                  <a:pt x="1311018" y="227314"/>
                </a:lnTo>
                <a:lnTo>
                  <a:pt x="1338100" y="259575"/>
                </a:lnTo>
                <a:lnTo>
                  <a:pt x="1361518" y="293325"/>
                </a:lnTo>
                <a:lnTo>
                  <a:pt x="1381088" y="328442"/>
                </a:lnTo>
                <a:lnTo>
                  <a:pt x="1396627" y="364800"/>
                </a:lnTo>
                <a:lnTo>
                  <a:pt x="1407953" y="402275"/>
                </a:lnTo>
                <a:lnTo>
                  <a:pt x="1414882" y="440744"/>
                </a:lnTo>
                <a:lnTo>
                  <a:pt x="1417233" y="480081"/>
                </a:lnTo>
                <a:lnTo>
                  <a:pt x="1414882" y="519419"/>
                </a:lnTo>
                <a:lnTo>
                  <a:pt x="1407953" y="557888"/>
                </a:lnTo>
                <a:lnTo>
                  <a:pt x="1396627" y="595363"/>
                </a:lnTo>
                <a:lnTo>
                  <a:pt x="1381088" y="631721"/>
                </a:lnTo>
                <a:lnTo>
                  <a:pt x="1361518" y="666837"/>
                </a:lnTo>
                <a:lnTo>
                  <a:pt x="1338100" y="700588"/>
                </a:lnTo>
                <a:lnTo>
                  <a:pt x="1311018" y="732849"/>
                </a:lnTo>
                <a:lnTo>
                  <a:pt x="1280453" y="763495"/>
                </a:lnTo>
                <a:lnTo>
                  <a:pt x="1246589" y="792404"/>
                </a:lnTo>
                <a:lnTo>
                  <a:pt x="1209608" y="819450"/>
                </a:lnTo>
                <a:lnTo>
                  <a:pt x="1169694" y="844509"/>
                </a:lnTo>
                <a:lnTo>
                  <a:pt x="1127029" y="867458"/>
                </a:lnTo>
                <a:lnTo>
                  <a:pt x="1081796" y="888172"/>
                </a:lnTo>
                <a:lnTo>
                  <a:pt x="1034177" y="906526"/>
                </a:lnTo>
                <a:lnTo>
                  <a:pt x="984357" y="922398"/>
                </a:lnTo>
                <a:lnTo>
                  <a:pt x="932516" y="935662"/>
                </a:lnTo>
                <a:lnTo>
                  <a:pt x="878839" y="946195"/>
                </a:lnTo>
                <a:lnTo>
                  <a:pt x="823509" y="953872"/>
                </a:lnTo>
                <a:lnTo>
                  <a:pt x="766707" y="958570"/>
                </a:lnTo>
                <a:lnTo>
                  <a:pt x="708616" y="96016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649056" y="5430934"/>
            <a:ext cx="62293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95"/>
              </a:spcBef>
            </a:pP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Interest </a:t>
            </a:r>
            <a:r>
              <a:rPr sz="1400" spc="-3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Loan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013957" y="3515867"/>
            <a:ext cx="3892550" cy="2935605"/>
            <a:chOff x="5013957" y="3515867"/>
            <a:chExt cx="3892550" cy="2935605"/>
          </a:xfrm>
        </p:grpSpPr>
        <p:sp>
          <p:nvSpPr>
            <p:cNvPr id="39" name="object 39"/>
            <p:cNvSpPr/>
            <p:nvPr/>
          </p:nvSpPr>
          <p:spPr>
            <a:xfrm>
              <a:off x="6203159" y="4825461"/>
              <a:ext cx="332105" cy="520065"/>
            </a:xfrm>
            <a:custGeom>
              <a:avLst/>
              <a:gdLst/>
              <a:ahLst/>
              <a:cxnLst/>
              <a:rect l="l" t="t" r="r" b="b"/>
              <a:pathLst>
                <a:path w="332104" h="520064">
                  <a:moveTo>
                    <a:pt x="0" y="519668"/>
                  </a:moveTo>
                  <a:lnTo>
                    <a:pt x="331632" y="0"/>
                  </a:lnTo>
                </a:path>
              </a:pathLst>
            </a:custGeom>
            <a:ln w="99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493692" y="4700942"/>
              <a:ext cx="121285" cy="152400"/>
            </a:xfrm>
            <a:custGeom>
              <a:avLst/>
              <a:gdLst/>
              <a:ahLst/>
              <a:cxnLst/>
              <a:rect l="l" t="t" r="r" b="b"/>
              <a:pathLst>
                <a:path w="121284" h="152400">
                  <a:moveTo>
                    <a:pt x="82199" y="151869"/>
                  </a:moveTo>
                  <a:lnTo>
                    <a:pt x="121173" y="0"/>
                  </a:lnTo>
                  <a:lnTo>
                    <a:pt x="0" y="97887"/>
                  </a:lnTo>
                  <a:lnTo>
                    <a:pt x="82199" y="151869"/>
                  </a:lnTo>
                  <a:close/>
                </a:path>
              </a:pathLst>
            </a:custGeom>
            <a:ln w="9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283091" y="4816104"/>
              <a:ext cx="374015" cy="535940"/>
            </a:xfrm>
            <a:custGeom>
              <a:avLst/>
              <a:gdLst/>
              <a:ahLst/>
              <a:cxnLst/>
              <a:rect l="l" t="t" r="r" b="b"/>
              <a:pathLst>
                <a:path w="374015" h="535939">
                  <a:moveTo>
                    <a:pt x="373441" y="535503"/>
                  </a:moveTo>
                  <a:lnTo>
                    <a:pt x="0" y="0"/>
                  </a:lnTo>
                </a:path>
              </a:pathLst>
            </a:custGeom>
            <a:ln w="9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198341" y="4694465"/>
              <a:ext cx="125095" cy="150495"/>
            </a:xfrm>
            <a:custGeom>
              <a:avLst/>
              <a:gdLst/>
              <a:ahLst/>
              <a:cxnLst/>
              <a:rect l="l" t="t" r="r" b="b"/>
              <a:pathLst>
                <a:path w="125095" h="150495">
                  <a:moveTo>
                    <a:pt x="124716" y="92849"/>
                  </a:moveTo>
                  <a:lnTo>
                    <a:pt x="0" y="0"/>
                  </a:lnTo>
                  <a:lnTo>
                    <a:pt x="45351" y="150430"/>
                  </a:lnTo>
                  <a:lnTo>
                    <a:pt x="124716" y="92849"/>
                  </a:lnTo>
                  <a:close/>
                </a:path>
              </a:pathLst>
            </a:custGeom>
            <a:ln w="9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13957" y="3515867"/>
              <a:ext cx="3892295" cy="293522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61965" y="3563873"/>
              <a:ext cx="3735704" cy="2778760"/>
            </a:xfrm>
            <a:custGeom>
              <a:avLst/>
              <a:gdLst/>
              <a:ahLst/>
              <a:cxnLst/>
              <a:rect l="l" t="t" r="r" b="b"/>
              <a:pathLst>
                <a:path w="3735704" h="2778760">
                  <a:moveTo>
                    <a:pt x="0" y="0"/>
                  </a:moveTo>
                  <a:lnTo>
                    <a:pt x="3735324" y="0"/>
                  </a:lnTo>
                  <a:lnTo>
                    <a:pt x="3735324" y="2778252"/>
                  </a:lnTo>
                  <a:lnTo>
                    <a:pt x="0" y="2778252"/>
                  </a:lnTo>
                  <a:lnTo>
                    <a:pt x="0" y="0"/>
                  </a:lnTo>
                  <a:close/>
                </a:path>
              </a:pathLst>
            </a:custGeom>
            <a:ln w="502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4918" y="446023"/>
            <a:ext cx="1553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Scenarios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724275" cy="3708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017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y 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scenarios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Scenario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pr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oc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Branches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Extensions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Exceptions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Pre-Conditions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40" dirty="0">
                <a:latin typeface="Trebuchet MS" panose="020B0603020202020204"/>
                <a:cs typeface="Trebuchet MS" panose="020B0603020202020204"/>
              </a:rPr>
              <a:t>Post-Conditions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9904" y="1386386"/>
            <a:ext cx="1417320" cy="961390"/>
          </a:xfrm>
          <a:custGeom>
            <a:avLst/>
            <a:gdLst/>
            <a:ahLst/>
            <a:cxnLst/>
            <a:rect l="l" t="t" r="r" b="b"/>
            <a:pathLst>
              <a:path w="1417320" h="961389">
                <a:moveTo>
                  <a:pt x="708392" y="961120"/>
                </a:moveTo>
                <a:lnTo>
                  <a:pt x="650320" y="959525"/>
                </a:lnTo>
                <a:lnTo>
                  <a:pt x="593536" y="954823"/>
                </a:lnTo>
                <a:lnTo>
                  <a:pt x="538223" y="947138"/>
                </a:lnTo>
                <a:lnTo>
                  <a:pt x="484563" y="936595"/>
                </a:lnTo>
                <a:lnTo>
                  <a:pt x="432739" y="923317"/>
                </a:lnTo>
                <a:lnTo>
                  <a:pt x="382934" y="907430"/>
                </a:lnTo>
                <a:lnTo>
                  <a:pt x="335331" y="889057"/>
                </a:lnTo>
                <a:lnTo>
                  <a:pt x="290112" y="868322"/>
                </a:lnTo>
                <a:lnTo>
                  <a:pt x="247460" y="845350"/>
                </a:lnTo>
                <a:lnTo>
                  <a:pt x="207559" y="820266"/>
                </a:lnTo>
                <a:lnTo>
                  <a:pt x="170590" y="793193"/>
                </a:lnTo>
                <a:lnTo>
                  <a:pt x="136736" y="764256"/>
                </a:lnTo>
                <a:lnTo>
                  <a:pt x="106181" y="733579"/>
                </a:lnTo>
                <a:lnTo>
                  <a:pt x="79107" y="701286"/>
                </a:lnTo>
                <a:lnTo>
                  <a:pt x="55697" y="667502"/>
                </a:lnTo>
                <a:lnTo>
                  <a:pt x="36133" y="632350"/>
                </a:lnTo>
                <a:lnTo>
                  <a:pt x="20599" y="595956"/>
                </a:lnTo>
                <a:lnTo>
                  <a:pt x="9277" y="558444"/>
                </a:lnTo>
                <a:lnTo>
                  <a:pt x="2349" y="519937"/>
                </a:lnTo>
                <a:lnTo>
                  <a:pt x="0" y="480560"/>
                </a:lnTo>
                <a:lnTo>
                  <a:pt x="2349" y="441183"/>
                </a:lnTo>
                <a:lnTo>
                  <a:pt x="9277" y="402676"/>
                </a:lnTo>
                <a:lnTo>
                  <a:pt x="20599" y="365163"/>
                </a:lnTo>
                <a:lnTo>
                  <a:pt x="36133" y="328769"/>
                </a:lnTo>
                <a:lnTo>
                  <a:pt x="55697" y="293618"/>
                </a:lnTo>
                <a:lnTo>
                  <a:pt x="79107" y="259833"/>
                </a:lnTo>
                <a:lnTo>
                  <a:pt x="106181" y="227541"/>
                </a:lnTo>
                <a:lnTo>
                  <a:pt x="136736" y="196863"/>
                </a:lnTo>
                <a:lnTo>
                  <a:pt x="170590" y="167926"/>
                </a:lnTo>
                <a:lnTo>
                  <a:pt x="207559" y="140853"/>
                </a:lnTo>
                <a:lnTo>
                  <a:pt x="247460" y="115769"/>
                </a:lnTo>
                <a:lnTo>
                  <a:pt x="290112" y="92797"/>
                </a:lnTo>
                <a:lnTo>
                  <a:pt x="335331" y="72063"/>
                </a:lnTo>
                <a:lnTo>
                  <a:pt x="382934" y="53690"/>
                </a:lnTo>
                <a:lnTo>
                  <a:pt x="432739" y="37802"/>
                </a:lnTo>
                <a:lnTo>
                  <a:pt x="484563" y="24525"/>
                </a:lnTo>
                <a:lnTo>
                  <a:pt x="538223" y="13981"/>
                </a:lnTo>
                <a:lnTo>
                  <a:pt x="593536" y="6296"/>
                </a:lnTo>
                <a:lnTo>
                  <a:pt x="650320" y="1594"/>
                </a:lnTo>
                <a:lnTo>
                  <a:pt x="708392" y="0"/>
                </a:lnTo>
                <a:lnTo>
                  <a:pt x="766464" y="1594"/>
                </a:lnTo>
                <a:lnTo>
                  <a:pt x="823248" y="6296"/>
                </a:lnTo>
                <a:lnTo>
                  <a:pt x="878562" y="13981"/>
                </a:lnTo>
                <a:lnTo>
                  <a:pt x="932222" y="24525"/>
                </a:lnTo>
                <a:lnTo>
                  <a:pt x="984046" y="37802"/>
                </a:lnTo>
                <a:lnTo>
                  <a:pt x="1033851" y="53690"/>
                </a:lnTo>
                <a:lnTo>
                  <a:pt x="1081454" y="72063"/>
                </a:lnTo>
                <a:lnTo>
                  <a:pt x="1126673" y="92797"/>
                </a:lnTo>
                <a:lnTo>
                  <a:pt x="1169325" y="115769"/>
                </a:lnTo>
                <a:lnTo>
                  <a:pt x="1209226" y="140853"/>
                </a:lnTo>
                <a:lnTo>
                  <a:pt x="1246195" y="167926"/>
                </a:lnTo>
                <a:lnTo>
                  <a:pt x="1280048" y="196863"/>
                </a:lnTo>
                <a:lnTo>
                  <a:pt x="1310604" y="227541"/>
                </a:lnTo>
                <a:lnTo>
                  <a:pt x="1337678" y="259833"/>
                </a:lnTo>
                <a:lnTo>
                  <a:pt x="1361088" y="293618"/>
                </a:lnTo>
                <a:lnTo>
                  <a:pt x="1380652" y="328769"/>
                </a:lnTo>
                <a:lnTo>
                  <a:pt x="1396186" y="365163"/>
                </a:lnTo>
                <a:lnTo>
                  <a:pt x="1407508" y="402676"/>
                </a:lnTo>
                <a:lnTo>
                  <a:pt x="1414436" y="441183"/>
                </a:lnTo>
                <a:lnTo>
                  <a:pt x="1416785" y="480560"/>
                </a:lnTo>
                <a:lnTo>
                  <a:pt x="1414436" y="519937"/>
                </a:lnTo>
                <a:lnTo>
                  <a:pt x="1407508" y="558444"/>
                </a:lnTo>
                <a:lnTo>
                  <a:pt x="1396186" y="595956"/>
                </a:lnTo>
                <a:lnTo>
                  <a:pt x="1380652" y="632350"/>
                </a:lnTo>
                <a:lnTo>
                  <a:pt x="1361088" y="667502"/>
                </a:lnTo>
                <a:lnTo>
                  <a:pt x="1337678" y="701286"/>
                </a:lnTo>
                <a:lnTo>
                  <a:pt x="1310604" y="733579"/>
                </a:lnTo>
                <a:lnTo>
                  <a:pt x="1280048" y="764256"/>
                </a:lnTo>
                <a:lnTo>
                  <a:pt x="1246195" y="793193"/>
                </a:lnTo>
                <a:lnTo>
                  <a:pt x="1209226" y="820266"/>
                </a:lnTo>
                <a:lnTo>
                  <a:pt x="1169325" y="845350"/>
                </a:lnTo>
                <a:lnTo>
                  <a:pt x="1126673" y="868322"/>
                </a:lnTo>
                <a:lnTo>
                  <a:pt x="1081454" y="889057"/>
                </a:lnTo>
                <a:lnTo>
                  <a:pt x="1033851" y="907430"/>
                </a:lnTo>
                <a:lnTo>
                  <a:pt x="984046" y="923317"/>
                </a:lnTo>
                <a:lnTo>
                  <a:pt x="932222" y="936595"/>
                </a:lnTo>
                <a:lnTo>
                  <a:pt x="878562" y="947138"/>
                </a:lnTo>
                <a:lnTo>
                  <a:pt x="823248" y="954823"/>
                </a:lnTo>
                <a:lnTo>
                  <a:pt x="766464" y="959525"/>
                </a:lnTo>
                <a:lnTo>
                  <a:pt x="708392" y="96112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88230" y="1728147"/>
            <a:ext cx="53848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3607</Words>
  <Application>WPS Presentation</Application>
  <PresentationFormat>On-screen Show (4:3)</PresentationFormat>
  <Paragraphs>481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SimSun</vt:lpstr>
      <vt:lpstr>Wingdings</vt:lpstr>
      <vt:lpstr>Tahoma</vt:lpstr>
      <vt:lpstr>Trebuchet MS</vt:lpstr>
      <vt:lpstr>Wingdings</vt:lpstr>
      <vt:lpstr>Calibri</vt:lpstr>
      <vt:lpstr>Arial</vt:lpstr>
      <vt:lpstr>Times New Roman</vt:lpstr>
      <vt:lpstr>Microsoft YaHei</vt:lpstr>
      <vt:lpstr>Arial Unicode MS</vt:lpstr>
      <vt:lpstr>Calibri</vt:lpstr>
      <vt:lpstr>Office Theme</vt:lpstr>
      <vt:lpstr>Paint.Picture</vt:lpstr>
      <vt:lpstr>Introduction to UML</vt:lpstr>
      <vt:lpstr>Introduction</vt:lpstr>
      <vt:lpstr>Behavioral Diagrams</vt:lpstr>
      <vt:lpstr>Behavioral Diagrams</vt:lpstr>
      <vt:lpstr>Use Case Diagram</vt:lpstr>
      <vt:lpstr>Common Users of Use Case Diagrams</vt:lpstr>
      <vt:lpstr>Actors</vt:lpstr>
      <vt:lpstr>Use Cases</vt:lpstr>
      <vt:lpstr>Scenarios</vt:lpstr>
      <vt:lpstr>Basic Use Case Diagram</vt:lpstr>
      <vt:lpstr>Sequence Diagram</vt:lpstr>
      <vt:lpstr>Common Users of Sequence Diagrams</vt:lpstr>
      <vt:lpstr>Classes</vt:lpstr>
      <vt:lpstr>Messages</vt:lpstr>
      <vt:lpstr>Structured Control</vt:lpstr>
      <vt:lpstr>Basic Sequence Diagram</vt:lpstr>
      <vt:lpstr>State Diagram</vt:lpstr>
      <vt:lpstr>Common Users of State Diagrams</vt:lpstr>
      <vt:lpstr>States</vt:lpstr>
      <vt:lpstr>Transitions</vt:lpstr>
      <vt:lpstr>Composite State</vt:lpstr>
      <vt:lpstr>Basic State Diagram</vt:lpstr>
      <vt:lpstr>Activity Diagram</vt:lpstr>
      <vt:lpstr>Common Users of Activity Diagrams</vt:lpstr>
      <vt:lpstr>Actions and Activities</vt:lpstr>
      <vt:lpstr>Flow Control</vt:lpstr>
      <vt:lpstr>Basic Activity Diagram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dc:creator>Mike Woodring</dc:creator>
  <cp:lastModifiedBy>Steve Sam</cp:lastModifiedBy>
  <cp:revision>6</cp:revision>
  <dcterms:created xsi:type="dcterms:W3CDTF">2022-06-04T16:44:00Z</dcterms:created>
  <dcterms:modified xsi:type="dcterms:W3CDTF">2022-06-05T13:39:01Z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2013-09-03T16:30:00Z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2022-05-30T16:30:00Z</vt:filetime>
  </property>
  <property fmtid="{D5CDD505-2E9C-101B-9397-08002B2CF9AE}" pid="5" name="ICV">
    <vt:lpwstr>8DC334B6C72B496CAC49B79313F97200</vt:lpwstr>
  </property>
  <property fmtid="{D5CDD505-2E9C-101B-9397-08002B2CF9AE}" pid="6" name="KSOProductBuildVer">
    <vt:lpwstr>1033-11.2.0.11130</vt:lpwstr>
  </property>
</Properties>
</file>