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1499" autoAdjust="0"/>
  </p:normalViewPr>
  <p:slideViewPr>
    <p:cSldViewPr>
      <p:cViewPr varScale="1">
        <p:scale>
          <a:sx n="24" d="100"/>
          <a:sy n="24" d="100"/>
        </p:scale>
        <p:origin x="293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4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AF22-05C2-4240-B9A9-6E3433676E01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3D94-6A2B-4E15-AF6C-C33241C3B78B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35900" y="1737233"/>
            <a:ext cx="394335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18719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9300-76DF-4FA4-91C3-26C7AAF4DFEC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B5A3-E2FB-43DB-90A2-8E39455573FB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DBC0-E116-4355-B52D-1BF6A611D270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5546" y="519066"/>
            <a:ext cx="34609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8BF-B7BC-4811-9F94-AF0FBF195AF5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89623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spc="110" dirty="0">
                <a:solidFill>
                  <a:srgbClr val="101010"/>
                </a:solidFill>
                <a:latin typeface="Verdana"/>
                <a:cs typeface="Verdana"/>
              </a:rPr>
              <a:t>COURSE OVERVIEW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877125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135" dirty="0">
                <a:solidFill>
                  <a:srgbClr val="101010"/>
                </a:solidFill>
              </a:rPr>
              <a:t>nder</a:t>
            </a:r>
            <a:r>
              <a:rPr sz="4500" spc="-180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25" dirty="0">
                <a:solidFill>
                  <a:srgbClr val="101010"/>
                </a:solidFill>
              </a:rPr>
              <a:t>a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11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125" dirty="0">
                <a:solidFill>
                  <a:srgbClr val="101010"/>
                </a:solidFill>
              </a:rPr>
              <a:t>So</a:t>
            </a:r>
            <a:r>
              <a:rPr sz="4500" spc="-160" dirty="0">
                <a:solidFill>
                  <a:srgbClr val="101010"/>
                </a:solidFill>
              </a:rPr>
              <a:t>lv</a:t>
            </a:r>
            <a:r>
              <a:rPr sz="4500" spc="-13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325" dirty="0">
                <a:solidFill>
                  <a:srgbClr val="101010"/>
                </a:solidFill>
              </a:rPr>
              <a:t>J</a:t>
            </a:r>
            <a:r>
              <a:rPr sz="4500" spc="-295" dirty="0">
                <a:solidFill>
                  <a:srgbClr val="101010"/>
                </a:solidFill>
              </a:rPr>
              <a:t>a</a:t>
            </a:r>
            <a:r>
              <a:rPr sz="4500" spc="-245" dirty="0">
                <a:solidFill>
                  <a:srgbClr val="101010"/>
                </a:solidFill>
              </a:rPr>
              <a:t>v</a:t>
            </a:r>
            <a:r>
              <a:rPr sz="4500" spc="-75" dirty="0">
                <a:solidFill>
                  <a:srgbClr val="101010"/>
                </a:solidFill>
              </a:rPr>
              <a:t>a  </a:t>
            </a:r>
            <a:r>
              <a:rPr sz="4500" spc="-60" dirty="0">
                <a:solidFill>
                  <a:srgbClr val="101010"/>
                </a:solidFill>
              </a:rPr>
              <a:t>M</a:t>
            </a:r>
            <a:r>
              <a:rPr sz="4500" spc="-70" dirty="0">
                <a:solidFill>
                  <a:srgbClr val="101010"/>
                </a:solidFill>
              </a:rPr>
              <a:t>e</a:t>
            </a:r>
            <a:r>
              <a:rPr sz="4500" spc="-204" dirty="0">
                <a:solidFill>
                  <a:srgbClr val="101010"/>
                </a:solidFill>
              </a:rPr>
              <a:t>m</a:t>
            </a:r>
            <a:r>
              <a:rPr sz="4500" spc="-70" dirty="0">
                <a:solidFill>
                  <a:srgbClr val="101010"/>
                </a:solidFill>
              </a:rPr>
              <a:t>o</a:t>
            </a:r>
            <a:r>
              <a:rPr sz="4500" spc="-80" dirty="0">
                <a:solidFill>
                  <a:srgbClr val="101010"/>
                </a:solidFill>
              </a:rPr>
              <a:t>r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P</a:t>
            </a:r>
            <a:r>
              <a:rPr sz="4500" spc="-125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70" dirty="0">
                <a:solidFill>
                  <a:srgbClr val="101010"/>
                </a:solidFill>
              </a:rPr>
              <a:t>b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130" dirty="0">
                <a:solidFill>
                  <a:srgbClr val="101010"/>
                </a:solidFill>
              </a:rPr>
              <a:t>e</a:t>
            </a:r>
            <a:r>
              <a:rPr sz="4500" spc="-204" dirty="0">
                <a:solidFill>
                  <a:srgbClr val="101010"/>
                </a:solidFill>
              </a:rPr>
              <a:t>m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4CBD3-29D0-D97D-2404-1063265A69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910C5-C57E-8243-BF1E-E993F784E4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96878C-F484-7ED1-989F-9EBFB3E1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338BA-98D1-1F94-0908-F0B92477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058"/>
            <a:ext cx="12192000" cy="5865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13FBD-BF25-3226-825B-194F7B9B34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674AC44-5581-C8B3-592A-526405D2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F7A29-4291-0B35-1D4A-2ECC062C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555"/>
            <a:ext cx="12192000" cy="6208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7D0E-21A0-3072-CE46-3D1DB5F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4260-E640-C1BD-A510-219B47182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454D-7C9D-F090-F8A9-5108A82F1A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1468E-6F05-3405-BC3A-63F4A70D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42" y="413199"/>
            <a:ext cx="10275913" cy="57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65F-8382-2356-25EB-DAA138E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24A8-D587-F444-9415-8A3BC4F07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AF0C-2C23-F6AC-FF42-321E19C08B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71BE7-5243-FC62-A912-51788044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016"/>
            <a:ext cx="12192000" cy="62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3326-CE0C-F009-93E6-6583D6EC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2ED9-979F-0B0F-1ED5-7EF1EBB1E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FF17-E7BB-9FA3-B288-5A5FCB8693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502EE-ABF8-7279-CEA8-C72FDB77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666510"/>
            <a:ext cx="11255715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</Words>
  <Application>Microsoft Office PowerPoint</Application>
  <PresentationFormat>Widescreen</PresentationFormat>
  <Paragraphs>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Verdana</vt:lpstr>
      <vt:lpstr>Office Theme</vt:lpstr>
      <vt:lpstr>Understanding and Solving Java  Memory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Admin</cp:lastModifiedBy>
  <cp:revision>3</cp:revision>
  <dcterms:created xsi:type="dcterms:W3CDTF">2023-10-17T22:57:15Z</dcterms:created>
  <dcterms:modified xsi:type="dcterms:W3CDTF">2023-10-19T21:26:06Z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2023-10-17T00:00:00Z</vt:filetime>
  </property>
</Properties>
</file>