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9" autoAdjust="0"/>
  </p:normalViewPr>
  <p:slideViewPr>
    <p:cSldViewPr>
      <p:cViewPr varScale="1">
        <p:scale>
          <a:sx n="65" d="100"/>
          <a:sy n="65" d="100"/>
        </p:scale>
        <p:origin x="133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38334-477C-404B-A0A1-B5CB73EF82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7D94-FC73-4D6E-8BCA-E6DB9691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47D94-FC73-4D6E-8BCA-E6DB9691F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1916949"/>
            <a:ext cx="3944620" cy="932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AF28-FDFC-485E-A1B3-0F98E108F153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7EEB-81D2-4B06-AA83-BC81E01BECF9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7D7F-BB29-48CA-AEDB-185949FE97D4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D6C0-E48F-4A1E-9B6B-2BD2D9C36873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48D5-B185-4F60-BD16-7D759FB22C53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00991" y="2718906"/>
            <a:ext cx="39052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810" y="1972670"/>
            <a:ext cx="595757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1691-DEEF-42BF-A2B3-82174BA82B84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1455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>
                <a:solidFill>
                  <a:srgbClr val="101010"/>
                </a:solidFill>
              </a:rPr>
              <a:t>Solving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-105" dirty="0">
                <a:solidFill>
                  <a:srgbClr val="101010"/>
                </a:solidFill>
              </a:rPr>
              <a:t>Memory</a:t>
            </a:r>
            <a:r>
              <a:rPr sz="4500" spc="-434" dirty="0">
                <a:solidFill>
                  <a:srgbClr val="101010"/>
                </a:solidFill>
              </a:rPr>
              <a:t> </a:t>
            </a:r>
            <a:r>
              <a:rPr sz="4500" spc="-55" dirty="0">
                <a:solidFill>
                  <a:srgbClr val="101010"/>
                </a:solidFill>
              </a:rPr>
              <a:t>Leaks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DADD2B-FBCD-C40A-9509-962F1A2E27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100"/>
              </a:spcBef>
            </a:pPr>
            <a:r>
              <a:rPr dirty="0"/>
              <a:t>Heap</a:t>
            </a:r>
            <a:r>
              <a:rPr spc="-175" dirty="0"/>
              <a:t> </a:t>
            </a:r>
            <a:r>
              <a:rPr spc="-10" dirty="0"/>
              <a:t>Dumps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9870C-8A2D-48EC-7F6A-4F5110B0B4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0000"/>
          <a:stretch/>
        </p:blipFill>
        <p:spPr>
          <a:xfrm>
            <a:off x="0" y="1"/>
            <a:ext cx="12191999" cy="6172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9490B-6956-7F66-FA6D-5EC4F90E7F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811" y="2521310"/>
            <a:ext cx="6153150" cy="1499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solidFill>
                  <a:srgbClr val="2A9FBC"/>
                </a:solidFill>
                <a:latin typeface="Verdana"/>
                <a:cs typeface="Verdana"/>
              </a:rPr>
              <a:t>Klassified</a:t>
            </a:r>
            <a:r>
              <a:rPr lang="en-US" sz="2400" dirty="0">
                <a:solidFill>
                  <a:srgbClr val="2A9FBC"/>
                </a:solidFill>
                <a:latin typeface="Verdana"/>
                <a:cs typeface="Verdana"/>
              </a:rPr>
              <a:t> is a classified ads web service</a:t>
            </a:r>
            <a:endParaRPr sz="2400" dirty="0">
              <a:latin typeface="Verdana"/>
              <a:cs typeface="Verdana"/>
            </a:endParaRPr>
          </a:p>
          <a:p>
            <a:pPr marL="12700" marR="1876425">
              <a:lnSpc>
                <a:spcPct val="162500"/>
              </a:lnSpc>
            </a:pPr>
            <a:r>
              <a:rPr sz="2400" spc="65" dirty="0">
                <a:solidFill>
                  <a:srgbClr val="2A9FBC"/>
                </a:solidFill>
                <a:latin typeface="Verdana"/>
                <a:cs typeface="Verdana"/>
              </a:rPr>
              <a:t>We’ll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fix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memory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leak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27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it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heap</a:t>
            </a:r>
            <a:r>
              <a:rPr sz="2400" spc="-8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dump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210" dirty="0"/>
              <a:t> </a:t>
            </a:r>
            <a:r>
              <a:rPr spc="-10" dirty="0"/>
              <a:t>Profiling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02251-0123-1328-AFCF-6421CFA70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2222"/>
          <a:stretch/>
        </p:blipFill>
        <p:spPr>
          <a:xfrm>
            <a:off x="0" y="1"/>
            <a:ext cx="12191999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F38A-0B19-1764-B74B-0F35170BC3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2222"/>
          <a:stretch/>
        </p:blipFill>
        <p:spPr>
          <a:xfrm>
            <a:off x="0" y="1"/>
            <a:ext cx="12191999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0029A-FF36-4F83-CC7C-58473738C4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90DB1-0B93-820F-91D1-8ED19AFA04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6435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1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leak</a:t>
            </a:r>
            <a:r>
              <a:rPr spc="-15" dirty="0"/>
              <a:t> </a:t>
            </a:r>
            <a:r>
              <a:rPr dirty="0"/>
              <a:t>despite</a:t>
            </a:r>
            <a:r>
              <a:rPr spc="-10" dirty="0"/>
              <a:t> Garbage Collection</a:t>
            </a:r>
          </a:p>
          <a:p>
            <a:pPr marL="12700" marR="125095">
              <a:lnSpc>
                <a:spcPct val="100000"/>
              </a:lnSpc>
              <a:spcBef>
                <a:spcPts val="1800"/>
              </a:spcBef>
            </a:pPr>
            <a:r>
              <a:rPr spc="75" dirty="0"/>
              <a:t>Find</a:t>
            </a:r>
            <a:r>
              <a:rPr spc="-125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unused</a:t>
            </a:r>
            <a:r>
              <a:rPr spc="-120" dirty="0"/>
              <a:t> </a:t>
            </a:r>
            <a:r>
              <a:rPr dirty="0"/>
              <a:t>references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break them.</a:t>
            </a: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/>
              <a:t>They</a:t>
            </a:r>
            <a:r>
              <a:rPr spc="-95" dirty="0"/>
              <a:t> </a:t>
            </a:r>
            <a:r>
              <a:rPr dirty="0"/>
              <a:t>can</a:t>
            </a:r>
            <a:r>
              <a:rPr spc="-95" dirty="0"/>
              <a:t> </a:t>
            </a:r>
            <a:r>
              <a:rPr spc="55" dirty="0"/>
              <a:t>be</a:t>
            </a:r>
            <a:r>
              <a:rPr spc="-135" dirty="0"/>
              <a:t> </a:t>
            </a:r>
            <a:r>
              <a:rPr dirty="0"/>
              <a:t>found</a:t>
            </a:r>
            <a:r>
              <a:rPr spc="-70" dirty="0"/>
              <a:t> </a:t>
            </a:r>
            <a:r>
              <a:rPr dirty="0"/>
              <a:t>using</a:t>
            </a:r>
            <a:r>
              <a:rPr spc="-65" dirty="0"/>
              <a:t> </a:t>
            </a:r>
            <a:r>
              <a:rPr spc="50" dirty="0"/>
              <a:t>both</a:t>
            </a:r>
            <a:r>
              <a:rPr spc="-55" dirty="0"/>
              <a:t> </a:t>
            </a:r>
            <a:r>
              <a:rPr spc="-10" dirty="0"/>
              <a:t>memory </a:t>
            </a:r>
            <a:r>
              <a:rPr dirty="0"/>
              <a:t>profiling</a:t>
            </a:r>
            <a:r>
              <a:rPr spc="15" dirty="0"/>
              <a:t> </a:t>
            </a:r>
            <a:r>
              <a:rPr dirty="0"/>
              <a:t>and heap</a:t>
            </a:r>
            <a:r>
              <a:rPr spc="20" dirty="0"/>
              <a:t> </a:t>
            </a:r>
            <a:r>
              <a:rPr spc="-10" dirty="0"/>
              <a:t>dumps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7FC6B-B1FB-56C8-54EF-53EE77294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1111"/>
          <a:stretch/>
        </p:blipFill>
        <p:spPr>
          <a:xfrm>
            <a:off x="0" y="1"/>
            <a:ext cx="12191999" cy="609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B241F-1D28-78B6-A774-2F2429DDE2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450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8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leak</a:t>
            </a:r>
            <a:r>
              <a:rPr sz="28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occurs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when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28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has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been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allocated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</a:t>
            </a:r>
            <a:r>
              <a:rPr sz="2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longer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needed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does</a:t>
            </a:r>
            <a:r>
              <a:rPr sz="28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get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released.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85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</a:rPr>
              <a:t>Memory</a:t>
            </a:r>
            <a:r>
              <a:rPr sz="4800" spc="-450" dirty="0">
                <a:solidFill>
                  <a:srgbClr val="9BC850"/>
                </a:solidFill>
              </a:rPr>
              <a:t> </a:t>
            </a:r>
            <a:r>
              <a:rPr sz="4800" spc="-60" dirty="0">
                <a:solidFill>
                  <a:srgbClr val="9BC850"/>
                </a:solidFill>
              </a:rPr>
              <a:t>Leak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34808" b="11111"/>
          <a:stretch/>
        </p:blipFill>
        <p:spPr>
          <a:xfrm>
            <a:off x="2438400" y="453390"/>
            <a:ext cx="7948246" cy="609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BA90C-2128-B5A6-AB84-4A27365F6D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7609" y="2718906"/>
            <a:ext cx="354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245" dirty="0"/>
              <a:t> </a:t>
            </a:r>
            <a:r>
              <a:rPr spc="-10" dirty="0"/>
              <a:t>Leaks?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C9658-B2A1-D258-AFD8-6FB8CB9C5D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1319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8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leak</a:t>
            </a:r>
            <a:r>
              <a:rPr sz="28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occurs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when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28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has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been </a:t>
            </a:r>
            <a:r>
              <a:rPr sz="2800" spc="70" dirty="0">
                <a:solidFill>
                  <a:srgbClr val="3E3E3E"/>
                </a:solidFill>
                <a:latin typeface="Verdana"/>
                <a:cs typeface="Verdana"/>
              </a:rPr>
              <a:t>allocated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 and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longer</a:t>
            </a:r>
            <a:r>
              <a:rPr sz="2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needed</a:t>
            </a:r>
            <a:r>
              <a:rPr sz="28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does</a:t>
            </a:r>
            <a:r>
              <a:rPr sz="28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get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released.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944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</a:rPr>
              <a:t>Memory</a:t>
            </a:r>
            <a:r>
              <a:rPr sz="4800" spc="-450" dirty="0">
                <a:solidFill>
                  <a:srgbClr val="9BC850"/>
                </a:solidFill>
              </a:rPr>
              <a:t> </a:t>
            </a:r>
            <a:r>
              <a:rPr sz="4800" spc="-60" dirty="0">
                <a:solidFill>
                  <a:srgbClr val="9BC850"/>
                </a:solidFill>
              </a:rPr>
              <a:t>Leak</a:t>
            </a:r>
            <a:endParaRPr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6109-FCA0-646F-D11A-602C2DC684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4" y="822345"/>
            <a:ext cx="349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void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foo()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4" y="1416705"/>
            <a:ext cx="5542280" cy="362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Object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obj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new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Object</a:t>
            </a:r>
            <a:r>
              <a:rPr sz="2400" spc="-25" dirty="0">
                <a:solidFill>
                  <a:srgbClr val="3E3E3E"/>
                </a:solidFill>
                <a:latin typeface="Courier New"/>
                <a:cs typeface="Courier New"/>
              </a:rPr>
              <a:t> 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//Method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ends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3E3E3E"/>
                </a:solidFill>
                <a:latin typeface="Verdana"/>
                <a:cs typeface="Verdana"/>
              </a:rPr>
              <a:t>Allocation</a:t>
            </a:r>
            <a:endParaRPr sz="36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Calls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new()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allocate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1FE43-5132-C2F4-EB07-9EBBB92652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3333"/>
          <a:stretch/>
        </p:blipFill>
        <p:spPr>
          <a:xfrm>
            <a:off x="0" y="1"/>
            <a:ext cx="12191999" cy="5943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F041-E7AF-F72E-1BF6-B59642F39A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2495" y="2349690"/>
            <a:ext cx="7105650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algn="ctr">
              <a:lnSpc>
                <a:spcPts val="4900"/>
              </a:lnSpc>
              <a:spcBef>
                <a:spcPts val="980"/>
              </a:spcBef>
            </a:pPr>
            <a:r>
              <a:rPr sz="4800" spc="-120" dirty="0">
                <a:solidFill>
                  <a:srgbClr val="FFFFFF"/>
                </a:solidFill>
              </a:rPr>
              <a:t>Garbage</a:t>
            </a:r>
            <a:r>
              <a:rPr sz="4800" spc="-459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Collection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does </a:t>
            </a:r>
            <a:r>
              <a:rPr sz="4800" spc="-70" dirty="0">
                <a:solidFill>
                  <a:srgbClr val="FFFFFF"/>
                </a:solidFill>
              </a:rPr>
              <a:t>not</a:t>
            </a:r>
            <a:r>
              <a:rPr sz="4800" spc="-45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prevent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10" dirty="0">
                <a:solidFill>
                  <a:srgbClr val="FFFFFF"/>
                </a:solidFill>
              </a:rPr>
              <a:t>all</a:t>
            </a:r>
            <a:r>
              <a:rPr sz="4800" spc="-459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memory </a:t>
            </a:r>
            <a:r>
              <a:rPr sz="4800" spc="-315" dirty="0">
                <a:solidFill>
                  <a:srgbClr val="FFFFFF"/>
                </a:solidFill>
              </a:rPr>
              <a:t>leaks.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BD85E-A68B-7ADB-39CE-5F2175EBBB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147</Words>
  <Application>Microsoft Office PowerPoint</Application>
  <PresentationFormat>Widescreen</PresentationFormat>
  <Paragraphs>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Courier New</vt:lpstr>
      <vt:lpstr>Verdana</vt:lpstr>
      <vt:lpstr>Office Theme</vt:lpstr>
      <vt:lpstr>Solving Memory Leaks</vt:lpstr>
      <vt:lpstr>PowerPoint Presentation</vt:lpstr>
      <vt:lpstr>Memory Leak</vt:lpstr>
      <vt:lpstr>PowerPoint Presentation</vt:lpstr>
      <vt:lpstr>Memory Leaks?</vt:lpstr>
      <vt:lpstr>Memory Leak</vt:lpstr>
      <vt:lpstr>Public void foo() {</vt:lpstr>
      <vt:lpstr>PowerPoint Presentation</vt:lpstr>
      <vt:lpstr>Garbage Collection does not prevent all memory leaks.</vt:lpstr>
      <vt:lpstr>Heap Dumps</vt:lpstr>
      <vt:lpstr>PowerPoint Presentation</vt:lpstr>
      <vt:lpstr>Demo</vt:lpstr>
      <vt:lpstr>Memory Profiling</vt:lpstr>
      <vt:lpstr>PowerPoint Presentation</vt:lpstr>
      <vt:lpstr>PowerPoint Presentation</vt:lpstr>
      <vt:lpstr>Conclusions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Admin</cp:lastModifiedBy>
  <cp:revision>4</cp:revision>
  <dcterms:created xsi:type="dcterms:W3CDTF">2023-10-17T22:58:15Z</dcterms:created>
  <dcterms:modified xsi:type="dcterms:W3CDTF">2023-10-19T21:22:15Z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2023-10-17T00:00:00Z</vt:filetime>
  </property>
  <property fmtid="{D5CDD505-2E9C-101B-9397-08002B2CF9AE}" pid="5" name="Producer">
    <vt:lpwstr>Adobe PDF Library 15.0</vt:lpwstr>
  </property>
</Properties>
</file>