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0" r:id="rId1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566" y="2718308"/>
            <a:ext cx="1062086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8336" y="2300732"/>
            <a:ext cx="8355327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dottoro.com/ljfhismo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7766050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50" spc="25" dirty="0">
                <a:solidFill>
                  <a:srgbClr val="171717"/>
                </a:solidFill>
              </a:rPr>
              <a:t>Exception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35" dirty="0">
                <a:solidFill>
                  <a:srgbClr val="171717"/>
                </a:solidFill>
              </a:rPr>
              <a:t>H</a:t>
            </a:r>
            <a:r>
              <a:rPr sz="4450" spc="-180" dirty="0">
                <a:solidFill>
                  <a:srgbClr val="171717"/>
                </a:solidFill>
              </a:rPr>
              <a:t>a</a:t>
            </a:r>
            <a:r>
              <a:rPr sz="4450" spc="-170" dirty="0">
                <a:solidFill>
                  <a:srgbClr val="171717"/>
                </a:solidFill>
              </a:rPr>
              <a:t>n</a:t>
            </a:r>
            <a:r>
              <a:rPr sz="4450" spc="95" dirty="0">
                <a:solidFill>
                  <a:srgbClr val="171717"/>
                </a:solidFill>
              </a:rPr>
              <a:t>d</a:t>
            </a:r>
            <a:r>
              <a:rPr sz="4450" spc="-155" dirty="0">
                <a:solidFill>
                  <a:srgbClr val="171717"/>
                </a:solidFill>
              </a:rPr>
              <a:t>li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endParaRPr sz="445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270508"/>
            <a:ext cx="7184390" cy="5054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2400" spc="-4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here...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throw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'my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custom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error'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170" marR="1099820" indent="-5861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(error)</a:t>
            </a:r>
            <a:r>
              <a:rPr sz="2400" spc="3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'error: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'this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always</a:t>
            </a:r>
            <a:r>
              <a:rPr sz="24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executes'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17" y="517652"/>
            <a:ext cx="1334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</a:t>
            </a:r>
            <a:r>
              <a:rPr spc="-35" dirty="0">
                <a:solidFill>
                  <a:srgbClr val="404040"/>
                </a:solidFill>
              </a:rPr>
              <a:t>h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20" dirty="0">
                <a:solidFill>
                  <a:srgbClr val="404040"/>
                </a:solidFill>
              </a:rPr>
              <a:t>o</a:t>
            </a:r>
            <a:r>
              <a:rPr spc="150" dirty="0">
                <a:solidFill>
                  <a:srgbClr val="404040"/>
                </a:solidFill>
              </a:rPr>
              <a:t>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10022205" cy="60318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91920" y="6285865"/>
            <a:ext cx="859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Reference</a:t>
            </a:r>
            <a:r>
              <a:rPr lang="en-US"/>
              <a:t>: </a:t>
            </a:r>
            <a:r>
              <a:rPr lang="en-US">
                <a:hlinkClick r:id="rId3"/>
              </a:rPr>
              <a:t>http://help.dottoro.com/ljfhismo.php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959611"/>
            <a:ext cx="302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Errors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in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JavaScript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1401571"/>
            <a:ext cx="5340985" cy="501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Stop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execution?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288290" marR="37465" indent="-288290" algn="r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28829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12700" algn="l" defTabSz="914400">
              <a:lnSpc>
                <a:spcPct val="100000"/>
              </a:lnSpc>
              <a:spcBef>
                <a:spcPts val="1800"/>
              </a:spcBef>
              <a:buClrTx/>
              <a:buSzTx/>
              <a:buFontTx/>
            </a:pP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 Object</a:t>
            </a:r>
          </a:p>
          <a:p>
            <a:pPr marL="541655" indent="-289560" algn="l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Properties</a:t>
            </a:r>
          </a:p>
          <a:p>
            <a:pPr marL="541655" indent="-289560" algn="l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0171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Errors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in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JavaScript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224532"/>
            <a:ext cx="5340350" cy="158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433195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2480" y="2718308"/>
            <a:ext cx="4452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Errors</a:t>
            </a:r>
            <a:r>
              <a:rPr spc="-215" dirty="0"/>
              <a:t> </a:t>
            </a:r>
            <a:r>
              <a:rPr spc="-55" dirty="0"/>
              <a:t>in</a:t>
            </a:r>
            <a:r>
              <a:rPr spc="-215" dirty="0"/>
              <a:t> </a:t>
            </a:r>
            <a:r>
              <a:rPr spc="5" dirty="0"/>
              <a:t>JavaScript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532003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'continuing...'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133" y="517652"/>
            <a:ext cx="4410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Errors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in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225" y="2718308"/>
            <a:ext cx="7888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</a:t>
            </a:r>
            <a:r>
              <a:rPr spc="-195" dirty="0"/>
              <a:t> </a:t>
            </a:r>
            <a:r>
              <a:rPr dirty="0"/>
              <a:t>Handling</a:t>
            </a:r>
            <a:r>
              <a:rPr spc="-204" dirty="0"/>
              <a:t> </a:t>
            </a:r>
            <a:r>
              <a:rPr spc="5" dirty="0"/>
              <a:t>Using</a:t>
            </a:r>
            <a:r>
              <a:rPr spc="-200" dirty="0"/>
              <a:t> </a:t>
            </a:r>
            <a:r>
              <a:rPr spc="-20" dirty="0"/>
              <a:t>try</a:t>
            </a:r>
            <a:r>
              <a:rPr spc="-204" dirty="0"/>
              <a:t> </a:t>
            </a:r>
            <a:r>
              <a:rPr spc="-5" dirty="0"/>
              <a:t>and</a:t>
            </a:r>
            <a:r>
              <a:rPr spc="-204" dirty="0"/>
              <a:t> </a:t>
            </a:r>
            <a:r>
              <a:rPr spc="30" dirty="0"/>
              <a:t>catch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08123"/>
            <a:ext cx="6089015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(error)</a:t>
            </a:r>
            <a:r>
              <a:rPr sz="2400" spc="3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'error: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'continuing...'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5315" y="517652"/>
            <a:ext cx="3012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404040"/>
                </a:solidFill>
              </a:rPr>
              <a:t>try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373" y="2718308"/>
            <a:ext cx="137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finally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463" y="1600200"/>
            <a:ext cx="7184390" cy="45364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170" marR="1099820" indent="-5861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(error)</a:t>
            </a:r>
            <a:r>
              <a:rPr sz="2400" spc="3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'error: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'this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always</a:t>
            </a:r>
            <a:r>
              <a:rPr sz="24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executes'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2640" y="517652"/>
            <a:ext cx="3659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try,</a:t>
            </a:r>
            <a:r>
              <a:rPr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catch,</a:t>
            </a:r>
            <a:r>
              <a:rPr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1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finally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777" y="2718308"/>
            <a:ext cx="5760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Developer</a:t>
            </a:r>
            <a:r>
              <a:rPr spc="-229" dirty="0"/>
              <a:t> </a:t>
            </a:r>
            <a:r>
              <a:rPr spc="10" dirty="0"/>
              <a:t>Defined</a:t>
            </a:r>
            <a:r>
              <a:rPr spc="-235" dirty="0"/>
              <a:t> </a:t>
            </a:r>
            <a:r>
              <a:rPr spc="-20" dirty="0"/>
              <a:t>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210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Lucida Sans Unicode</vt:lpstr>
      <vt:lpstr>Tahoma</vt:lpstr>
      <vt:lpstr>Verdana</vt:lpstr>
      <vt:lpstr>Office Theme</vt:lpstr>
      <vt:lpstr>Exception Handling</vt:lpstr>
      <vt:lpstr>Errors in JavaScript</vt:lpstr>
      <vt:lpstr>Errors in JavaScript</vt:lpstr>
      <vt:lpstr>Errors in JavaScript</vt:lpstr>
      <vt:lpstr>Error Handling Using try and catch</vt:lpstr>
      <vt:lpstr>try and catch</vt:lpstr>
      <vt:lpstr>finally</vt:lpstr>
      <vt:lpstr>try, catch, finally</vt:lpstr>
      <vt:lpstr>Developer Defined Errors</vt:lpstr>
      <vt:lpstr>throw</vt:lpstr>
      <vt:lpstr>PowerPoint Presentation</vt:lpstr>
      <vt:lpstr>Errors in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 and Error Handling</dc:title>
  <dc:creator/>
  <cp:lastModifiedBy>Steve Samuels</cp:lastModifiedBy>
  <cp:revision>6</cp:revision>
  <dcterms:created xsi:type="dcterms:W3CDTF">2021-12-26T14:12:00Z</dcterms:created>
  <dcterms:modified xsi:type="dcterms:W3CDTF">2024-02-14T07:26:45Z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CD1FCB25A9674DA0AC3133963345EA8D</vt:lpwstr>
  </property>
  <property fmtid="{D5CDD505-2E9C-101B-9397-08002B2CF9AE}" pid="3" name="KSOProductBuildVer">
    <vt:lpwstr>1033-12.2.0.13085</vt:lpwstr>
  </property>
</Properties>
</file>