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3" r:id="rId6"/>
    <p:sldId id="264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4" autoAdjust="0"/>
  </p:normalViewPr>
  <p:slideViewPr>
    <p:cSldViewPr>
      <p:cViewPr varScale="1">
        <p:scale>
          <a:sx n="70" d="100"/>
          <a:sy n="70" d="100"/>
        </p:scale>
        <p:origin x="113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436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8AF22-05C2-4240-B9A9-6E3433676E01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A3D94-6A2B-4E15-AF6C-C33241C3B78B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935900" y="1737233"/>
            <a:ext cx="3943350" cy="3483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20365" y="1737233"/>
            <a:ext cx="4187190" cy="3483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19300-76DF-4FA4-91C3-26C7AAF4DFEC}" type="datetime1">
              <a:rPr lang="en-US" smtClean="0"/>
              <a:t>1/24/2024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BB5A3-E2FB-43DB-90A2-8E39455573FB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2DBC0-E116-4355-B52D-1BF6A611D270}" type="datetime1">
              <a:rPr lang="en-US" smtClean="0"/>
              <a:t>1/24/2024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65546" y="519066"/>
            <a:ext cx="3460907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068BF-B7BC-4811-9F94-AF0FBF195AF5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7174"/>
            <a:ext cx="896239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2800" spc="110" dirty="0">
                <a:solidFill>
                  <a:srgbClr val="101010"/>
                </a:solidFill>
                <a:latin typeface="Verdana"/>
                <a:cs typeface="Verdana"/>
              </a:rPr>
              <a:t>COURSE OVERVIEW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3" y="1427134"/>
            <a:ext cx="8771255" cy="12947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>
              <a:lnSpc>
                <a:spcPts val="4590"/>
              </a:lnSpc>
              <a:spcBef>
                <a:spcPts val="925"/>
              </a:spcBef>
            </a:pPr>
            <a:r>
              <a:rPr sz="4500" spc="15" dirty="0">
                <a:solidFill>
                  <a:srgbClr val="101010"/>
                </a:solidFill>
              </a:rPr>
              <a:t>U</a:t>
            </a:r>
            <a:r>
              <a:rPr sz="4500" spc="-135" dirty="0">
                <a:solidFill>
                  <a:srgbClr val="101010"/>
                </a:solidFill>
              </a:rPr>
              <a:t>nder</a:t>
            </a:r>
            <a:r>
              <a:rPr sz="4500" spc="-180" dirty="0">
                <a:solidFill>
                  <a:srgbClr val="101010"/>
                </a:solidFill>
              </a:rPr>
              <a:t>s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225" dirty="0">
                <a:solidFill>
                  <a:srgbClr val="101010"/>
                </a:solidFill>
              </a:rPr>
              <a:t>a</a:t>
            </a:r>
            <a:r>
              <a:rPr sz="4500" spc="-90" dirty="0">
                <a:solidFill>
                  <a:srgbClr val="101010"/>
                </a:solidFill>
              </a:rPr>
              <a:t>nd</a:t>
            </a:r>
            <a:r>
              <a:rPr sz="4500" spc="-110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90" dirty="0">
                <a:solidFill>
                  <a:srgbClr val="101010"/>
                </a:solidFill>
              </a:rPr>
              <a:t> </a:t>
            </a:r>
            <a:r>
              <a:rPr sz="4500" spc="-110" dirty="0">
                <a:solidFill>
                  <a:srgbClr val="101010"/>
                </a:solidFill>
              </a:rPr>
              <a:t>an</a:t>
            </a:r>
            <a:r>
              <a:rPr sz="4500" dirty="0">
                <a:solidFill>
                  <a:srgbClr val="101010"/>
                </a:solidFill>
              </a:rPr>
              <a:t>d</a:t>
            </a:r>
            <a:r>
              <a:rPr sz="4500" spc="-470" dirty="0">
                <a:solidFill>
                  <a:srgbClr val="101010"/>
                </a:solidFill>
              </a:rPr>
              <a:t> </a:t>
            </a:r>
            <a:r>
              <a:rPr sz="4500" spc="-125" dirty="0">
                <a:solidFill>
                  <a:srgbClr val="101010"/>
                </a:solidFill>
              </a:rPr>
              <a:t>So</a:t>
            </a:r>
            <a:r>
              <a:rPr sz="4500" spc="-160" dirty="0">
                <a:solidFill>
                  <a:srgbClr val="101010"/>
                </a:solidFill>
              </a:rPr>
              <a:t>lv</a:t>
            </a:r>
            <a:r>
              <a:rPr sz="4500" spc="-130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325" dirty="0">
                <a:solidFill>
                  <a:srgbClr val="101010"/>
                </a:solidFill>
              </a:rPr>
              <a:t>J</a:t>
            </a:r>
            <a:r>
              <a:rPr sz="4500" spc="-295" dirty="0">
                <a:solidFill>
                  <a:srgbClr val="101010"/>
                </a:solidFill>
              </a:rPr>
              <a:t>a</a:t>
            </a:r>
            <a:r>
              <a:rPr sz="4500" spc="-245" dirty="0">
                <a:solidFill>
                  <a:srgbClr val="101010"/>
                </a:solidFill>
              </a:rPr>
              <a:t>v</a:t>
            </a:r>
            <a:r>
              <a:rPr sz="4500" spc="-75" dirty="0">
                <a:solidFill>
                  <a:srgbClr val="101010"/>
                </a:solidFill>
              </a:rPr>
              <a:t>a  </a:t>
            </a:r>
            <a:r>
              <a:rPr sz="4500" spc="-60" dirty="0">
                <a:solidFill>
                  <a:srgbClr val="101010"/>
                </a:solidFill>
              </a:rPr>
              <a:t>M</a:t>
            </a:r>
            <a:r>
              <a:rPr sz="4500" spc="-70" dirty="0">
                <a:solidFill>
                  <a:srgbClr val="101010"/>
                </a:solidFill>
              </a:rPr>
              <a:t>e</a:t>
            </a:r>
            <a:r>
              <a:rPr sz="4500" spc="-204" dirty="0">
                <a:solidFill>
                  <a:srgbClr val="101010"/>
                </a:solidFill>
              </a:rPr>
              <a:t>m</a:t>
            </a:r>
            <a:r>
              <a:rPr sz="4500" spc="-70" dirty="0">
                <a:solidFill>
                  <a:srgbClr val="101010"/>
                </a:solidFill>
              </a:rPr>
              <a:t>o</a:t>
            </a:r>
            <a:r>
              <a:rPr sz="4500" spc="-80" dirty="0">
                <a:solidFill>
                  <a:srgbClr val="101010"/>
                </a:solidFill>
              </a:rPr>
              <a:t>r</a:t>
            </a:r>
            <a:r>
              <a:rPr sz="4500" spc="-5" dirty="0">
                <a:solidFill>
                  <a:srgbClr val="101010"/>
                </a:solidFill>
              </a:rPr>
              <a:t>y</a:t>
            </a:r>
            <a:r>
              <a:rPr sz="4500" spc="-475" dirty="0">
                <a:solidFill>
                  <a:srgbClr val="101010"/>
                </a:solidFill>
              </a:rPr>
              <a:t> </a:t>
            </a:r>
            <a:r>
              <a:rPr sz="4500" spc="-5" dirty="0">
                <a:solidFill>
                  <a:srgbClr val="101010"/>
                </a:solidFill>
              </a:rPr>
              <a:t>P</a:t>
            </a:r>
            <a:r>
              <a:rPr sz="4500" spc="-125" dirty="0">
                <a:solidFill>
                  <a:srgbClr val="101010"/>
                </a:solidFill>
              </a:rPr>
              <a:t>r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70" dirty="0">
                <a:solidFill>
                  <a:srgbClr val="101010"/>
                </a:solidFill>
              </a:rPr>
              <a:t>b</a:t>
            </a:r>
            <a:r>
              <a:rPr sz="4500" spc="-160" dirty="0">
                <a:solidFill>
                  <a:srgbClr val="101010"/>
                </a:solidFill>
              </a:rPr>
              <a:t>l</a:t>
            </a:r>
            <a:r>
              <a:rPr sz="4500" spc="-130" dirty="0">
                <a:solidFill>
                  <a:srgbClr val="101010"/>
                </a:solidFill>
              </a:rPr>
              <a:t>e</a:t>
            </a:r>
            <a:r>
              <a:rPr sz="4500" spc="-204" dirty="0">
                <a:solidFill>
                  <a:srgbClr val="101010"/>
                </a:solidFill>
              </a:rPr>
              <a:t>m</a:t>
            </a:r>
            <a:r>
              <a:rPr sz="4500" spc="-105" dirty="0">
                <a:solidFill>
                  <a:srgbClr val="101010"/>
                </a:solidFill>
              </a:rPr>
              <a:t>s</a:t>
            </a:r>
            <a:endParaRPr sz="45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B4CBD3-29D0-D97D-2404-1063265A69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910C5-C57E-8243-BF1E-E993F784E40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896878C-F484-7ED1-989F-9EBFB3E1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6338BA-98D1-1F94-0908-F0B92477F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6058"/>
            <a:ext cx="12192000" cy="58658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13FBD-BF25-3226-825B-194F7B9B34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674AC44-5581-C8B3-592A-526405D2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6F7A29-4291-0B35-1D4A-2ECC062C6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4555"/>
            <a:ext cx="12192000" cy="62088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D7D0E-21A0-3072-CE46-3D1DB5F7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B4260-E640-C1BD-A510-219B471820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2454D-7C9D-F090-F8A9-5108A82F1A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E1468E-6F05-3405-BC3A-63F4A70D4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42" y="413199"/>
            <a:ext cx="10275913" cy="570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9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C65F-8382-2356-25EB-DAA138E95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724A8-D587-F444-9415-8A3BC4F07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CAF0C-2C23-F6AC-FF42-321E19C08BF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A71BE7-5243-FC62-A912-51788044C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016"/>
            <a:ext cx="12192000" cy="620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3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3326-CE0C-F009-93E6-6583D6EC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99" y="32657"/>
            <a:ext cx="10668000" cy="1174090"/>
          </a:xfrm>
        </p:spPr>
        <p:txBody>
          <a:bodyPr/>
          <a:lstStyle/>
          <a:p>
            <a:r>
              <a:rPr lang="en-US" dirty="0"/>
              <a:t>https://www.oracle.com/java/technologies/javase/javase8-archive-downloads.html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E2ED9-979F-0B0F-1ED5-7EF1EBB1EF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9FF17-E7BB-9FA3-B288-5A5FCB8693A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C502EE-ABF8-7279-CEA8-C72FDB770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42" y="1206747"/>
            <a:ext cx="11255715" cy="55249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638479-5A05-7D9C-33EA-47E36648B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13" y="1303020"/>
            <a:ext cx="11582287" cy="6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0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31</Words>
  <Application>Microsoft Office PowerPoint</Application>
  <PresentationFormat>Widescreen</PresentationFormat>
  <Paragraphs>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Verdana</vt:lpstr>
      <vt:lpstr>Office Theme</vt:lpstr>
      <vt:lpstr>Understanding and Solving Java  Memory Problems</vt:lpstr>
      <vt:lpstr>PowerPoint Presentation</vt:lpstr>
      <vt:lpstr>PowerPoint Presentation</vt:lpstr>
      <vt:lpstr>PowerPoint Presentation</vt:lpstr>
      <vt:lpstr>PowerPoint Presentation</vt:lpstr>
      <vt:lpstr>https://www.oracle.com/java/technologies/javase/javase8-archive-downloads.html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</dc:creator>
  <cp:lastModifiedBy>Steve Samuels</cp:lastModifiedBy>
  <cp:revision>4</cp:revision>
  <dcterms:created xsi:type="dcterms:W3CDTF">2023-10-17T22:57:15Z</dcterms:created>
  <dcterms:modified xsi:type="dcterms:W3CDTF">2024-01-23T21:21:08Z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2017-03-24T00:00:00Z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2023-10-17T00:00:00Z</vt:filetime>
  </property>
</Properties>
</file>