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BAC-62B8-4457-A34C-4F1BA8839DE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BC7FD-9E44-4A9A-8DA6-D82FA7D1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A937-D5CD-4150-9EA3-63F5118C197C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C9C6-5C37-4751-AF33-FFC008710666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74EB-4571-4CE1-BF12-EF7DED56C480}" type="datetime1">
              <a:rPr lang="en-US" smtClean="0"/>
              <a:t>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B48C-1192-4B33-8505-94066898535C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FEFA-8D83-484A-8889-1EF08E8493FE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3B22-6FE1-46F6-B235-7A2628993B02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1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53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1.pn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A5CF87F-F097-B64D-C5BE-EE3419D8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0"/>
            <a:ext cx="18440400" cy="1028700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4067BC9-B6AC-6EF4-AFFC-F946B686F4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583" y="829055"/>
            <a:ext cx="4628769" cy="731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6888" y="6494398"/>
            <a:ext cx="1978152" cy="457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60833" y="5056378"/>
            <a:ext cx="1977770" cy="457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88317" y="7932166"/>
            <a:ext cx="1977771" cy="4572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462528" y="8921495"/>
            <a:ext cx="11238230" cy="76200"/>
          </a:xfrm>
          <a:custGeom>
            <a:avLst/>
            <a:gdLst/>
            <a:ahLst/>
            <a:cxnLst/>
            <a:rect l="l" t="t" r="r" b="b"/>
            <a:pathLst>
              <a:path w="112382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099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199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49"/>
                </a:lnTo>
                <a:lnTo>
                  <a:pt x="38100" y="44449"/>
                </a:lnTo>
                <a:lnTo>
                  <a:pt x="38100" y="31749"/>
                </a:lnTo>
                <a:lnTo>
                  <a:pt x="74921" y="31749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1238230" h="76200">
                <a:moveTo>
                  <a:pt x="11200130" y="0"/>
                </a:moveTo>
                <a:lnTo>
                  <a:pt x="11185282" y="2988"/>
                </a:lnTo>
                <a:lnTo>
                  <a:pt x="11173174" y="11144"/>
                </a:lnTo>
                <a:lnTo>
                  <a:pt x="11165018" y="23252"/>
                </a:lnTo>
                <a:lnTo>
                  <a:pt x="11162030" y="38099"/>
                </a:lnTo>
                <a:lnTo>
                  <a:pt x="11165018" y="52947"/>
                </a:lnTo>
                <a:lnTo>
                  <a:pt x="11173174" y="65055"/>
                </a:lnTo>
                <a:lnTo>
                  <a:pt x="11185282" y="73211"/>
                </a:lnTo>
                <a:lnTo>
                  <a:pt x="11200130" y="76199"/>
                </a:lnTo>
                <a:lnTo>
                  <a:pt x="11214923" y="73211"/>
                </a:lnTo>
                <a:lnTo>
                  <a:pt x="11227038" y="65055"/>
                </a:lnTo>
                <a:lnTo>
                  <a:pt x="11235223" y="52947"/>
                </a:lnTo>
                <a:lnTo>
                  <a:pt x="11236944" y="44449"/>
                </a:lnTo>
                <a:lnTo>
                  <a:pt x="11200130" y="44449"/>
                </a:lnTo>
                <a:lnTo>
                  <a:pt x="11200130" y="31749"/>
                </a:lnTo>
                <a:lnTo>
                  <a:pt x="11236944" y="31749"/>
                </a:lnTo>
                <a:lnTo>
                  <a:pt x="11235223" y="23252"/>
                </a:lnTo>
                <a:lnTo>
                  <a:pt x="11227038" y="11144"/>
                </a:lnTo>
                <a:lnTo>
                  <a:pt x="11214923" y="2988"/>
                </a:lnTo>
                <a:lnTo>
                  <a:pt x="11200130" y="0"/>
                </a:lnTo>
                <a:close/>
              </a:path>
              <a:path w="11238230" h="76200">
                <a:moveTo>
                  <a:pt x="74921" y="31749"/>
                </a:moveTo>
                <a:lnTo>
                  <a:pt x="38100" y="31749"/>
                </a:lnTo>
                <a:lnTo>
                  <a:pt x="38100" y="44449"/>
                </a:lnTo>
                <a:lnTo>
                  <a:pt x="74921" y="44449"/>
                </a:lnTo>
                <a:lnTo>
                  <a:pt x="76200" y="38099"/>
                </a:lnTo>
                <a:lnTo>
                  <a:pt x="74921" y="31749"/>
                </a:lnTo>
                <a:close/>
              </a:path>
              <a:path w="11238230" h="76200">
                <a:moveTo>
                  <a:pt x="11163308" y="31749"/>
                </a:moveTo>
                <a:lnTo>
                  <a:pt x="74921" y="31749"/>
                </a:lnTo>
                <a:lnTo>
                  <a:pt x="76200" y="38099"/>
                </a:lnTo>
                <a:lnTo>
                  <a:pt x="74921" y="44449"/>
                </a:lnTo>
                <a:lnTo>
                  <a:pt x="11163308" y="44449"/>
                </a:lnTo>
                <a:lnTo>
                  <a:pt x="11162030" y="38099"/>
                </a:lnTo>
                <a:lnTo>
                  <a:pt x="11163308" y="31749"/>
                </a:lnTo>
                <a:close/>
              </a:path>
              <a:path w="11238230" h="76200">
                <a:moveTo>
                  <a:pt x="11236944" y="31749"/>
                </a:moveTo>
                <a:lnTo>
                  <a:pt x="11200130" y="31749"/>
                </a:lnTo>
                <a:lnTo>
                  <a:pt x="11200130" y="44449"/>
                </a:lnTo>
                <a:lnTo>
                  <a:pt x="11236944" y="44449"/>
                </a:lnTo>
                <a:lnTo>
                  <a:pt x="11238230" y="38099"/>
                </a:lnTo>
                <a:lnTo>
                  <a:pt x="11236944" y="31749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87614" y="9096450"/>
            <a:ext cx="2164206" cy="4572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878835" y="2060448"/>
            <a:ext cx="12157075" cy="6510655"/>
            <a:chOff x="2878835" y="2060448"/>
            <a:chExt cx="12157075" cy="6510655"/>
          </a:xfrm>
        </p:grpSpPr>
        <p:sp>
          <p:nvSpPr>
            <p:cNvPr id="9" name="object 9"/>
            <p:cNvSpPr/>
            <p:nvPr/>
          </p:nvSpPr>
          <p:spPr>
            <a:xfrm>
              <a:off x="6385560" y="3835907"/>
              <a:ext cx="5396865" cy="2950845"/>
            </a:xfrm>
            <a:custGeom>
              <a:avLst/>
              <a:gdLst/>
              <a:ahLst/>
              <a:cxnLst/>
              <a:rect l="l" t="t" r="r" b="b"/>
              <a:pathLst>
                <a:path w="5396865" h="2950845">
                  <a:moveTo>
                    <a:pt x="5396865" y="38100"/>
                  </a:moveTo>
                  <a:lnTo>
                    <a:pt x="5384165" y="31750"/>
                  </a:lnTo>
                  <a:lnTo>
                    <a:pt x="5320665" y="0"/>
                  </a:lnTo>
                  <a:lnTo>
                    <a:pt x="5320665" y="31750"/>
                  </a:lnTo>
                  <a:lnTo>
                    <a:pt x="2692019" y="31750"/>
                  </a:lnTo>
                  <a:lnTo>
                    <a:pt x="2692019" y="1468882"/>
                  </a:lnTo>
                  <a:lnTo>
                    <a:pt x="0" y="1468882"/>
                  </a:lnTo>
                  <a:lnTo>
                    <a:pt x="0" y="1469644"/>
                  </a:lnTo>
                  <a:lnTo>
                    <a:pt x="0" y="1481582"/>
                  </a:lnTo>
                  <a:lnTo>
                    <a:pt x="0" y="1482344"/>
                  </a:lnTo>
                  <a:lnTo>
                    <a:pt x="2692019" y="1482344"/>
                  </a:lnTo>
                  <a:lnTo>
                    <a:pt x="2692019" y="2919095"/>
                  </a:lnTo>
                  <a:lnTo>
                    <a:pt x="5320665" y="2919095"/>
                  </a:lnTo>
                  <a:lnTo>
                    <a:pt x="5320665" y="2950845"/>
                  </a:lnTo>
                  <a:lnTo>
                    <a:pt x="5384165" y="2919095"/>
                  </a:lnTo>
                  <a:lnTo>
                    <a:pt x="5396865" y="2912745"/>
                  </a:lnTo>
                  <a:lnTo>
                    <a:pt x="5384165" y="2906395"/>
                  </a:lnTo>
                  <a:lnTo>
                    <a:pt x="5320665" y="2874645"/>
                  </a:lnTo>
                  <a:lnTo>
                    <a:pt x="5320665" y="2906395"/>
                  </a:lnTo>
                  <a:lnTo>
                    <a:pt x="2704719" y="2906395"/>
                  </a:lnTo>
                  <a:lnTo>
                    <a:pt x="2704719" y="44450"/>
                  </a:lnTo>
                  <a:lnTo>
                    <a:pt x="5320665" y="44450"/>
                  </a:lnTo>
                  <a:lnTo>
                    <a:pt x="5320665" y="76200"/>
                  </a:lnTo>
                  <a:lnTo>
                    <a:pt x="5384165" y="44450"/>
                  </a:lnTo>
                  <a:lnTo>
                    <a:pt x="5396865" y="3810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8835" y="3473196"/>
              <a:ext cx="3625596" cy="3627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08664" y="2060448"/>
              <a:ext cx="3627120" cy="36271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08664" y="4943855"/>
              <a:ext cx="3627120" cy="362712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0C12C2F-2EA9-4140-F5DD-29B1402444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583" y="829055"/>
            <a:ext cx="4628769" cy="731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0602" y="6494398"/>
            <a:ext cx="1102766" cy="457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9534" y="4226382"/>
            <a:ext cx="1110615" cy="457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04450" y="9080601"/>
            <a:ext cx="1000353" cy="4571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82168" y="1348739"/>
            <a:ext cx="12049125" cy="8385175"/>
            <a:chOff x="582168" y="1348739"/>
            <a:chExt cx="12049125" cy="8385175"/>
          </a:xfrm>
        </p:grpSpPr>
        <p:sp>
          <p:nvSpPr>
            <p:cNvPr id="7" name="object 7"/>
            <p:cNvSpPr/>
            <p:nvPr/>
          </p:nvSpPr>
          <p:spPr>
            <a:xfrm>
              <a:off x="3930396" y="3006851"/>
              <a:ext cx="5396865" cy="4928235"/>
            </a:xfrm>
            <a:custGeom>
              <a:avLst/>
              <a:gdLst/>
              <a:ahLst/>
              <a:cxnLst/>
              <a:rect l="l" t="t" r="r" b="b"/>
              <a:pathLst>
                <a:path w="5396865" h="4928234">
                  <a:moveTo>
                    <a:pt x="5396865" y="38100"/>
                  </a:moveTo>
                  <a:lnTo>
                    <a:pt x="5384165" y="31750"/>
                  </a:lnTo>
                  <a:lnTo>
                    <a:pt x="5320665" y="0"/>
                  </a:lnTo>
                  <a:lnTo>
                    <a:pt x="5320665" y="31750"/>
                  </a:lnTo>
                  <a:lnTo>
                    <a:pt x="2692019" y="31750"/>
                  </a:lnTo>
                  <a:lnTo>
                    <a:pt x="2692019" y="2297938"/>
                  </a:lnTo>
                  <a:lnTo>
                    <a:pt x="0" y="2297938"/>
                  </a:lnTo>
                  <a:lnTo>
                    <a:pt x="0" y="2298954"/>
                  </a:lnTo>
                  <a:lnTo>
                    <a:pt x="0" y="2310638"/>
                  </a:lnTo>
                  <a:lnTo>
                    <a:pt x="0" y="2311654"/>
                  </a:lnTo>
                  <a:lnTo>
                    <a:pt x="2692019" y="2311654"/>
                  </a:lnTo>
                  <a:lnTo>
                    <a:pt x="2692019" y="4896485"/>
                  </a:lnTo>
                  <a:lnTo>
                    <a:pt x="5320665" y="4896485"/>
                  </a:lnTo>
                  <a:lnTo>
                    <a:pt x="5320665" y="4928235"/>
                  </a:lnTo>
                  <a:lnTo>
                    <a:pt x="5384165" y="4896485"/>
                  </a:lnTo>
                  <a:lnTo>
                    <a:pt x="5396865" y="4890135"/>
                  </a:lnTo>
                  <a:lnTo>
                    <a:pt x="5384165" y="4883785"/>
                  </a:lnTo>
                  <a:lnTo>
                    <a:pt x="5320665" y="4852035"/>
                  </a:lnTo>
                  <a:lnTo>
                    <a:pt x="5320665" y="4883785"/>
                  </a:lnTo>
                  <a:lnTo>
                    <a:pt x="2704719" y="4883785"/>
                  </a:lnTo>
                  <a:lnTo>
                    <a:pt x="2704719" y="44450"/>
                  </a:lnTo>
                  <a:lnTo>
                    <a:pt x="5320665" y="44450"/>
                  </a:lnTo>
                  <a:lnTo>
                    <a:pt x="5320665" y="76200"/>
                  </a:lnTo>
                  <a:lnTo>
                    <a:pt x="5384165" y="44450"/>
                  </a:lnTo>
                  <a:lnTo>
                    <a:pt x="5396865" y="3810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3499" y="6106668"/>
              <a:ext cx="3625596" cy="3627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5315" y="1348739"/>
              <a:ext cx="3625596" cy="36271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168" y="3375660"/>
              <a:ext cx="3627120" cy="36255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24799" y="4049839"/>
            <a:ext cx="2886075" cy="252412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C66C1F5-C29F-A6A6-0C0A-85408BFFD5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583" y="829055"/>
            <a:ext cx="4628769" cy="731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5842" y="6494398"/>
            <a:ext cx="1110615" cy="457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9494" y="4226382"/>
            <a:ext cx="1748662" cy="457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04450" y="9080601"/>
            <a:ext cx="1000353" cy="4571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82168" y="1348739"/>
            <a:ext cx="12049125" cy="8385175"/>
            <a:chOff x="582168" y="1348739"/>
            <a:chExt cx="12049125" cy="8385175"/>
          </a:xfrm>
        </p:grpSpPr>
        <p:sp>
          <p:nvSpPr>
            <p:cNvPr id="7" name="object 7"/>
            <p:cNvSpPr/>
            <p:nvPr/>
          </p:nvSpPr>
          <p:spPr>
            <a:xfrm>
              <a:off x="3930396" y="3006851"/>
              <a:ext cx="5396865" cy="4928235"/>
            </a:xfrm>
            <a:custGeom>
              <a:avLst/>
              <a:gdLst/>
              <a:ahLst/>
              <a:cxnLst/>
              <a:rect l="l" t="t" r="r" b="b"/>
              <a:pathLst>
                <a:path w="5396865" h="4928234">
                  <a:moveTo>
                    <a:pt x="5396865" y="38100"/>
                  </a:moveTo>
                  <a:lnTo>
                    <a:pt x="5384165" y="31750"/>
                  </a:lnTo>
                  <a:lnTo>
                    <a:pt x="5320665" y="0"/>
                  </a:lnTo>
                  <a:lnTo>
                    <a:pt x="5320665" y="31750"/>
                  </a:lnTo>
                  <a:lnTo>
                    <a:pt x="2692019" y="31750"/>
                  </a:lnTo>
                  <a:lnTo>
                    <a:pt x="2692019" y="2297938"/>
                  </a:lnTo>
                  <a:lnTo>
                    <a:pt x="0" y="2297938"/>
                  </a:lnTo>
                  <a:lnTo>
                    <a:pt x="0" y="2298954"/>
                  </a:lnTo>
                  <a:lnTo>
                    <a:pt x="0" y="2310638"/>
                  </a:lnTo>
                  <a:lnTo>
                    <a:pt x="0" y="2311654"/>
                  </a:lnTo>
                  <a:lnTo>
                    <a:pt x="2692019" y="2311654"/>
                  </a:lnTo>
                  <a:lnTo>
                    <a:pt x="2692019" y="4896485"/>
                  </a:lnTo>
                  <a:lnTo>
                    <a:pt x="5320665" y="4896485"/>
                  </a:lnTo>
                  <a:lnTo>
                    <a:pt x="5320665" y="4928235"/>
                  </a:lnTo>
                  <a:lnTo>
                    <a:pt x="5384165" y="4896485"/>
                  </a:lnTo>
                  <a:lnTo>
                    <a:pt x="5396865" y="4890135"/>
                  </a:lnTo>
                  <a:lnTo>
                    <a:pt x="5384165" y="4883785"/>
                  </a:lnTo>
                  <a:lnTo>
                    <a:pt x="5320665" y="4852035"/>
                  </a:lnTo>
                  <a:lnTo>
                    <a:pt x="5320665" y="4883785"/>
                  </a:lnTo>
                  <a:lnTo>
                    <a:pt x="2704719" y="4883785"/>
                  </a:lnTo>
                  <a:lnTo>
                    <a:pt x="2704719" y="44450"/>
                  </a:lnTo>
                  <a:lnTo>
                    <a:pt x="5320665" y="44450"/>
                  </a:lnTo>
                  <a:lnTo>
                    <a:pt x="5320665" y="76200"/>
                  </a:lnTo>
                  <a:lnTo>
                    <a:pt x="5384165" y="44450"/>
                  </a:lnTo>
                  <a:lnTo>
                    <a:pt x="5396865" y="3810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168" y="3375660"/>
              <a:ext cx="3627120" cy="36255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5315" y="1348739"/>
              <a:ext cx="3625596" cy="36271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3499" y="6106668"/>
              <a:ext cx="3625596" cy="362712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165042" y="3806313"/>
            <a:ext cx="2633023" cy="233756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B41A2B-28D7-B2DB-38B1-5FB82B01BE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92620" cy="10287000"/>
            <a:chOff x="0" y="0"/>
            <a:chExt cx="699262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92111" cy="10286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778" y="3013201"/>
              <a:ext cx="1998345" cy="6858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57439" y="4874640"/>
            <a:ext cx="8316595" cy="548640"/>
            <a:chOff x="7957439" y="4874640"/>
            <a:chExt cx="8316595" cy="5486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9" y="4874640"/>
              <a:ext cx="1213866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8481" y="4874640"/>
              <a:ext cx="1598422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79329" y="4874640"/>
              <a:ext cx="5894451" cy="548639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D0364-3941-F5A2-2C21-B831E823EF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92111" cy="10286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541981"/>
            <a:ext cx="653389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3434207"/>
            <a:ext cx="1598676" cy="5486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98306" y="4180459"/>
            <a:ext cx="163195" cy="110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FF1675"/>
                </a:solidFill>
                <a:latin typeface="Segoe UI"/>
                <a:cs typeface="Segoe UI"/>
              </a:rPr>
              <a:t>-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spc="-50" dirty="0">
                <a:solidFill>
                  <a:srgbClr val="FF1675"/>
                </a:solidFill>
                <a:latin typeface="Segoe UI"/>
                <a:cs typeface="Segoe UI"/>
              </a:rPr>
              <a:t>-</a:t>
            </a:r>
            <a:endParaRPr sz="27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4077" y="4097146"/>
            <a:ext cx="2866136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4077" y="4759782"/>
            <a:ext cx="2151633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7439" y="5651880"/>
            <a:ext cx="1203718" cy="5486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98306" y="6398133"/>
            <a:ext cx="1625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FF1675"/>
                </a:solidFill>
                <a:latin typeface="Segoe UI"/>
                <a:cs typeface="Segoe UI"/>
              </a:rPr>
              <a:t>-</a:t>
            </a:r>
            <a:endParaRPr sz="27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4077" y="6314821"/>
            <a:ext cx="4953761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7439" y="7206742"/>
            <a:ext cx="5270754" cy="5486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92147" y="3013201"/>
            <a:ext cx="2936494" cy="6858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005182-9225-9EA8-1562-3DCB3A8C21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92111" cy="10286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656281"/>
            <a:ext cx="6311137" cy="548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98306" y="3403218"/>
            <a:ext cx="16256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FF1675"/>
                </a:solidFill>
                <a:latin typeface="Segoe UI"/>
                <a:cs typeface="Segoe UI"/>
              </a:rPr>
              <a:t>-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spc="-50" dirty="0">
                <a:solidFill>
                  <a:srgbClr val="FF1675"/>
                </a:solidFill>
                <a:latin typeface="Segoe UI"/>
                <a:cs typeface="Segoe UI"/>
              </a:rPr>
              <a:t>-</a:t>
            </a:r>
            <a:endParaRPr sz="27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44077" y="3319907"/>
            <a:ext cx="2860675" cy="548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4077" y="3982846"/>
            <a:ext cx="6841617" cy="54863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957439" y="4874640"/>
            <a:ext cx="7265034" cy="548640"/>
            <a:chOff x="7957439" y="4874640"/>
            <a:chExt cx="7265034" cy="54864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7439" y="4874640"/>
              <a:ext cx="2662047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7617" y="4874640"/>
              <a:ext cx="390144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92689" y="4874640"/>
              <a:ext cx="4629658" cy="5486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98306" y="5620892"/>
            <a:ext cx="16256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FF1675"/>
                </a:solidFill>
                <a:latin typeface="Segoe UI"/>
                <a:cs typeface="Segoe UI"/>
              </a:rPr>
              <a:t>-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spc="-50" dirty="0">
                <a:solidFill>
                  <a:srgbClr val="FF1675"/>
                </a:solidFill>
                <a:latin typeface="Segoe UI"/>
                <a:cs typeface="Segoe UI"/>
              </a:rPr>
              <a:t>-</a:t>
            </a:r>
            <a:endParaRPr sz="27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44077" y="5537580"/>
            <a:ext cx="3397885" cy="548640"/>
            <a:chOff x="8744077" y="5537580"/>
            <a:chExt cx="3397885" cy="54864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4077" y="5537580"/>
              <a:ext cx="1999488" cy="548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04881" y="5537580"/>
              <a:ext cx="1536573" cy="5486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44077" y="6200521"/>
            <a:ext cx="1148486" cy="5486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57439" y="7092442"/>
            <a:ext cx="5777230" cy="5486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69286" y="3013201"/>
            <a:ext cx="2942082" cy="6858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B521D19-A61D-93DF-27EA-A641C4E71C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9816" y="6461104"/>
            <a:ext cx="2064235" cy="20565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583" y="829055"/>
            <a:ext cx="4968494" cy="7315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1744" y="4643628"/>
            <a:ext cx="2589276" cy="18577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29873" y="4585906"/>
            <a:ext cx="2027554" cy="1971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8250" y="4437982"/>
            <a:ext cx="2108933" cy="20540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23502" y="2340864"/>
            <a:ext cx="2108410" cy="258775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677411" y="5533644"/>
            <a:ext cx="1709420" cy="76200"/>
          </a:xfrm>
          <a:custGeom>
            <a:avLst/>
            <a:gdLst/>
            <a:ahLst/>
            <a:cxnLst/>
            <a:rect l="l" t="t" r="r" b="b"/>
            <a:pathLst>
              <a:path w="1709420" h="76200">
                <a:moveTo>
                  <a:pt x="1633220" y="0"/>
                </a:moveTo>
                <a:lnTo>
                  <a:pt x="1633220" y="76200"/>
                </a:lnTo>
                <a:lnTo>
                  <a:pt x="1696720" y="44450"/>
                </a:lnTo>
                <a:lnTo>
                  <a:pt x="1645920" y="44450"/>
                </a:lnTo>
                <a:lnTo>
                  <a:pt x="1645920" y="31750"/>
                </a:lnTo>
                <a:lnTo>
                  <a:pt x="1696720" y="31750"/>
                </a:lnTo>
                <a:lnTo>
                  <a:pt x="1633220" y="0"/>
                </a:lnTo>
                <a:close/>
              </a:path>
              <a:path w="1709420" h="76200">
                <a:moveTo>
                  <a:pt x="163322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633220" y="44450"/>
                </a:lnTo>
                <a:lnTo>
                  <a:pt x="1633220" y="31750"/>
                </a:lnTo>
                <a:close/>
              </a:path>
              <a:path w="1709420" h="76200">
                <a:moveTo>
                  <a:pt x="1696720" y="31750"/>
                </a:moveTo>
                <a:lnTo>
                  <a:pt x="1645920" y="31750"/>
                </a:lnTo>
                <a:lnTo>
                  <a:pt x="1645920" y="44450"/>
                </a:lnTo>
                <a:lnTo>
                  <a:pt x="1696720" y="44450"/>
                </a:lnTo>
                <a:lnTo>
                  <a:pt x="1709420" y="38100"/>
                </a:lnTo>
                <a:lnTo>
                  <a:pt x="1696720" y="31750"/>
                </a:lnTo>
                <a:close/>
              </a:path>
            </a:pathLst>
          </a:custGeom>
          <a:solidFill>
            <a:srgbClr val="120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4670" y="3596639"/>
            <a:ext cx="2392680" cy="4029710"/>
          </a:xfrm>
          <a:custGeom>
            <a:avLst/>
            <a:gdLst/>
            <a:ahLst/>
            <a:cxnLst/>
            <a:rect l="l" t="t" r="r" b="b"/>
            <a:pathLst>
              <a:path w="2392679" h="4029709">
                <a:moveTo>
                  <a:pt x="2392426" y="38112"/>
                </a:moveTo>
                <a:lnTo>
                  <a:pt x="2379726" y="31750"/>
                </a:lnTo>
                <a:lnTo>
                  <a:pt x="2316226" y="0"/>
                </a:lnTo>
                <a:lnTo>
                  <a:pt x="2316226" y="31750"/>
                </a:lnTo>
                <a:lnTo>
                  <a:pt x="1193038" y="31750"/>
                </a:lnTo>
                <a:lnTo>
                  <a:pt x="1193038" y="1968754"/>
                </a:lnTo>
                <a:lnTo>
                  <a:pt x="6350" y="1968754"/>
                </a:lnTo>
                <a:lnTo>
                  <a:pt x="6350" y="1969135"/>
                </a:lnTo>
                <a:lnTo>
                  <a:pt x="0" y="1969135"/>
                </a:lnTo>
                <a:lnTo>
                  <a:pt x="0" y="1981835"/>
                </a:lnTo>
                <a:lnTo>
                  <a:pt x="1193038" y="1981835"/>
                </a:lnTo>
                <a:lnTo>
                  <a:pt x="1193038" y="3997833"/>
                </a:lnTo>
                <a:lnTo>
                  <a:pt x="2316226" y="3997833"/>
                </a:lnTo>
                <a:lnTo>
                  <a:pt x="2316226" y="4029583"/>
                </a:lnTo>
                <a:lnTo>
                  <a:pt x="2379726" y="3997833"/>
                </a:lnTo>
                <a:lnTo>
                  <a:pt x="2392426" y="3991483"/>
                </a:lnTo>
                <a:lnTo>
                  <a:pt x="2379726" y="3985133"/>
                </a:lnTo>
                <a:lnTo>
                  <a:pt x="2316226" y="3953383"/>
                </a:lnTo>
                <a:lnTo>
                  <a:pt x="2316226" y="3985133"/>
                </a:lnTo>
                <a:lnTo>
                  <a:pt x="1205738" y="3985133"/>
                </a:lnTo>
                <a:lnTo>
                  <a:pt x="1205738" y="1981835"/>
                </a:lnTo>
                <a:lnTo>
                  <a:pt x="1205738" y="1981454"/>
                </a:lnTo>
                <a:lnTo>
                  <a:pt x="1205738" y="44462"/>
                </a:lnTo>
                <a:lnTo>
                  <a:pt x="2316226" y="44462"/>
                </a:lnTo>
                <a:lnTo>
                  <a:pt x="2316226" y="76212"/>
                </a:lnTo>
                <a:lnTo>
                  <a:pt x="2379726" y="44462"/>
                </a:lnTo>
                <a:lnTo>
                  <a:pt x="2392426" y="38112"/>
                </a:lnTo>
                <a:close/>
              </a:path>
            </a:pathLst>
          </a:custGeom>
          <a:solidFill>
            <a:srgbClr val="120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35356" y="3628389"/>
            <a:ext cx="1966595" cy="3966210"/>
          </a:xfrm>
          <a:custGeom>
            <a:avLst/>
            <a:gdLst/>
            <a:ahLst/>
            <a:cxnLst/>
            <a:rect l="l" t="t" r="r" b="b"/>
            <a:pathLst>
              <a:path w="1966594" h="3966209">
                <a:moveTo>
                  <a:pt x="1966341" y="1943354"/>
                </a:moveTo>
                <a:lnTo>
                  <a:pt x="1953641" y="1937004"/>
                </a:lnTo>
                <a:lnTo>
                  <a:pt x="1890141" y="1905254"/>
                </a:lnTo>
                <a:lnTo>
                  <a:pt x="1890141" y="1905635"/>
                </a:lnTo>
                <a:lnTo>
                  <a:pt x="1890141" y="1937004"/>
                </a:lnTo>
                <a:lnTo>
                  <a:pt x="989457" y="1937004"/>
                </a:lnTo>
                <a:lnTo>
                  <a:pt x="989457" y="12712"/>
                </a:lnTo>
                <a:lnTo>
                  <a:pt x="989457" y="6362"/>
                </a:lnTo>
                <a:lnTo>
                  <a:pt x="989457" y="0"/>
                </a:lnTo>
                <a:lnTo>
                  <a:pt x="0" y="0"/>
                </a:lnTo>
                <a:lnTo>
                  <a:pt x="0" y="12712"/>
                </a:lnTo>
                <a:lnTo>
                  <a:pt x="976757" y="12712"/>
                </a:lnTo>
                <a:lnTo>
                  <a:pt x="976757" y="1937004"/>
                </a:lnTo>
                <a:lnTo>
                  <a:pt x="976757" y="1950085"/>
                </a:lnTo>
                <a:lnTo>
                  <a:pt x="976757" y="3953383"/>
                </a:lnTo>
                <a:lnTo>
                  <a:pt x="0" y="3953383"/>
                </a:lnTo>
                <a:lnTo>
                  <a:pt x="0" y="3966083"/>
                </a:lnTo>
                <a:lnTo>
                  <a:pt x="989457" y="3966083"/>
                </a:lnTo>
                <a:lnTo>
                  <a:pt x="989457" y="3959733"/>
                </a:lnTo>
                <a:lnTo>
                  <a:pt x="989457" y="3953383"/>
                </a:lnTo>
                <a:lnTo>
                  <a:pt x="989457" y="1950085"/>
                </a:lnTo>
                <a:lnTo>
                  <a:pt x="1890141" y="1950085"/>
                </a:lnTo>
                <a:lnTo>
                  <a:pt x="1890141" y="1981454"/>
                </a:lnTo>
                <a:lnTo>
                  <a:pt x="1890141" y="1981835"/>
                </a:lnTo>
                <a:lnTo>
                  <a:pt x="1953641" y="1950085"/>
                </a:lnTo>
                <a:lnTo>
                  <a:pt x="1966341" y="1943735"/>
                </a:lnTo>
                <a:lnTo>
                  <a:pt x="1965960" y="1943544"/>
                </a:lnTo>
                <a:lnTo>
                  <a:pt x="1966341" y="1943354"/>
                </a:lnTo>
                <a:close/>
              </a:path>
            </a:pathLst>
          </a:custGeom>
          <a:solidFill>
            <a:srgbClr val="120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A0E519-BF95-3064-3CDA-2CC1651A48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92620" cy="10287000"/>
            <a:chOff x="0" y="0"/>
            <a:chExt cx="699262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92111" cy="10286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778" y="3013201"/>
              <a:ext cx="1998345" cy="6858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4874640"/>
            <a:ext cx="6311137" cy="5486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6272-4A3F-3E82-5C31-FA17DF6939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8093"/>
              <a:ext cx="18287999" cy="95744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7186" y="4436313"/>
              <a:ext cx="2864866" cy="518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7186" y="5298059"/>
              <a:ext cx="4756784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7186" y="6159119"/>
              <a:ext cx="5169154" cy="518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7186" y="7020432"/>
              <a:ext cx="6259576" cy="5181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26552" y="7465821"/>
              <a:ext cx="6050280" cy="21590"/>
            </a:xfrm>
            <a:custGeom>
              <a:avLst/>
              <a:gdLst/>
              <a:ahLst/>
              <a:cxnLst/>
              <a:rect l="l" t="t" r="r" b="b"/>
              <a:pathLst>
                <a:path w="6050280" h="21590">
                  <a:moveTo>
                    <a:pt x="6050280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6050280" y="21335"/>
                  </a:lnTo>
                  <a:lnTo>
                    <a:pt x="6050280" y="0"/>
                  </a:lnTo>
                  <a:close/>
                </a:path>
              </a:pathLst>
            </a:custGeom>
            <a:solidFill>
              <a:srgbClr val="00A2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8794" y="829055"/>
              <a:ext cx="1640839" cy="7315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7234555" cy="10287000"/>
            </a:xfrm>
            <a:custGeom>
              <a:avLst/>
              <a:gdLst/>
              <a:ahLst/>
              <a:cxnLst/>
              <a:rect l="l" t="t" r="r" b="b"/>
              <a:pathLst>
                <a:path w="7234555" h="10287000">
                  <a:moveTo>
                    <a:pt x="7234428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7234428" y="10287000"/>
                  </a:lnTo>
                  <a:lnTo>
                    <a:pt x="72344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891" y="4011548"/>
              <a:ext cx="7108444" cy="2263775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2633BA-C0C0-713C-0D7C-DE59A0A13D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92620" cy="10287000"/>
            <a:chOff x="0" y="0"/>
            <a:chExt cx="699262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92111" cy="10286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778" y="3013201"/>
              <a:ext cx="1998345" cy="6858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4874640"/>
            <a:ext cx="6093205" cy="5486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0AEF1-FB09-C920-8AF6-B80785849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08093"/>
            <a:ext cx="18288000" cy="9574530"/>
            <a:chOff x="0" y="708093"/>
            <a:chExt cx="18288000" cy="957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8093"/>
              <a:ext cx="18287999" cy="95744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864" y="2438400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0" y="6827050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4301998"/>
              <a:ext cx="7866761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5162753"/>
              <a:ext cx="3236595" cy="5184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815" y="5162753"/>
              <a:ext cx="1975103" cy="5184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718800" y="5608828"/>
              <a:ext cx="1728470" cy="21590"/>
            </a:xfrm>
            <a:custGeom>
              <a:avLst/>
              <a:gdLst/>
              <a:ahLst/>
              <a:cxnLst/>
              <a:rect l="l" t="t" r="r" b="b"/>
              <a:pathLst>
                <a:path w="1728470" h="21589">
                  <a:moveTo>
                    <a:pt x="172821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728216" y="21336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00A2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8993" y="6024372"/>
              <a:ext cx="6749161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8993" y="6885431"/>
              <a:ext cx="7259954" cy="5181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98231" y="7330948"/>
              <a:ext cx="7039609" cy="21590"/>
            </a:xfrm>
            <a:custGeom>
              <a:avLst/>
              <a:gdLst/>
              <a:ahLst/>
              <a:cxnLst/>
              <a:rect l="l" t="t" r="r" b="b"/>
              <a:pathLst>
                <a:path w="7039609" h="21590">
                  <a:moveTo>
                    <a:pt x="703935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7039356" y="21335"/>
                  </a:lnTo>
                  <a:lnTo>
                    <a:pt x="7039356" y="0"/>
                  </a:lnTo>
                  <a:close/>
                </a:path>
              </a:pathLst>
            </a:custGeom>
            <a:solidFill>
              <a:srgbClr val="00A2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583" y="829055"/>
              <a:ext cx="2183892" cy="7315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500" y="2438400"/>
              <a:ext cx="3864864" cy="5846064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2A1EF5-EA3A-5B13-2B54-04D1E625AF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92620" cy="10287000"/>
            <a:chOff x="0" y="0"/>
            <a:chExt cx="699262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92111" cy="10286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778" y="3013201"/>
              <a:ext cx="1998345" cy="6858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57439" y="4428744"/>
            <a:ext cx="8446770" cy="548640"/>
            <a:chOff x="7957439" y="4428744"/>
            <a:chExt cx="8446770" cy="5486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9" y="4428744"/>
              <a:ext cx="5620512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69798" y="4428744"/>
              <a:ext cx="1598421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9121" y="4428744"/>
              <a:ext cx="1584578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957439" y="5320284"/>
            <a:ext cx="6426200" cy="548640"/>
            <a:chOff x="7957439" y="5320284"/>
            <a:chExt cx="6426200" cy="54864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7439" y="5320284"/>
              <a:ext cx="1213866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8481" y="5320284"/>
              <a:ext cx="1598422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9329" y="5320284"/>
              <a:ext cx="4003802" cy="548639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9EF77DC-37A7-50D4-E5E6-7D73425E44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583" y="829055"/>
            <a:ext cx="5653278" cy="731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2389" y="6326123"/>
            <a:ext cx="1977770" cy="457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2102" y="6326123"/>
            <a:ext cx="1977771" cy="457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51687" y="6326123"/>
            <a:ext cx="1978152" cy="4572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17776" y="8249411"/>
            <a:ext cx="14246225" cy="76200"/>
          </a:xfrm>
          <a:custGeom>
            <a:avLst/>
            <a:gdLst/>
            <a:ahLst/>
            <a:cxnLst/>
            <a:rect l="l" t="t" r="r" b="b"/>
            <a:pathLst>
              <a:path w="142462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246225" h="76200">
                <a:moveTo>
                  <a:pt x="14207997" y="0"/>
                </a:moveTo>
                <a:lnTo>
                  <a:pt x="14193150" y="2988"/>
                </a:lnTo>
                <a:lnTo>
                  <a:pt x="14181042" y="11144"/>
                </a:lnTo>
                <a:lnTo>
                  <a:pt x="14172886" y="23252"/>
                </a:lnTo>
                <a:lnTo>
                  <a:pt x="14169897" y="38100"/>
                </a:lnTo>
                <a:lnTo>
                  <a:pt x="14172886" y="52947"/>
                </a:lnTo>
                <a:lnTo>
                  <a:pt x="14181042" y="65055"/>
                </a:lnTo>
                <a:lnTo>
                  <a:pt x="14193150" y="73211"/>
                </a:lnTo>
                <a:lnTo>
                  <a:pt x="14207997" y="76200"/>
                </a:lnTo>
                <a:lnTo>
                  <a:pt x="14222791" y="73211"/>
                </a:lnTo>
                <a:lnTo>
                  <a:pt x="14234906" y="65055"/>
                </a:lnTo>
                <a:lnTo>
                  <a:pt x="14243091" y="52947"/>
                </a:lnTo>
                <a:lnTo>
                  <a:pt x="14244812" y="44450"/>
                </a:lnTo>
                <a:lnTo>
                  <a:pt x="14207997" y="44450"/>
                </a:lnTo>
                <a:lnTo>
                  <a:pt x="14207997" y="31750"/>
                </a:lnTo>
                <a:lnTo>
                  <a:pt x="14244812" y="31750"/>
                </a:lnTo>
                <a:lnTo>
                  <a:pt x="14243091" y="23252"/>
                </a:lnTo>
                <a:lnTo>
                  <a:pt x="14234906" y="11144"/>
                </a:lnTo>
                <a:lnTo>
                  <a:pt x="14222791" y="2988"/>
                </a:lnTo>
                <a:lnTo>
                  <a:pt x="14207997" y="0"/>
                </a:lnTo>
                <a:close/>
              </a:path>
              <a:path w="142462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4246225" h="76200">
                <a:moveTo>
                  <a:pt x="14171176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14171176" y="44450"/>
                </a:lnTo>
                <a:lnTo>
                  <a:pt x="14169897" y="38100"/>
                </a:lnTo>
                <a:lnTo>
                  <a:pt x="14171176" y="31750"/>
                </a:lnTo>
                <a:close/>
              </a:path>
              <a:path w="14246225" h="76200">
                <a:moveTo>
                  <a:pt x="14244812" y="31750"/>
                </a:moveTo>
                <a:lnTo>
                  <a:pt x="14207997" y="31750"/>
                </a:lnTo>
                <a:lnTo>
                  <a:pt x="14207997" y="44450"/>
                </a:lnTo>
                <a:lnTo>
                  <a:pt x="14244812" y="44450"/>
                </a:lnTo>
                <a:lnTo>
                  <a:pt x="14246097" y="38100"/>
                </a:lnTo>
                <a:lnTo>
                  <a:pt x="14244812" y="3175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07426" y="8424926"/>
            <a:ext cx="2120646" cy="4572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274564" y="5105400"/>
            <a:ext cx="2139315" cy="76200"/>
          </a:xfrm>
          <a:custGeom>
            <a:avLst/>
            <a:gdLst/>
            <a:ahLst/>
            <a:cxnLst/>
            <a:rect l="l" t="t" r="r" b="b"/>
            <a:pathLst>
              <a:path w="2139315" h="76200">
                <a:moveTo>
                  <a:pt x="2062861" y="0"/>
                </a:moveTo>
                <a:lnTo>
                  <a:pt x="2062861" y="76200"/>
                </a:lnTo>
                <a:lnTo>
                  <a:pt x="2126361" y="44450"/>
                </a:lnTo>
                <a:lnTo>
                  <a:pt x="2075561" y="44450"/>
                </a:lnTo>
                <a:lnTo>
                  <a:pt x="2075561" y="31750"/>
                </a:lnTo>
                <a:lnTo>
                  <a:pt x="2126361" y="31750"/>
                </a:lnTo>
                <a:lnTo>
                  <a:pt x="2062861" y="0"/>
                </a:lnTo>
                <a:close/>
              </a:path>
              <a:path w="2139315" h="76200">
                <a:moveTo>
                  <a:pt x="206286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062861" y="44450"/>
                </a:lnTo>
                <a:lnTo>
                  <a:pt x="2062861" y="31750"/>
                </a:lnTo>
                <a:close/>
              </a:path>
              <a:path w="2139315" h="76200">
                <a:moveTo>
                  <a:pt x="2126361" y="31750"/>
                </a:moveTo>
                <a:lnTo>
                  <a:pt x="2075561" y="31750"/>
                </a:lnTo>
                <a:lnTo>
                  <a:pt x="2075561" y="44450"/>
                </a:lnTo>
                <a:lnTo>
                  <a:pt x="2126361" y="44450"/>
                </a:lnTo>
                <a:lnTo>
                  <a:pt x="2139061" y="38100"/>
                </a:lnTo>
                <a:lnTo>
                  <a:pt x="2126361" y="3175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07268" y="5105400"/>
            <a:ext cx="2139315" cy="76200"/>
          </a:xfrm>
          <a:custGeom>
            <a:avLst/>
            <a:gdLst/>
            <a:ahLst/>
            <a:cxnLst/>
            <a:rect l="l" t="t" r="r" b="b"/>
            <a:pathLst>
              <a:path w="2139315" h="76200">
                <a:moveTo>
                  <a:pt x="2062860" y="0"/>
                </a:moveTo>
                <a:lnTo>
                  <a:pt x="2062860" y="76200"/>
                </a:lnTo>
                <a:lnTo>
                  <a:pt x="2126360" y="44450"/>
                </a:lnTo>
                <a:lnTo>
                  <a:pt x="2075560" y="44450"/>
                </a:lnTo>
                <a:lnTo>
                  <a:pt x="2075560" y="31750"/>
                </a:lnTo>
                <a:lnTo>
                  <a:pt x="2126360" y="31750"/>
                </a:lnTo>
                <a:lnTo>
                  <a:pt x="2062860" y="0"/>
                </a:lnTo>
                <a:close/>
              </a:path>
              <a:path w="2139315" h="76200">
                <a:moveTo>
                  <a:pt x="206286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062860" y="44450"/>
                </a:lnTo>
                <a:lnTo>
                  <a:pt x="2062860" y="31750"/>
                </a:lnTo>
                <a:close/>
              </a:path>
              <a:path w="2139315" h="76200">
                <a:moveTo>
                  <a:pt x="2126360" y="31750"/>
                </a:moveTo>
                <a:lnTo>
                  <a:pt x="2075560" y="31750"/>
                </a:lnTo>
                <a:lnTo>
                  <a:pt x="2075560" y="44450"/>
                </a:lnTo>
                <a:lnTo>
                  <a:pt x="2126360" y="44450"/>
                </a:lnTo>
                <a:lnTo>
                  <a:pt x="2139060" y="38100"/>
                </a:lnTo>
                <a:lnTo>
                  <a:pt x="2126360" y="3175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8592" y="3329940"/>
            <a:ext cx="3627120" cy="36271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27392" y="3329940"/>
            <a:ext cx="3625596" cy="36271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27507" y="3329940"/>
            <a:ext cx="3627119" cy="362711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349356-AC72-8A47-D1A6-9F09522E27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21</Words>
  <Application>Microsoft Office PowerPoint</Application>
  <PresentationFormat>Custom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Samuels</cp:lastModifiedBy>
  <cp:revision>3</cp:revision>
  <dcterms:created xsi:type="dcterms:W3CDTF">2024-02-09T23:31:27Z</dcterms:created>
  <dcterms:modified xsi:type="dcterms:W3CDTF">2024-02-10T09:32:44Z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2024-02-09T00:00:00Z</vt:filetime>
  </property>
  <property fmtid="{D5CDD505-2E9C-101B-9397-08002B2CF9AE}" pid="5" name="Producer">
    <vt:lpwstr>Microsoft® PowerPoint® for Microsoft 365</vt:lpwstr>
  </property>
</Properties>
</file>