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A174-8887-4A28-96CC-42CC1E3F39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92F0-4DB8-4376-920A-A649D49251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88FD-78BA-4819-B36D-F4E75FBD64F0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64B6-8902-47B7-83A7-F9ACBC4DFCD0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A45F-3524-46C6-B4EC-F7B30F940A66}" type="datetime1">
              <a:rPr lang="en-US" smtClean="0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99AE-52F6-4124-A522-B2BC60722B58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D013-A4E2-4BA9-B440-DD8D18409D12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339" y="2559303"/>
            <a:ext cx="450469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C0E-14E2-4D48-8E18-7AF8301E7916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3344" y="1433195"/>
            <a:ext cx="226187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Transforms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290" y="459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Translate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225958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translate(3em);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61290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.moveRight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7365" indent="-342900">
              <a:lnSpc>
                <a:spcPct val="120000"/>
              </a:lnSpc>
              <a:spcBef>
                <a:spcPts val="100"/>
              </a:spcBef>
              <a:tabLst>
                <a:tab pos="1976755" algn="l"/>
              </a:tabLst>
            </a:pPr>
            <a:r>
              <a:rPr dirty="0"/>
              <a:t>.toTheLeftToTheLeft</a:t>
            </a:r>
            <a:r>
              <a:rPr spc="98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dirty="0"/>
              <a:t>transform:	</a:t>
            </a:r>
            <a:r>
              <a:rPr spc="-110" dirty="0"/>
              <a:t>translate(-­‐3em);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.downToTheRight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755" algn="l"/>
              </a:tabLst>
            </a:pPr>
            <a:r>
              <a:rPr dirty="0"/>
              <a:t>transform:	translate(3em,</a:t>
            </a:r>
            <a:r>
              <a:rPr spc="-90" dirty="0"/>
              <a:t> </a:t>
            </a:r>
            <a:r>
              <a:rPr dirty="0"/>
              <a:t>3em);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/>
              <a:t>.movinOnUp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dirty="0"/>
              <a:t>transform:	</a:t>
            </a:r>
            <a:r>
              <a:rPr spc="-105" dirty="0"/>
              <a:t>translateY(-­‐3em);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353175" cy="16986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Change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visual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presentation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element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by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Rotate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Skew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Scale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Translate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526540" cy="1849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Rotate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Skew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Scale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Translate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Summary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964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Adding</a:t>
            </a:r>
            <a:r>
              <a:rPr sz="2000" spc="-10" dirty="0"/>
              <a:t> </a:t>
            </a:r>
            <a:r>
              <a:rPr sz="2000" spc="-5" dirty="0"/>
              <a:t>your own</a:t>
            </a:r>
            <a:r>
              <a:rPr sz="2000" spc="-10" dirty="0"/>
              <a:t> </a:t>
            </a:r>
            <a:r>
              <a:rPr sz="2000" spc="-5" dirty="0"/>
              <a:t>slant</a:t>
            </a:r>
            <a:r>
              <a:rPr sz="2000" spc="-10" dirty="0"/>
              <a:t> </a:t>
            </a:r>
            <a:r>
              <a:rPr sz="2000" spc="-5" dirty="0"/>
              <a:t>or angle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things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800" b="1" dirty="0">
                <a:latin typeface="Arial" panose="020B0604020202020204"/>
                <a:cs typeface="Arial" panose="020B0604020202020204"/>
              </a:rPr>
              <a:t>tate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645" y="459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o</a:t>
            </a:r>
            <a:r>
              <a:rPr dirty="0"/>
              <a:t>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rotate(15deg);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582" y="326034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rotate(180deg);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647189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.tilt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.upsideDown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034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Altering</a:t>
            </a:r>
            <a:r>
              <a:rPr sz="2000" spc="-10" dirty="0"/>
              <a:t> </a:t>
            </a:r>
            <a:r>
              <a:rPr sz="2000" spc="-5" dirty="0"/>
              <a:t>the</a:t>
            </a:r>
            <a:r>
              <a:rPr sz="2000" dirty="0"/>
              <a:t> </a:t>
            </a:r>
            <a:r>
              <a:rPr sz="2000" spc="-5" dirty="0"/>
              <a:t>visual</a:t>
            </a:r>
            <a:r>
              <a:rPr sz="2000" spc="-10" dirty="0"/>
              <a:t> </a:t>
            </a:r>
            <a:r>
              <a:rPr sz="2000" dirty="0"/>
              <a:t>state </a:t>
            </a:r>
            <a:r>
              <a:rPr sz="2000" spc="-5" dirty="0"/>
              <a:t>of affairs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Skew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82" y="459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Skew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2259583"/>
            <a:ext cx="240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skew(30deg,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30deg);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149" y="3250183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skewX(30deg);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898014" cy="198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28956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.twisted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.leanBackLeft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8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3854703"/>
            <a:ext cx="374967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.stretchUpRight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	skewY(150deg);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Zoo</a:t>
            </a:r>
            <a:r>
              <a:rPr sz="2000" dirty="0"/>
              <a:t>m!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Sca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800" b="1" dirty="0"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199" y="459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0820" y="1595120"/>
            <a:ext cx="6554470" cy="479615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scale(0.5);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968" y="2766623"/>
            <a:ext cx="182689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scale(2);</a:t>
            </a:r>
          </a:p>
          <a:p>
            <a:pPr>
              <a:lnSpc>
                <a:spcPct val="100000"/>
              </a:lnSpc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scaleX(0.75);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772920" cy="3986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.miniMe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.twiceAsNice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.instantDiet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342265" marR="5080" indent="-342900">
              <a:lnSpc>
                <a:spcPct val="120000"/>
              </a:lnSpc>
            </a:pPr>
            <a:endParaRPr sz="1800" spc="-97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endParaRPr sz="1800" spc="-97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lang="en-US" sz="1800" spc="-975" dirty="0">
                <a:latin typeface="Consolas" panose="020B0609020204030204"/>
                <a:cs typeface="Consolas" panose="020B0609020204030204"/>
              </a:rPr>
              <a:t>	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5289803"/>
            <a:ext cx="362394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.suddenlyTaller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	scaleY(1.25);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1917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So</a:t>
            </a:r>
            <a:r>
              <a:rPr sz="2000" spc="-40" dirty="0"/>
              <a:t> </a:t>
            </a:r>
            <a:r>
              <a:rPr sz="2000" spc="-5" dirty="0"/>
              <a:t>you</a:t>
            </a:r>
            <a:r>
              <a:rPr sz="2000" spc="-35" dirty="0"/>
              <a:t> </a:t>
            </a:r>
            <a:r>
              <a:rPr sz="2000" spc="-5" dirty="0"/>
              <a:t>moved?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Translate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Wingdings</vt:lpstr>
      <vt:lpstr>Office Theme</vt:lpstr>
      <vt:lpstr>PowerPoint Presentation</vt:lpstr>
      <vt:lpstr>Module Overview</vt:lpstr>
      <vt:lpstr>Adding your own slant or angle to things</vt:lpstr>
      <vt:lpstr>Rotate</vt:lpstr>
      <vt:lpstr>Altering the visual state of affairs</vt:lpstr>
      <vt:lpstr>Skew</vt:lpstr>
      <vt:lpstr>Zoom!</vt:lpstr>
      <vt:lpstr>Scale</vt:lpstr>
      <vt:lpstr>So you moved?</vt:lpstr>
      <vt:lpstr>Translate</vt:lpstr>
      <vt:lpstr>CSS3 Demos Web Site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 Samuels</cp:lastModifiedBy>
  <cp:revision>6</cp:revision>
  <dcterms:created xsi:type="dcterms:W3CDTF">2021-06-26T13:42:00Z</dcterms:created>
  <dcterms:modified xsi:type="dcterms:W3CDTF">2024-02-05T07:08:16Z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7AE23DB71BB64A46A736A6BF09A387BB</vt:lpwstr>
  </property>
  <property fmtid="{D5CDD505-2E9C-101B-9397-08002B2CF9AE}" pid="3" name="KSOProductBuildVer">
    <vt:lpwstr>1033-11.2.0.11074</vt:lpwstr>
  </property>
</Properties>
</file>