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62269-E950-4584-BB74-A104F6C64D3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67172-7085-44FA-919B-DB7939A70D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49237" y="459740"/>
            <a:ext cx="384552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D932C-DF5F-4D07-A18A-0A3195B3F35E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2E8F-F44D-4112-A1F7-E643E9DC4064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786E-0510-4C6D-9CFE-042BA8CA68D8}" type="datetime1">
              <a:rPr lang="en-US" smtClean="0"/>
              <a:t>2/5/2024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7C93-3BBB-40B3-9D3D-A353BAAA8C3A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65F5-B8C8-4333-AA12-7617C74FADA2}" type="datetime1">
              <a:rPr lang="en-US" smtClean="0"/>
              <a:t>2/5/2024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7974" y="459740"/>
            <a:ext cx="194805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88489" y="2026308"/>
            <a:ext cx="3709035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BBB60-1BF3-4210-822F-F6FCCF97BB72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72200" y="381000"/>
            <a:ext cx="223837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065">
              <a:lnSpc>
                <a:spcPts val="3820"/>
              </a:lnSpc>
              <a:spcBef>
                <a:spcPts val="100"/>
              </a:spcBef>
            </a:pPr>
            <a:r>
              <a:rPr sz="3200" b="1" dirty="0">
                <a:latin typeface="Arial" panose="020B0604020202020204"/>
                <a:cs typeface="Arial" panose="020B0604020202020204"/>
              </a:rPr>
              <a:t>CSS3: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820"/>
              </a:lnSpc>
            </a:pPr>
            <a:r>
              <a:rPr sz="3200" b="1" spc="-5" dirty="0">
                <a:latin typeface="Arial" panose="020B0604020202020204"/>
                <a:cs typeface="Arial" panose="020B0604020202020204"/>
              </a:rPr>
              <a:t>Animations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75438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Transitions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07409" y="1934383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background</a:t>
            </a:r>
            <a:r>
              <a:rPr sz="1800" spc="-9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2s;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77339" y="1585976"/>
            <a:ext cx="1738630" cy="99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900">
              <a:lnSpc>
                <a:spcPct val="117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.changeBack {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transition: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7340" y="3397250"/>
            <a:ext cx="5035550" cy="102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900">
              <a:lnSpc>
                <a:spcPct val="120000"/>
              </a:lnSpc>
              <a:spcBef>
                <a:spcPts val="100"/>
              </a:spcBef>
              <a:tabLst>
                <a:tab pos="2102485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.changeBack:hover { </a:t>
            </a:r>
          </a:p>
          <a:p>
            <a:pPr marL="342265" marR="5080" indent="-342900">
              <a:lnSpc>
                <a:spcPct val="120000"/>
              </a:lnSpc>
              <a:spcBef>
                <a:spcPts val="100"/>
              </a:spcBef>
              <a:tabLst>
                <a:tab pos="2102485" algn="l"/>
              </a:tabLst>
            </a:pPr>
            <a:r>
              <a:rPr sz="18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background:	#ffff00;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Transitions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80311" y="2259583"/>
            <a:ext cx="2653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background,</a:t>
            </a:r>
            <a:r>
              <a:rPr sz="1800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width</a:t>
            </a:r>
            <a:r>
              <a:rPr sz="1800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2s;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7339" y="1585976"/>
            <a:ext cx="1738630" cy="99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900">
              <a:lnSpc>
                <a:spcPct val="117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.changeBack {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transition: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0200" y="3016250"/>
            <a:ext cx="5507355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900">
              <a:lnSpc>
                <a:spcPct val="120000"/>
              </a:lnSpc>
              <a:spcBef>
                <a:spcPts val="100"/>
              </a:spcBef>
              <a:tabLst>
                <a:tab pos="2102485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.changeBack:hover { </a:t>
            </a:r>
            <a:r>
              <a:rPr sz="18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background:	#ffff00;  </a:t>
            </a:r>
          </a:p>
          <a:p>
            <a:pPr marL="342265" marR="5080" indent="-342900">
              <a:lnSpc>
                <a:spcPct val="120000"/>
              </a:lnSpc>
              <a:spcBef>
                <a:spcPts val="100"/>
              </a:spcBef>
              <a:tabLst>
                <a:tab pos="2102485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sz="1800" dirty="0">
                <a:latin typeface="Consolas" panose="020B0609020204030204"/>
                <a:cs typeface="Consolas" panose="020B0609020204030204"/>
              </a:rPr>
              <a:t>    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width:	</a:t>
            </a:r>
            <a:r>
              <a:rPr lang="en-US" sz="1800" dirty="0">
                <a:latin typeface="Consolas" panose="020B0609020204030204"/>
                <a:cs typeface="Consolas" panose="020B0609020204030204"/>
              </a:rPr>
              <a:t>    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200px;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Transitions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80311" y="2259583"/>
            <a:ext cx="892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all</a:t>
            </a:r>
            <a:r>
              <a:rPr sz="1800" spc="-9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2s;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7339" y="1585976"/>
            <a:ext cx="1738630" cy="99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900">
              <a:lnSpc>
                <a:spcPct val="117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.changeBack {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transition: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7340" y="2940050"/>
            <a:ext cx="471233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900">
              <a:lnSpc>
                <a:spcPct val="120000"/>
              </a:lnSpc>
              <a:spcBef>
                <a:spcPts val="100"/>
              </a:spcBef>
              <a:tabLst>
                <a:tab pos="2102485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.changeBack:hover { </a:t>
            </a:r>
            <a:r>
              <a:rPr sz="1800" spc="5" dirty="0">
                <a:latin typeface="Consolas" panose="020B0609020204030204"/>
                <a:cs typeface="Consolas" panose="020B0609020204030204"/>
              </a:rPr>
              <a:t> </a:t>
            </a:r>
          </a:p>
          <a:p>
            <a:pPr marL="342265" marR="5080" indent="-342900">
              <a:lnSpc>
                <a:spcPct val="120000"/>
              </a:lnSpc>
              <a:spcBef>
                <a:spcPts val="100"/>
              </a:spcBef>
              <a:tabLst>
                <a:tab pos="2102485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background:	#ffff00; </a:t>
            </a:r>
          </a:p>
          <a:p>
            <a:pPr marL="342265" marR="5080" indent="-342900">
              <a:lnSpc>
                <a:spcPct val="120000"/>
              </a:lnSpc>
              <a:spcBef>
                <a:spcPts val="100"/>
              </a:spcBef>
              <a:tabLst>
                <a:tab pos="2102485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width:	200px;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CSS3</a:t>
            </a:r>
            <a:r>
              <a:rPr spc="-20" dirty="0"/>
              <a:t> </a:t>
            </a:r>
            <a:r>
              <a:rPr spc="-5" dirty="0"/>
              <a:t>Demos</a:t>
            </a:r>
            <a:r>
              <a:rPr spc="-15" dirty="0"/>
              <a:t> </a:t>
            </a:r>
            <a:r>
              <a:rPr spc="-5" dirty="0"/>
              <a:t>Web</a:t>
            </a:r>
            <a:r>
              <a:rPr spc="-25" dirty="0"/>
              <a:t> </a:t>
            </a:r>
            <a:r>
              <a:rPr spc="-5" dirty="0"/>
              <a:t>Site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839986"/>
            <a:ext cx="8229600" cy="1559560"/>
          </a:xfrm>
          <a:custGeom>
            <a:avLst/>
            <a:gdLst/>
            <a:ahLst/>
            <a:cxnLst/>
            <a:rect l="l" t="t" r="r" b="b"/>
            <a:pathLst>
              <a:path w="8229600" h="1559560">
                <a:moveTo>
                  <a:pt x="7969755" y="0"/>
                </a:moveTo>
                <a:lnTo>
                  <a:pt x="259842" y="0"/>
                </a:lnTo>
                <a:lnTo>
                  <a:pt x="213135" y="4186"/>
                </a:lnTo>
                <a:lnTo>
                  <a:pt x="169175" y="16256"/>
                </a:lnTo>
                <a:lnTo>
                  <a:pt x="128695" y="35476"/>
                </a:lnTo>
                <a:lnTo>
                  <a:pt x="92429" y="61111"/>
                </a:lnTo>
                <a:lnTo>
                  <a:pt x="61111" y="92429"/>
                </a:lnTo>
                <a:lnTo>
                  <a:pt x="35476" y="128695"/>
                </a:lnTo>
                <a:lnTo>
                  <a:pt x="16256" y="169175"/>
                </a:lnTo>
                <a:lnTo>
                  <a:pt x="4186" y="213136"/>
                </a:lnTo>
                <a:lnTo>
                  <a:pt x="0" y="259843"/>
                </a:lnTo>
                <a:lnTo>
                  <a:pt x="0" y="1299182"/>
                </a:lnTo>
                <a:lnTo>
                  <a:pt x="4186" y="1345889"/>
                </a:lnTo>
                <a:lnTo>
                  <a:pt x="16256" y="1389849"/>
                </a:lnTo>
                <a:lnTo>
                  <a:pt x="35476" y="1430329"/>
                </a:lnTo>
                <a:lnTo>
                  <a:pt x="61111" y="1466595"/>
                </a:lnTo>
                <a:lnTo>
                  <a:pt x="92429" y="1497913"/>
                </a:lnTo>
                <a:lnTo>
                  <a:pt x="128695" y="1523549"/>
                </a:lnTo>
                <a:lnTo>
                  <a:pt x="169175" y="1542768"/>
                </a:lnTo>
                <a:lnTo>
                  <a:pt x="213135" y="1554838"/>
                </a:lnTo>
                <a:lnTo>
                  <a:pt x="259842" y="1559025"/>
                </a:lnTo>
                <a:lnTo>
                  <a:pt x="7969755" y="1559025"/>
                </a:lnTo>
                <a:lnTo>
                  <a:pt x="8016462" y="1554838"/>
                </a:lnTo>
                <a:lnTo>
                  <a:pt x="8060423" y="1542768"/>
                </a:lnTo>
                <a:lnTo>
                  <a:pt x="8100903" y="1523549"/>
                </a:lnTo>
                <a:lnTo>
                  <a:pt x="8137169" y="1497913"/>
                </a:lnTo>
                <a:lnTo>
                  <a:pt x="8168486" y="1466595"/>
                </a:lnTo>
                <a:lnTo>
                  <a:pt x="8194122" y="1430329"/>
                </a:lnTo>
                <a:lnTo>
                  <a:pt x="8213342" y="1389849"/>
                </a:lnTo>
                <a:lnTo>
                  <a:pt x="8225412" y="1345889"/>
                </a:lnTo>
                <a:lnTo>
                  <a:pt x="8229598" y="1299182"/>
                </a:lnTo>
                <a:lnTo>
                  <a:pt x="8229598" y="259843"/>
                </a:lnTo>
                <a:lnTo>
                  <a:pt x="8225412" y="213136"/>
                </a:lnTo>
                <a:lnTo>
                  <a:pt x="8213342" y="169175"/>
                </a:lnTo>
                <a:lnTo>
                  <a:pt x="8194122" y="128695"/>
                </a:lnTo>
                <a:lnTo>
                  <a:pt x="8168486" y="92429"/>
                </a:lnTo>
                <a:lnTo>
                  <a:pt x="8137169" y="61111"/>
                </a:lnTo>
                <a:lnTo>
                  <a:pt x="8100903" y="35476"/>
                </a:lnTo>
                <a:lnTo>
                  <a:pt x="8060423" y="16256"/>
                </a:lnTo>
                <a:lnTo>
                  <a:pt x="8016462" y="4186"/>
                </a:lnTo>
                <a:lnTo>
                  <a:pt x="7969755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4225" y="3070225"/>
            <a:ext cx="25025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DEMO</a:t>
            </a:r>
            <a:endParaRPr sz="6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1496" y="459740"/>
            <a:ext cx="1646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4222115" cy="10382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Animate elements on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 page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via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55650" lvl="1" indent="-28575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Animations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(immediate)</a:t>
            </a:r>
            <a:endParaRPr sz="18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SzPct val="50000"/>
              <a:buFont typeface="Wingdings" panose="05000000000000000000"/>
              <a:buChar char="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Transitions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(when</a:t>
            </a:r>
            <a:r>
              <a:rPr sz="1800" spc="-5" dirty="0">
                <a:latin typeface="Arial MT"/>
                <a:cs typeface="Arial MT"/>
              </a:rPr>
              <a:t> triggered)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504" y="459740"/>
            <a:ext cx="29502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</a:t>
            </a:r>
            <a:r>
              <a:rPr spc="-5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1751330" cy="11125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Animations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Transitions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Summary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9" y="4043679"/>
            <a:ext cx="2622550" cy="105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show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starts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now!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Animations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125" y="459740"/>
            <a:ext cx="1943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KeyFrames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solidFill>
            <a:srgbClr val="F9A326"/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@keyframes</a:t>
            </a:r>
            <a:r>
              <a:rPr sz="18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blushing</a:t>
            </a:r>
            <a:r>
              <a:rPr sz="18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433705" marR="2209800">
              <a:lnSpc>
                <a:spcPts val="2600"/>
              </a:lnSpc>
              <a:spcBef>
                <a:spcPts val="90"/>
              </a:spcBef>
              <a:tabLst>
                <a:tab pos="1062355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from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background: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#dddddd;}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to	{</a:t>
            </a:r>
            <a:r>
              <a:rPr sz="1800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background:</a:t>
            </a:r>
            <a:r>
              <a:rPr sz="1800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#ff9999;}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@keyframes</a:t>
            </a:r>
            <a:r>
              <a:rPr sz="18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stillBlushing</a:t>
            </a:r>
            <a:r>
              <a:rPr sz="18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433705" marR="2084705">
              <a:lnSpc>
                <a:spcPct val="120000"/>
              </a:lnSpc>
              <a:tabLst>
                <a:tab pos="1188085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0%	{</a:t>
            </a:r>
            <a:r>
              <a:rPr sz="1800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background:</a:t>
            </a:r>
            <a:r>
              <a:rPr sz="1800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#dddddd;}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100%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background: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#ff9999;}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125" y="459740"/>
            <a:ext cx="1943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KeyFrames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64639" y="1633220"/>
            <a:ext cx="2790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@keyframes</a:t>
            </a:r>
            <a:r>
              <a:rPr sz="1800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getGloomy</a:t>
            </a:r>
            <a:r>
              <a:rPr sz="1800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45589" y="2026308"/>
          <a:ext cx="4051299" cy="187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0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0%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#ffffff;}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25%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#dddddd;}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50%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#aaaaaa;}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75%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#777777;}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100%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#000000;}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399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7838" y="459740"/>
            <a:ext cx="4333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KeyFrames</a:t>
            </a:r>
            <a:r>
              <a:rPr spc="-4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5" dirty="0"/>
              <a:t>Animations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64639" y="1633220"/>
            <a:ext cx="2790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@keyframes</a:t>
            </a:r>
            <a:r>
              <a:rPr sz="1800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getGloomy</a:t>
            </a:r>
            <a:r>
              <a:rPr sz="1800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88489" y="2026308"/>
          <a:ext cx="3708400" cy="154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0%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#ffffff;}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25%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#dddddd;}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50%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#aaaaaa;}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75%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#777777;}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100%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#000000;}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564639" y="3549903"/>
            <a:ext cx="3385185" cy="13335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54965" marR="5080" indent="-342900">
              <a:lnSpc>
                <a:spcPct val="120000"/>
              </a:lnSpc>
              <a:tabLst>
                <a:tab pos="1737995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#targetToAnimate</a:t>
            </a:r>
            <a:r>
              <a:rPr sz="1800" spc="98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 </a:t>
            </a:r>
            <a:r>
              <a:rPr sz="18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animate:	getGloomy</a:t>
            </a:r>
            <a:r>
              <a:rPr sz="1800" spc="-10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5s;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7838" y="459740"/>
            <a:ext cx="4333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KeyFrames</a:t>
            </a:r>
            <a:r>
              <a:rPr spc="-4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5" dirty="0"/>
              <a:t>Animations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64639" y="1633220"/>
            <a:ext cx="2790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@keyframes</a:t>
            </a:r>
            <a:r>
              <a:rPr sz="1800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getGloomy</a:t>
            </a:r>
            <a:r>
              <a:rPr sz="1800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88489" y="2026308"/>
          <a:ext cx="3708400" cy="154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0%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#ffffff;}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25%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#dddddd;}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50%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#aaaaaa;}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75%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#777777;}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100%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#000000;}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564639" y="3549903"/>
            <a:ext cx="5774055" cy="13335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#targetToAnimate</a:t>
            </a:r>
            <a:r>
              <a:rPr sz="1800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54965">
              <a:lnSpc>
                <a:spcPct val="100000"/>
              </a:lnSpc>
              <a:spcBef>
                <a:spcPts val="440"/>
              </a:spcBef>
              <a:tabLst>
                <a:tab pos="1737995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animate:	getGloomy</a:t>
            </a:r>
            <a:r>
              <a:rPr sz="18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5s</a:t>
            </a:r>
            <a:r>
              <a:rPr sz="1800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infinite</a:t>
            </a:r>
            <a:r>
              <a:rPr sz="18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alternate;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CSS3</a:t>
            </a:r>
            <a:r>
              <a:rPr spc="-20" dirty="0"/>
              <a:t> </a:t>
            </a:r>
            <a:r>
              <a:rPr spc="-5" dirty="0"/>
              <a:t>Demos</a:t>
            </a:r>
            <a:r>
              <a:rPr spc="-15" dirty="0"/>
              <a:t> </a:t>
            </a:r>
            <a:r>
              <a:rPr spc="-5" dirty="0"/>
              <a:t>Web</a:t>
            </a:r>
            <a:r>
              <a:rPr spc="-25" dirty="0"/>
              <a:t> </a:t>
            </a:r>
            <a:r>
              <a:rPr spc="-5" dirty="0"/>
              <a:t>Site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839986"/>
            <a:ext cx="8229600" cy="1559560"/>
          </a:xfrm>
          <a:custGeom>
            <a:avLst/>
            <a:gdLst/>
            <a:ahLst/>
            <a:cxnLst/>
            <a:rect l="l" t="t" r="r" b="b"/>
            <a:pathLst>
              <a:path w="8229600" h="1559560">
                <a:moveTo>
                  <a:pt x="7969755" y="0"/>
                </a:moveTo>
                <a:lnTo>
                  <a:pt x="259842" y="0"/>
                </a:lnTo>
                <a:lnTo>
                  <a:pt x="213135" y="4186"/>
                </a:lnTo>
                <a:lnTo>
                  <a:pt x="169175" y="16256"/>
                </a:lnTo>
                <a:lnTo>
                  <a:pt x="128695" y="35476"/>
                </a:lnTo>
                <a:lnTo>
                  <a:pt x="92429" y="61111"/>
                </a:lnTo>
                <a:lnTo>
                  <a:pt x="61111" y="92429"/>
                </a:lnTo>
                <a:lnTo>
                  <a:pt x="35476" y="128695"/>
                </a:lnTo>
                <a:lnTo>
                  <a:pt x="16256" y="169175"/>
                </a:lnTo>
                <a:lnTo>
                  <a:pt x="4186" y="213136"/>
                </a:lnTo>
                <a:lnTo>
                  <a:pt x="0" y="259843"/>
                </a:lnTo>
                <a:lnTo>
                  <a:pt x="0" y="1299182"/>
                </a:lnTo>
                <a:lnTo>
                  <a:pt x="4186" y="1345889"/>
                </a:lnTo>
                <a:lnTo>
                  <a:pt x="16256" y="1389849"/>
                </a:lnTo>
                <a:lnTo>
                  <a:pt x="35476" y="1430329"/>
                </a:lnTo>
                <a:lnTo>
                  <a:pt x="61111" y="1466595"/>
                </a:lnTo>
                <a:lnTo>
                  <a:pt x="92429" y="1497913"/>
                </a:lnTo>
                <a:lnTo>
                  <a:pt x="128695" y="1523549"/>
                </a:lnTo>
                <a:lnTo>
                  <a:pt x="169175" y="1542768"/>
                </a:lnTo>
                <a:lnTo>
                  <a:pt x="213135" y="1554838"/>
                </a:lnTo>
                <a:lnTo>
                  <a:pt x="259842" y="1559025"/>
                </a:lnTo>
                <a:lnTo>
                  <a:pt x="7969755" y="1559025"/>
                </a:lnTo>
                <a:lnTo>
                  <a:pt x="8016462" y="1554838"/>
                </a:lnTo>
                <a:lnTo>
                  <a:pt x="8060423" y="1542768"/>
                </a:lnTo>
                <a:lnTo>
                  <a:pt x="8100903" y="1523549"/>
                </a:lnTo>
                <a:lnTo>
                  <a:pt x="8137169" y="1497913"/>
                </a:lnTo>
                <a:lnTo>
                  <a:pt x="8168486" y="1466595"/>
                </a:lnTo>
                <a:lnTo>
                  <a:pt x="8194122" y="1430329"/>
                </a:lnTo>
                <a:lnTo>
                  <a:pt x="8213342" y="1389849"/>
                </a:lnTo>
                <a:lnTo>
                  <a:pt x="8225412" y="1345889"/>
                </a:lnTo>
                <a:lnTo>
                  <a:pt x="8229598" y="1299182"/>
                </a:lnTo>
                <a:lnTo>
                  <a:pt x="8229598" y="259843"/>
                </a:lnTo>
                <a:lnTo>
                  <a:pt x="8225412" y="213136"/>
                </a:lnTo>
                <a:lnTo>
                  <a:pt x="8213342" y="169175"/>
                </a:lnTo>
                <a:lnTo>
                  <a:pt x="8194122" y="128695"/>
                </a:lnTo>
                <a:lnTo>
                  <a:pt x="8168486" y="92429"/>
                </a:lnTo>
                <a:lnTo>
                  <a:pt x="8137169" y="61111"/>
                </a:lnTo>
                <a:lnTo>
                  <a:pt x="8100903" y="35476"/>
                </a:lnTo>
                <a:lnTo>
                  <a:pt x="8060423" y="16256"/>
                </a:lnTo>
                <a:lnTo>
                  <a:pt x="8016462" y="4186"/>
                </a:lnTo>
                <a:lnTo>
                  <a:pt x="7969755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4225" y="3070225"/>
            <a:ext cx="25025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DEMO</a:t>
            </a:r>
            <a:endParaRPr sz="6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9" y="4043679"/>
            <a:ext cx="2340610" cy="105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Reactive</a:t>
            </a:r>
            <a:r>
              <a:rPr sz="20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animation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Transitions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345</Words>
  <Application>Microsoft Office PowerPoint</Application>
  <PresentationFormat>On-screen Show (4:3)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MT</vt:lpstr>
      <vt:lpstr>Calibri</vt:lpstr>
      <vt:lpstr>Consolas</vt:lpstr>
      <vt:lpstr>Times New Roman</vt:lpstr>
      <vt:lpstr>Wingdings</vt:lpstr>
      <vt:lpstr>Office Theme</vt:lpstr>
      <vt:lpstr>PowerPoint Presentation</vt:lpstr>
      <vt:lpstr>Module Overview</vt:lpstr>
      <vt:lpstr>PowerPoint Presentation</vt:lpstr>
      <vt:lpstr>KeyFrames</vt:lpstr>
      <vt:lpstr>KeyFrames</vt:lpstr>
      <vt:lpstr>KeyFrames &amp; Animations</vt:lpstr>
      <vt:lpstr>KeyFrames &amp; Animations</vt:lpstr>
      <vt:lpstr>CSS3 Demos Web Site</vt:lpstr>
      <vt:lpstr>PowerPoint Presentation</vt:lpstr>
      <vt:lpstr>Transitions</vt:lpstr>
      <vt:lpstr>Transitions</vt:lpstr>
      <vt:lpstr>Transitions</vt:lpstr>
      <vt:lpstr>CSS3 Demos Web Site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Steve Samuels</cp:lastModifiedBy>
  <cp:revision>3</cp:revision>
  <dcterms:created xsi:type="dcterms:W3CDTF">2021-06-26T13:42:00Z</dcterms:created>
  <dcterms:modified xsi:type="dcterms:W3CDTF">2024-02-05T09:27:59Z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CE3BC69CAB30481C8596B8157966A027</vt:lpwstr>
  </property>
  <property fmtid="{D5CDD505-2E9C-101B-9397-08002B2CF9AE}" pid="3" name="KSOProductBuildVer">
    <vt:lpwstr>1033-11.2.0.11074</vt:lpwstr>
  </property>
</Properties>
</file>