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8" r:id="rId9"/>
    <p:sldId id="265" r:id="rId10"/>
    <p:sldId id="266" r:id="rId11"/>
    <p:sldId id="267" r:id="rId12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79" y="48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xmlns.jcp.org/xml/ns/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persistence/persistence_2_1.xs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obthebuilder@pluralsight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546163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90" dirty="0" err="1">
                <a:latin typeface="Verdana" panose="020B0604030504040204"/>
                <a:cs typeface="Verdana" panose="020B0604030504040204"/>
              </a:rPr>
              <a:t>Postgres</a:t>
            </a:r>
            <a:r>
              <a:rPr sz="3950" spc="90" dirty="0" err="1">
                <a:latin typeface="Verdana" panose="020B0604030504040204"/>
                <a:cs typeface="Verdana" panose="020B0604030504040204"/>
              </a:rPr>
              <a:t>SQL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32067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5" y="1234986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2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2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4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74650" y="5807075"/>
            <a:ext cx="19972020" cy="5736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2"/>
              </a:rPr>
              <a:t>xmlns="https://jakarta.ee/xml/ns/persistence" xmlns:xsi="http://www.w3.org/2001/XMLSchema-instance" version="3.0" xsi:schemalocation="https://jakarta.ee/xml/ns/persiste</a:t>
            </a:r>
            <a:r>
              <a:rPr lang="en-US" sz="3450" dirty="0">
                <a:latin typeface="Courier New" panose="02070309020205020404"/>
                <a:cs typeface="Courier New" panose="02070309020205020404"/>
                <a:hlinkClick r:id="rId2"/>
              </a:rPr>
              <a:t>c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2"/>
              </a:rPr>
              <a:t>e https://jakarta.ee/xml/ns/persistence/persistence_3_0.xsd"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4"/>
              </a:rPr>
              <a:t>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2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6650" y="2911475"/>
            <a:ext cx="18545175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&lt;dependency&gt;</a:t>
            </a:r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&lt;groupId&gt;</a:t>
            </a:r>
            <a:r>
              <a:rPr lang="en-US" spc="-5" dirty="0"/>
              <a:t>mysql</a:t>
            </a:r>
            <a:r>
              <a:rPr spc="-5" dirty="0"/>
              <a:t>&lt;/groupId&gt;</a:t>
            </a:r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&lt;artifactId&gt;mysql-connector-java&lt;/artifactId&gt;</a:t>
            </a:r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&lt;scope&gt;runtime&lt;/scope&gt;</a:t>
            </a:r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&lt;/dependency&gt;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406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Courier New</vt:lpstr>
      <vt:lpstr>Verdana</vt:lpstr>
      <vt:lpstr>Office Theme</vt:lpstr>
      <vt:lpstr>Configuration of Spring and JPA for  development</vt:lpstr>
      <vt:lpstr>PowerPoint Presentation</vt:lpstr>
      <vt:lpstr>JPA Abstraction Layer Any Relational Database  Dialect</vt:lpstr>
      <vt:lpstr>persistence.xml</vt:lpstr>
      <vt:lpstr>&lt;dependency&gt;</vt:lpstr>
      <vt:lpstr>EntityManagerFactory</vt:lpstr>
      <vt:lpstr>PowerPoint Presentation</vt:lpstr>
      <vt:lpstr>PowerPoint Presentation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 Samuels</cp:lastModifiedBy>
  <cp:revision>13</cp:revision>
  <dcterms:created xsi:type="dcterms:W3CDTF">2021-08-09T11:53:00Z</dcterms:created>
  <dcterms:modified xsi:type="dcterms:W3CDTF">2024-02-08T10:58:11Z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2021-03-20T14:30:00Z</vt:filetime>
  </property>
  <property fmtid="{D5CDD505-2E9C-101B-9397-08002B2CF9AE}" pid="3" name="Creator">
    <vt:lpwstr>Keynote</vt:lpwstr>
  </property>
  <property fmtid="{D5CDD505-2E9C-101B-9397-08002B2CF9AE}" pid="4" name="LastSaved">
    <vt:filetime>2021-08-10T14:30:00Z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1033-11.2.0.11029</vt:lpwstr>
  </property>
</Properties>
</file>