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242" y="184403"/>
            <a:ext cx="779551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014" y="1429004"/>
            <a:ext cx="10129971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582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8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5540" y="1228876"/>
            <a:ext cx="6938009" cy="5157470"/>
          </a:xfrm>
          <a:custGeom>
            <a:avLst/>
            <a:gdLst/>
            <a:ahLst/>
            <a:cxnLst/>
            <a:rect l="l" t="t" r="r" b="b"/>
            <a:pathLst>
              <a:path w="6938009" h="5157470">
                <a:moveTo>
                  <a:pt x="0" y="241003"/>
                </a:moveTo>
                <a:lnTo>
                  <a:pt x="4896" y="192432"/>
                </a:lnTo>
                <a:lnTo>
                  <a:pt x="18939" y="147193"/>
                </a:lnTo>
                <a:lnTo>
                  <a:pt x="41159" y="106256"/>
                </a:lnTo>
                <a:lnTo>
                  <a:pt x="70588" y="70588"/>
                </a:lnTo>
                <a:lnTo>
                  <a:pt x="106255" y="41159"/>
                </a:lnTo>
                <a:lnTo>
                  <a:pt x="147193" y="18939"/>
                </a:lnTo>
                <a:lnTo>
                  <a:pt x="192432" y="4896"/>
                </a:lnTo>
                <a:lnTo>
                  <a:pt x="241003" y="0"/>
                </a:lnTo>
                <a:lnTo>
                  <a:pt x="6696825" y="0"/>
                </a:lnTo>
                <a:lnTo>
                  <a:pt x="6745395" y="4896"/>
                </a:lnTo>
                <a:lnTo>
                  <a:pt x="6790634" y="18939"/>
                </a:lnTo>
                <a:lnTo>
                  <a:pt x="6831572" y="41159"/>
                </a:lnTo>
                <a:lnTo>
                  <a:pt x="6867239" y="70588"/>
                </a:lnTo>
                <a:lnTo>
                  <a:pt x="6896668" y="106256"/>
                </a:lnTo>
                <a:lnTo>
                  <a:pt x="6918888" y="147193"/>
                </a:lnTo>
                <a:lnTo>
                  <a:pt x="6932931" y="192432"/>
                </a:lnTo>
                <a:lnTo>
                  <a:pt x="6937828" y="241003"/>
                </a:lnTo>
                <a:lnTo>
                  <a:pt x="6937828" y="4916407"/>
                </a:lnTo>
                <a:lnTo>
                  <a:pt x="6932931" y="4964977"/>
                </a:lnTo>
                <a:lnTo>
                  <a:pt x="6918888" y="5010216"/>
                </a:lnTo>
                <a:lnTo>
                  <a:pt x="6896668" y="5051154"/>
                </a:lnTo>
                <a:lnTo>
                  <a:pt x="6867239" y="5086821"/>
                </a:lnTo>
                <a:lnTo>
                  <a:pt x="6831572" y="5116250"/>
                </a:lnTo>
                <a:lnTo>
                  <a:pt x="6790634" y="5138470"/>
                </a:lnTo>
                <a:lnTo>
                  <a:pt x="6745395" y="5152513"/>
                </a:lnTo>
                <a:lnTo>
                  <a:pt x="6696825" y="5157410"/>
                </a:lnTo>
                <a:lnTo>
                  <a:pt x="241003" y="5157410"/>
                </a:lnTo>
                <a:lnTo>
                  <a:pt x="192432" y="5152513"/>
                </a:lnTo>
                <a:lnTo>
                  <a:pt x="147193" y="5138470"/>
                </a:lnTo>
                <a:lnTo>
                  <a:pt x="106255" y="5116250"/>
                </a:lnTo>
                <a:lnTo>
                  <a:pt x="70588" y="5086821"/>
                </a:lnTo>
                <a:lnTo>
                  <a:pt x="41159" y="5051154"/>
                </a:lnTo>
                <a:lnTo>
                  <a:pt x="18939" y="5010216"/>
                </a:lnTo>
                <a:lnTo>
                  <a:pt x="4896" y="4964977"/>
                </a:lnTo>
                <a:lnTo>
                  <a:pt x="0" y="4916407"/>
                </a:lnTo>
                <a:lnTo>
                  <a:pt x="0" y="241003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19149" y="2433828"/>
            <a:ext cx="218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7743" y="51765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Problem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Scale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1530652" y="1719337"/>
            <a:ext cx="1118870" cy="843280"/>
            <a:chOff x="1530652" y="1719337"/>
            <a:chExt cx="1118870" cy="843280"/>
          </a:xfrm>
        </p:grpSpPr>
        <p:sp>
          <p:nvSpPr>
            <p:cNvPr id="6" name="object 6"/>
            <p:cNvSpPr/>
            <p:nvPr/>
          </p:nvSpPr>
          <p:spPr>
            <a:xfrm>
              <a:off x="1543352" y="1732037"/>
              <a:ext cx="1093470" cy="817880"/>
            </a:xfrm>
            <a:custGeom>
              <a:avLst/>
              <a:gdLst/>
              <a:ahLst/>
              <a:cxnLst/>
              <a:rect l="l" t="t" r="r" b="b"/>
              <a:pathLst>
                <a:path w="1093470" h="817880">
                  <a:moveTo>
                    <a:pt x="0" y="136275"/>
                  </a:moveTo>
                  <a:lnTo>
                    <a:pt x="6947" y="93202"/>
                  </a:lnTo>
                  <a:lnTo>
                    <a:pt x="26293" y="55793"/>
                  </a:lnTo>
                  <a:lnTo>
                    <a:pt x="55793" y="26293"/>
                  </a:lnTo>
                  <a:lnTo>
                    <a:pt x="93202" y="6947"/>
                  </a:lnTo>
                  <a:lnTo>
                    <a:pt x="136275" y="0"/>
                  </a:lnTo>
                  <a:lnTo>
                    <a:pt x="957134" y="0"/>
                  </a:lnTo>
                  <a:lnTo>
                    <a:pt x="1000207" y="6947"/>
                  </a:lnTo>
                  <a:lnTo>
                    <a:pt x="1037616" y="26293"/>
                  </a:lnTo>
                  <a:lnTo>
                    <a:pt x="1067116" y="55793"/>
                  </a:lnTo>
                  <a:lnTo>
                    <a:pt x="1086462" y="93202"/>
                  </a:lnTo>
                  <a:lnTo>
                    <a:pt x="1093410" y="136275"/>
                  </a:lnTo>
                  <a:lnTo>
                    <a:pt x="1093410" y="681363"/>
                  </a:lnTo>
                  <a:lnTo>
                    <a:pt x="1086462" y="724436"/>
                  </a:lnTo>
                  <a:lnTo>
                    <a:pt x="1067116" y="761845"/>
                  </a:lnTo>
                  <a:lnTo>
                    <a:pt x="1037616" y="791345"/>
                  </a:lnTo>
                  <a:lnTo>
                    <a:pt x="1000207" y="810691"/>
                  </a:lnTo>
                  <a:lnTo>
                    <a:pt x="957134" y="817639"/>
                  </a:lnTo>
                  <a:lnTo>
                    <a:pt x="136275" y="817639"/>
                  </a:lnTo>
                  <a:lnTo>
                    <a:pt x="93202" y="810691"/>
                  </a:lnTo>
                  <a:lnTo>
                    <a:pt x="55793" y="791345"/>
                  </a:lnTo>
                  <a:lnTo>
                    <a:pt x="26293" y="761845"/>
                  </a:lnTo>
                  <a:lnTo>
                    <a:pt x="6947" y="724436"/>
                  </a:lnTo>
                  <a:lnTo>
                    <a:pt x="0" y="681363"/>
                  </a:lnTo>
                  <a:lnTo>
                    <a:pt x="0" y="136275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806247"/>
              <a:ext cx="632359" cy="643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30901" y="2909315"/>
            <a:ext cx="1718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Monoliths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well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019" y="1860246"/>
            <a:ext cx="1577340" cy="561340"/>
          </a:xfrm>
          <a:custGeom>
            <a:avLst/>
            <a:gdLst/>
            <a:ahLst/>
            <a:cxnLst/>
            <a:rect l="l" t="t" r="r" b="b"/>
            <a:pathLst>
              <a:path w="1577339" h="561339">
                <a:moveTo>
                  <a:pt x="1296610" y="0"/>
                </a:moveTo>
                <a:lnTo>
                  <a:pt x="1296610" y="140304"/>
                </a:lnTo>
                <a:lnTo>
                  <a:pt x="0" y="140304"/>
                </a:lnTo>
                <a:lnTo>
                  <a:pt x="0" y="420916"/>
                </a:lnTo>
                <a:lnTo>
                  <a:pt x="1296610" y="420916"/>
                </a:lnTo>
                <a:lnTo>
                  <a:pt x="1296610" y="561220"/>
                </a:lnTo>
                <a:lnTo>
                  <a:pt x="1577218" y="280611"/>
                </a:lnTo>
                <a:lnTo>
                  <a:pt x="12966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90326" y="2433828"/>
            <a:ext cx="144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9058" y="3927348"/>
            <a:ext cx="1100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0732" y="3927348"/>
            <a:ext cx="256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914" y="5634228"/>
            <a:ext cx="1888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339" y="5585460"/>
            <a:ext cx="249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017" y="2957564"/>
            <a:ext cx="1248334" cy="108592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82374" y="1517092"/>
            <a:ext cx="5493385" cy="3947795"/>
            <a:chOff x="5282374" y="1517092"/>
            <a:chExt cx="5493385" cy="394779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374" y="1517092"/>
              <a:ext cx="2227619" cy="914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1096" y="1539523"/>
              <a:ext cx="2124036" cy="8721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5063" y="2869120"/>
              <a:ext cx="936103" cy="9682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633" y="4348958"/>
              <a:ext cx="807103" cy="1115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0778" y="4444827"/>
              <a:ext cx="1144673" cy="1019898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652" y="511555"/>
            <a:ext cx="422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Problems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67810">
              <a:lnSpc>
                <a:spcPct val="100000"/>
              </a:lnSpc>
              <a:spcBef>
                <a:spcPts val="720"/>
              </a:spcBef>
            </a:pPr>
            <a:r>
              <a:rPr spc="35" dirty="0"/>
              <a:t>Difficult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55" dirty="0"/>
              <a:t>deploy</a:t>
            </a:r>
            <a:endParaRPr spc="5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5" dirty="0"/>
              <a:t>Risky</a:t>
            </a:r>
            <a:endParaRPr spc="-25" dirty="0"/>
          </a:p>
          <a:p>
            <a:pPr marL="459168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0" dirty="0"/>
              <a:t>Requires</a:t>
            </a:r>
            <a:r>
              <a:rPr spc="-140" dirty="0"/>
              <a:t> </a:t>
            </a:r>
            <a:r>
              <a:rPr spc="10" dirty="0"/>
              <a:t>downtime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730"/>
              </a:spcBef>
            </a:pPr>
            <a:r>
              <a:rPr spc="35" dirty="0"/>
              <a:t>Difficult</a:t>
            </a:r>
            <a:r>
              <a:rPr spc="-145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15" dirty="0"/>
              <a:t>scale</a:t>
            </a:r>
            <a:endParaRPr spc="1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dirty="0"/>
              <a:t>Horizontal</a:t>
            </a:r>
            <a:r>
              <a:rPr spc="-125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10" dirty="0"/>
              <a:t>often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10" dirty="0"/>
              <a:t> </a:t>
            </a:r>
            <a:r>
              <a:rPr spc="5" dirty="0"/>
              <a:t>possible</a:t>
            </a:r>
            <a:endParaRPr spc="5" dirty="0"/>
          </a:p>
          <a:p>
            <a:pPr marL="459168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10" dirty="0"/>
              <a:t>Vertical</a:t>
            </a:r>
            <a:r>
              <a:rPr spc="-130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14" dirty="0"/>
              <a:t> </a:t>
            </a:r>
            <a:r>
              <a:rPr spc="-35" dirty="0"/>
              <a:t>expensive</a:t>
            </a:r>
            <a:endParaRPr spc="-3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50" dirty="0"/>
              <a:t>Whole</a:t>
            </a:r>
            <a:r>
              <a:rPr spc="-120" dirty="0"/>
              <a:t> </a:t>
            </a:r>
            <a:r>
              <a:rPr spc="10" dirty="0"/>
              <a:t>application</a:t>
            </a:r>
            <a:r>
              <a:rPr spc="-130" dirty="0"/>
              <a:t> </a:t>
            </a:r>
            <a:r>
              <a:rPr spc="-40" dirty="0"/>
              <a:t>must</a:t>
            </a:r>
            <a:r>
              <a:rPr spc="-120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10" dirty="0"/>
              <a:t>scaled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800"/>
              </a:spcBef>
            </a:pPr>
            <a:r>
              <a:rPr spc="85" dirty="0"/>
              <a:t>Wedded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40" dirty="0"/>
              <a:t>legacy</a:t>
            </a:r>
            <a:r>
              <a:rPr spc="-140" dirty="0"/>
              <a:t> </a:t>
            </a:r>
            <a:r>
              <a:rPr spc="45" dirty="0"/>
              <a:t>technology</a:t>
            </a:r>
            <a:endParaRPr spc="45" dirty="0"/>
          </a:p>
          <a:p>
            <a:pPr marL="459168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10" dirty="0"/>
              <a:t>Reduces</a:t>
            </a:r>
            <a:r>
              <a:rPr spc="-140" dirty="0"/>
              <a:t> </a:t>
            </a:r>
            <a:r>
              <a:rPr spc="-10" dirty="0"/>
              <a:t>agility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9943" y="2710991"/>
            <a:ext cx="2098813" cy="1850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471" y="517651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Distributed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Monoliths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4762" y="1514323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492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618" y="2916161"/>
            <a:ext cx="1858010" cy="1213485"/>
          </a:xfrm>
          <a:custGeom>
            <a:avLst/>
            <a:gdLst/>
            <a:ahLst/>
            <a:cxnLst/>
            <a:rect l="l" t="t" r="r" b="b"/>
            <a:pathLst>
              <a:path w="1858010" h="1213485">
                <a:moveTo>
                  <a:pt x="1857829" y="151643"/>
                </a:moveTo>
                <a:lnTo>
                  <a:pt x="1830832" y="188085"/>
                </a:lnTo>
                <a:lnTo>
                  <a:pt x="1784830" y="210670"/>
                </a:lnTo>
                <a:lnTo>
                  <a:pt x="1718656" y="231523"/>
                </a:lnTo>
                <a:lnTo>
                  <a:pt x="1678602" y="241202"/>
                </a:lnTo>
                <a:lnTo>
                  <a:pt x="1634222" y="250331"/>
                </a:lnTo>
                <a:lnTo>
                  <a:pt x="1585756" y="258871"/>
                </a:lnTo>
                <a:lnTo>
                  <a:pt x="1533442" y="266783"/>
                </a:lnTo>
                <a:lnTo>
                  <a:pt x="1477519" y="274028"/>
                </a:lnTo>
                <a:lnTo>
                  <a:pt x="1418227" y="280567"/>
                </a:lnTo>
                <a:lnTo>
                  <a:pt x="1355804" y="286361"/>
                </a:lnTo>
                <a:lnTo>
                  <a:pt x="1290490" y="291370"/>
                </a:lnTo>
                <a:lnTo>
                  <a:pt x="1222523" y="295556"/>
                </a:lnTo>
                <a:lnTo>
                  <a:pt x="1152143" y="298880"/>
                </a:lnTo>
                <a:lnTo>
                  <a:pt x="1079589" y="301302"/>
                </a:lnTo>
                <a:lnTo>
                  <a:pt x="1005099" y="302784"/>
                </a:lnTo>
                <a:lnTo>
                  <a:pt x="928914" y="303287"/>
                </a:lnTo>
                <a:lnTo>
                  <a:pt x="852728" y="302784"/>
                </a:lnTo>
                <a:lnTo>
                  <a:pt x="778239" y="301302"/>
                </a:lnTo>
                <a:lnTo>
                  <a:pt x="705685" y="298880"/>
                </a:lnTo>
                <a:lnTo>
                  <a:pt x="635305" y="295556"/>
                </a:lnTo>
                <a:lnTo>
                  <a:pt x="567339" y="291370"/>
                </a:lnTo>
                <a:lnTo>
                  <a:pt x="502024" y="286361"/>
                </a:lnTo>
                <a:lnTo>
                  <a:pt x="439601" y="280567"/>
                </a:lnTo>
                <a:lnTo>
                  <a:pt x="380309" y="274028"/>
                </a:lnTo>
                <a:lnTo>
                  <a:pt x="324386" y="266783"/>
                </a:lnTo>
                <a:lnTo>
                  <a:pt x="272072" y="258871"/>
                </a:lnTo>
                <a:lnTo>
                  <a:pt x="223606" y="250331"/>
                </a:lnTo>
                <a:lnTo>
                  <a:pt x="179226" y="241202"/>
                </a:lnTo>
                <a:lnTo>
                  <a:pt x="139172" y="231523"/>
                </a:lnTo>
                <a:lnTo>
                  <a:pt x="72998" y="210670"/>
                </a:lnTo>
                <a:lnTo>
                  <a:pt x="26996" y="188085"/>
                </a:lnTo>
                <a:lnTo>
                  <a:pt x="0" y="151643"/>
                </a:lnTo>
                <a:lnTo>
                  <a:pt x="3079" y="139206"/>
                </a:lnTo>
                <a:lnTo>
                  <a:pt x="47356" y="103712"/>
                </a:lnTo>
                <a:lnTo>
                  <a:pt x="103683" y="81954"/>
                </a:lnTo>
                <a:lnTo>
                  <a:pt x="179226" y="62084"/>
                </a:lnTo>
                <a:lnTo>
                  <a:pt x="223606" y="52955"/>
                </a:lnTo>
                <a:lnTo>
                  <a:pt x="272072" y="44415"/>
                </a:lnTo>
                <a:lnTo>
                  <a:pt x="324386" y="36503"/>
                </a:lnTo>
                <a:lnTo>
                  <a:pt x="380309" y="29258"/>
                </a:lnTo>
                <a:lnTo>
                  <a:pt x="439601" y="22719"/>
                </a:lnTo>
                <a:lnTo>
                  <a:pt x="502024" y="16926"/>
                </a:lnTo>
                <a:lnTo>
                  <a:pt x="567339" y="11916"/>
                </a:lnTo>
                <a:lnTo>
                  <a:pt x="635305" y="7730"/>
                </a:lnTo>
                <a:lnTo>
                  <a:pt x="705685" y="4407"/>
                </a:lnTo>
                <a:lnTo>
                  <a:pt x="778239" y="1984"/>
                </a:lnTo>
                <a:lnTo>
                  <a:pt x="852728" y="502"/>
                </a:lnTo>
                <a:lnTo>
                  <a:pt x="928914" y="0"/>
                </a:lnTo>
                <a:lnTo>
                  <a:pt x="1005099" y="502"/>
                </a:lnTo>
                <a:lnTo>
                  <a:pt x="1079589" y="1984"/>
                </a:lnTo>
                <a:lnTo>
                  <a:pt x="1152143" y="4407"/>
                </a:lnTo>
                <a:lnTo>
                  <a:pt x="1222523" y="7730"/>
                </a:lnTo>
                <a:lnTo>
                  <a:pt x="1290490" y="11916"/>
                </a:lnTo>
                <a:lnTo>
                  <a:pt x="1355804" y="16926"/>
                </a:lnTo>
                <a:lnTo>
                  <a:pt x="1418227" y="22719"/>
                </a:lnTo>
                <a:lnTo>
                  <a:pt x="1477519" y="29258"/>
                </a:lnTo>
                <a:lnTo>
                  <a:pt x="1533442" y="36503"/>
                </a:lnTo>
                <a:lnTo>
                  <a:pt x="1585756" y="44415"/>
                </a:lnTo>
                <a:lnTo>
                  <a:pt x="1634222" y="52955"/>
                </a:lnTo>
                <a:lnTo>
                  <a:pt x="1678602" y="62084"/>
                </a:lnTo>
                <a:lnTo>
                  <a:pt x="1718656" y="71764"/>
                </a:lnTo>
                <a:lnTo>
                  <a:pt x="1784830" y="92617"/>
                </a:lnTo>
                <a:lnTo>
                  <a:pt x="1830832" y="115201"/>
                </a:lnTo>
                <a:lnTo>
                  <a:pt x="1857829" y="151643"/>
                </a:lnTo>
                <a:lnTo>
                  <a:pt x="1857829" y="1061509"/>
                </a:lnTo>
                <a:lnTo>
                  <a:pt x="1830832" y="1097950"/>
                </a:lnTo>
                <a:lnTo>
                  <a:pt x="1784830" y="1120535"/>
                </a:lnTo>
                <a:lnTo>
                  <a:pt x="1718656" y="1141388"/>
                </a:lnTo>
                <a:lnTo>
                  <a:pt x="1678602" y="1151068"/>
                </a:lnTo>
                <a:lnTo>
                  <a:pt x="1634222" y="1160197"/>
                </a:lnTo>
                <a:lnTo>
                  <a:pt x="1585756" y="1168737"/>
                </a:lnTo>
                <a:lnTo>
                  <a:pt x="1533442" y="1176649"/>
                </a:lnTo>
                <a:lnTo>
                  <a:pt x="1477519" y="1183894"/>
                </a:lnTo>
                <a:lnTo>
                  <a:pt x="1418227" y="1190433"/>
                </a:lnTo>
                <a:lnTo>
                  <a:pt x="1355804" y="1196226"/>
                </a:lnTo>
                <a:lnTo>
                  <a:pt x="1290490" y="1201236"/>
                </a:lnTo>
                <a:lnTo>
                  <a:pt x="1222523" y="1205422"/>
                </a:lnTo>
                <a:lnTo>
                  <a:pt x="1152143" y="1208745"/>
                </a:lnTo>
                <a:lnTo>
                  <a:pt x="1079589" y="1211168"/>
                </a:lnTo>
                <a:lnTo>
                  <a:pt x="1005099" y="1212650"/>
                </a:lnTo>
                <a:lnTo>
                  <a:pt x="928914" y="1213153"/>
                </a:lnTo>
                <a:lnTo>
                  <a:pt x="852728" y="1212650"/>
                </a:lnTo>
                <a:lnTo>
                  <a:pt x="778239" y="1211168"/>
                </a:lnTo>
                <a:lnTo>
                  <a:pt x="705685" y="1208745"/>
                </a:lnTo>
                <a:lnTo>
                  <a:pt x="635305" y="1205422"/>
                </a:lnTo>
                <a:lnTo>
                  <a:pt x="567339" y="1201236"/>
                </a:lnTo>
                <a:lnTo>
                  <a:pt x="502024" y="1196226"/>
                </a:lnTo>
                <a:lnTo>
                  <a:pt x="439601" y="1190433"/>
                </a:lnTo>
                <a:lnTo>
                  <a:pt x="380309" y="1183894"/>
                </a:lnTo>
                <a:lnTo>
                  <a:pt x="324386" y="1176649"/>
                </a:lnTo>
                <a:lnTo>
                  <a:pt x="272072" y="1168737"/>
                </a:lnTo>
                <a:lnTo>
                  <a:pt x="223606" y="1160197"/>
                </a:lnTo>
                <a:lnTo>
                  <a:pt x="179226" y="1151068"/>
                </a:lnTo>
                <a:lnTo>
                  <a:pt x="139172" y="1141388"/>
                </a:lnTo>
                <a:lnTo>
                  <a:pt x="72998" y="1120535"/>
                </a:lnTo>
                <a:lnTo>
                  <a:pt x="26996" y="1097950"/>
                </a:lnTo>
                <a:lnTo>
                  <a:pt x="0" y="1061509"/>
                </a:lnTo>
                <a:lnTo>
                  <a:pt x="0" y="15164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5598" y="3268979"/>
            <a:ext cx="122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573" y="1514323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893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5573" y="4165600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62" y="4165600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974" y="5430011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937" y="1623059"/>
            <a:ext cx="2111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6937" y="3055620"/>
            <a:ext cx="20694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everywhere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0851" y="1589893"/>
            <a:ext cx="528955" cy="426084"/>
            <a:chOff x="6700851" y="1589893"/>
            <a:chExt cx="528955" cy="426084"/>
          </a:xfrm>
        </p:grpSpPr>
        <p:sp>
          <p:nvSpPr>
            <p:cNvPr id="13" name="object 13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6" y="42511"/>
                  </a:lnTo>
                  <a:lnTo>
                    <a:pt x="170329" y="117069"/>
                  </a:lnTo>
                  <a:lnTo>
                    <a:pt x="8619" y="42511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2" y="218116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9" y="326330"/>
                  </a:lnTo>
                  <a:lnTo>
                    <a:pt x="179717" y="289468"/>
                  </a:lnTo>
                  <a:lnTo>
                    <a:pt x="197653" y="400109"/>
                  </a:lnTo>
                  <a:lnTo>
                    <a:pt x="245338" y="276650"/>
                  </a:lnTo>
                  <a:lnTo>
                    <a:pt x="308583" y="365599"/>
                  </a:lnTo>
                  <a:lnTo>
                    <a:pt x="326589" y="267796"/>
                  </a:lnTo>
                  <a:lnTo>
                    <a:pt x="422680" y="335184"/>
                  </a:lnTo>
                  <a:lnTo>
                    <a:pt x="392210" y="239732"/>
                  </a:lnTo>
                  <a:lnTo>
                    <a:pt x="503162" y="246179"/>
                  </a:lnTo>
                  <a:lnTo>
                    <a:pt x="410147" y="194034"/>
                  </a:lnTo>
                  <a:lnTo>
                    <a:pt x="491445" y="150726"/>
                  </a:lnTo>
                  <a:lnTo>
                    <a:pt x="389065" y="135500"/>
                  </a:lnTo>
                  <a:lnTo>
                    <a:pt x="428153" y="82560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41584" y="2755489"/>
            <a:ext cx="972185" cy="1644650"/>
            <a:chOff x="4341584" y="2755489"/>
            <a:chExt cx="972185" cy="1644650"/>
          </a:xfrm>
        </p:grpSpPr>
        <p:sp>
          <p:nvSpPr>
            <p:cNvPr id="16" name="object 16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5" y="42510"/>
                  </a:lnTo>
                  <a:lnTo>
                    <a:pt x="170329" y="117068"/>
                  </a:lnTo>
                  <a:lnTo>
                    <a:pt x="8618" y="42510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1" y="218114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8" y="326330"/>
                  </a:lnTo>
                  <a:lnTo>
                    <a:pt x="179716" y="289468"/>
                  </a:lnTo>
                  <a:lnTo>
                    <a:pt x="197653" y="400109"/>
                  </a:lnTo>
                  <a:lnTo>
                    <a:pt x="245337" y="276649"/>
                  </a:lnTo>
                  <a:lnTo>
                    <a:pt x="308582" y="365599"/>
                  </a:lnTo>
                  <a:lnTo>
                    <a:pt x="326589" y="267796"/>
                  </a:lnTo>
                  <a:lnTo>
                    <a:pt x="422678" y="335184"/>
                  </a:lnTo>
                  <a:lnTo>
                    <a:pt x="392210" y="239731"/>
                  </a:lnTo>
                  <a:lnTo>
                    <a:pt x="503161" y="246178"/>
                  </a:lnTo>
                  <a:lnTo>
                    <a:pt x="410146" y="194034"/>
                  </a:lnTo>
                  <a:lnTo>
                    <a:pt x="491444" y="150726"/>
                  </a:lnTo>
                  <a:lnTo>
                    <a:pt x="389064" y="135500"/>
                  </a:lnTo>
                  <a:lnTo>
                    <a:pt x="428153" y="82558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7440" y="2755493"/>
              <a:ext cx="446405" cy="1644650"/>
            </a:xfrm>
            <a:custGeom>
              <a:avLst/>
              <a:gdLst/>
              <a:ahLst/>
              <a:cxnLst/>
              <a:rect l="l" t="t" r="r" b="b"/>
              <a:pathLst>
                <a:path w="446404" h="1644650">
                  <a:moveTo>
                    <a:pt x="94170" y="1419098"/>
                  </a:moveTo>
                  <a:lnTo>
                    <a:pt x="72174" y="1406398"/>
                  </a:lnTo>
                  <a:lnTo>
                    <a:pt x="59474" y="1428394"/>
                  </a:lnTo>
                  <a:lnTo>
                    <a:pt x="81470" y="1441094"/>
                  </a:lnTo>
                  <a:lnTo>
                    <a:pt x="94170" y="1419098"/>
                  </a:lnTo>
                  <a:close/>
                </a:path>
                <a:path w="446404" h="1644650">
                  <a:moveTo>
                    <a:pt x="122770" y="1398562"/>
                  </a:moveTo>
                  <a:lnTo>
                    <a:pt x="122707" y="1384528"/>
                  </a:lnTo>
                  <a:lnTo>
                    <a:pt x="119138" y="1380998"/>
                  </a:lnTo>
                  <a:lnTo>
                    <a:pt x="116992" y="1378877"/>
                  </a:lnTo>
                  <a:lnTo>
                    <a:pt x="0" y="1379397"/>
                  </a:lnTo>
                  <a:lnTo>
                    <a:pt x="58039" y="1480985"/>
                  </a:lnTo>
                  <a:lnTo>
                    <a:pt x="65798" y="1483106"/>
                  </a:lnTo>
                  <a:lnTo>
                    <a:pt x="77978" y="1476146"/>
                  </a:lnTo>
                  <a:lnTo>
                    <a:pt x="80098" y="1468386"/>
                  </a:lnTo>
                  <a:lnTo>
                    <a:pt x="49987" y="1415694"/>
                  </a:lnTo>
                  <a:lnTo>
                    <a:pt x="43764" y="1404797"/>
                  </a:lnTo>
                  <a:lnTo>
                    <a:pt x="43649" y="1404607"/>
                  </a:lnTo>
                  <a:lnTo>
                    <a:pt x="43878" y="1404607"/>
                  </a:lnTo>
                  <a:lnTo>
                    <a:pt x="117106" y="1404277"/>
                  </a:lnTo>
                  <a:lnTo>
                    <a:pt x="122770" y="1398562"/>
                  </a:lnTo>
                  <a:close/>
                </a:path>
                <a:path w="446404" h="1644650">
                  <a:moveTo>
                    <a:pt x="138163" y="1444498"/>
                  </a:moveTo>
                  <a:lnTo>
                    <a:pt x="116166" y="1431798"/>
                  </a:lnTo>
                  <a:lnTo>
                    <a:pt x="103466" y="1453794"/>
                  </a:lnTo>
                  <a:lnTo>
                    <a:pt x="125463" y="1466494"/>
                  </a:lnTo>
                  <a:lnTo>
                    <a:pt x="138163" y="1444498"/>
                  </a:lnTo>
                  <a:close/>
                </a:path>
                <a:path w="446404" h="1644650">
                  <a:moveTo>
                    <a:pt x="142836" y="300329"/>
                  </a:moveTo>
                  <a:lnTo>
                    <a:pt x="125209" y="282041"/>
                  </a:lnTo>
                  <a:lnTo>
                    <a:pt x="106921" y="299669"/>
                  </a:lnTo>
                  <a:lnTo>
                    <a:pt x="124548" y="317957"/>
                  </a:lnTo>
                  <a:lnTo>
                    <a:pt x="142836" y="300329"/>
                  </a:lnTo>
                  <a:close/>
                </a:path>
                <a:path w="446404" h="1644650">
                  <a:moveTo>
                    <a:pt x="178879" y="326999"/>
                  </a:moveTo>
                  <a:lnTo>
                    <a:pt x="175552" y="313359"/>
                  </a:lnTo>
                  <a:lnTo>
                    <a:pt x="168681" y="309181"/>
                  </a:lnTo>
                  <a:lnTo>
                    <a:pt x="97536" y="326517"/>
                  </a:lnTo>
                  <a:lnTo>
                    <a:pt x="97370" y="326351"/>
                  </a:lnTo>
                  <a:lnTo>
                    <a:pt x="99936" y="317296"/>
                  </a:lnTo>
                  <a:lnTo>
                    <a:pt x="117309" y="255892"/>
                  </a:lnTo>
                  <a:lnTo>
                    <a:pt x="113385" y="248869"/>
                  </a:lnTo>
                  <a:lnTo>
                    <a:pt x="99885" y="245046"/>
                  </a:lnTo>
                  <a:lnTo>
                    <a:pt x="92875" y="248970"/>
                  </a:lnTo>
                  <a:lnTo>
                    <a:pt x="61023" y="361556"/>
                  </a:lnTo>
                  <a:lnTo>
                    <a:pt x="95288" y="353212"/>
                  </a:lnTo>
                  <a:lnTo>
                    <a:pt x="174701" y="333870"/>
                  </a:lnTo>
                  <a:lnTo>
                    <a:pt x="178879" y="326999"/>
                  </a:lnTo>
                  <a:close/>
                </a:path>
                <a:path w="446404" h="1644650">
                  <a:moveTo>
                    <a:pt x="179412" y="265074"/>
                  </a:moveTo>
                  <a:lnTo>
                    <a:pt x="161785" y="246786"/>
                  </a:lnTo>
                  <a:lnTo>
                    <a:pt x="143497" y="264414"/>
                  </a:lnTo>
                  <a:lnTo>
                    <a:pt x="161124" y="282702"/>
                  </a:lnTo>
                  <a:lnTo>
                    <a:pt x="179412" y="265074"/>
                  </a:lnTo>
                  <a:close/>
                </a:path>
                <a:path w="446404" h="1644650">
                  <a:moveTo>
                    <a:pt x="182156" y="1469898"/>
                  </a:moveTo>
                  <a:lnTo>
                    <a:pt x="160159" y="1457198"/>
                  </a:lnTo>
                  <a:lnTo>
                    <a:pt x="147459" y="1479194"/>
                  </a:lnTo>
                  <a:lnTo>
                    <a:pt x="169456" y="1491894"/>
                  </a:lnTo>
                  <a:lnTo>
                    <a:pt x="182156" y="1469898"/>
                  </a:lnTo>
                  <a:close/>
                </a:path>
                <a:path w="446404" h="1644650">
                  <a:moveTo>
                    <a:pt x="215988" y="229819"/>
                  </a:moveTo>
                  <a:lnTo>
                    <a:pt x="198361" y="211531"/>
                  </a:lnTo>
                  <a:lnTo>
                    <a:pt x="180073" y="229158"/>
                  </a:lnTo>
                  <a:lnTo>
                    <a:pt x="197700" y="247446"/>
                  </a:lnTo>
                  <a:lnTo>
                    <a:pt x="215988" y="229819"/>
                  </a:lnTo>
                  <a:close/>
                </a:path>
                <a:path w="446404" h="1644650">
                  <a:moveTo>
                    <a:pt x="226148" y="1495298"/>
                  </a:moveTo>
                  <a:lnTo>
                    <a:pt x="204152" y="1482598"/>
                  </a:lnTo>
                  <a:lnTo>
                    <a:pt x="191452" y="1504594"/>
                  </a:lnTo>
                  <a:lnTo>
                    <a:pt x="213448" y="1517294"/>
                  </a:lnTo>
                  <a:lnTo>
                    <a:pt x="226148" y="1495298"/>
                  </a:lnTo>
                  <a:close/>
                </a:path>
                <a:path w="446404" h="1644650">
                  <a:moveTo>
                    <a:pt x="252564" y="194564"/>
                  </a:moveTo>
                  <a:lnTo>
                    <a:pt x="234937" y="176276"/>
                  </a:lnTo>
                  <a:lnTo>
                    <a:pt x="216649" y="193903"/>
                  </a:lnTo>
                  <a:lnTo>
                    <a:pt x="234276" y="212191"/>
                  </a:lnTo>
                  <a:lnTo>
                    <a:pt x="252564" y="194564"/>
                  </a:lnTo>
                  <a:close/>
                </a:path>
                <a:path w="446404" h="1644650">
                  <a:moveTo>
                    <a:pt x="270141" y="1520698"/>
                  </a:moveTo>
                  <a:lnTo>
                    <a:pt x="248145" y="1507998"/>
                  </a:lnTo>
                  <a:lnTo>
                    <a:pt x="235445" y="1529994"/>
                  </a:lnTo>
                  <a:lnTo>
                    <a:pt x="257441" y="1542694"/>
                  </a:lnTo>
                  <a:lnTo>
                    <a:pt x="270141" y="1520698"/>
                  </a:lnTo>
                  <a:close/>
                </a:path>
                <a:path w="446404" h="1644650">
                  <a:moveTo>
                    <a:pt x="289140" y="159308"/>
                  </a:moveTo>
                  <a:lnTo>
                    <a:pt x="271513" y="141020"/>
                  </a:lnTo>
                  <a:lnTo>
                    <a:pt x="253225" y="158648"/>
                  </a:lnTo>
                  <a:lnTo>
                    <a:pt x="270852" y="176936"/>
                  </a:lnTo>
                  <a:lnTo>
                    <a:pt x="289140" y="159308"/>
                  </a:lnTo>
                  <a:close/>
                </a:path>
                <a:path w="446404" h="1644650">
                  <a:moveTo>
                    <a:pt x="314134" y="1546098"/>
                  </a:moveTo>
                  <a:lnTo>
                    <a:pt x="292138" y="1533398"/>
                  </a:lnTo>
                  <a:lnTo>
                    <a:pt x="279438" y="1555394"/>
                  </a:lnTo>
                  <a:lnTo>
                    <a:pt x="301434" y="1568094"/>
                  </a:lnTo>
                  <a:lnTo>
                    <a:pt x="314134" y="1546098"/>
                  </a:lnTo>
                  <a:close/>
                </a:path>
                <a:path w="446404" h="1644650">
                  <a:moveTo>
                    <a:pt x="325716" y="124053"/>
                  </a:moveTo>
                  <a:lnTo>
                    <a:pt x="308089" y="105765"/>
                  </a:lnTo>
                  <a:lnTo>
                    <a:pt x="289801" y="123393"/>
                  </a:lnTo>
                  <a:lnTo>
                    <a:pt x="307428" y="141681"/>
                  </a:lnTo>
                  <a:lnTo>
                    <a:pt x="325716" y="124053"/>
                  </a:lnTo>
                  <a:close/>
                </a:path>
                <a:path w="446404" h="1644650">
                  <a:moveTo>
                    <a:pt x="358127" y="1571498"/>
                  </a:moveTo>
                  <a:lnTo>
                    <a:pt x="336130" y="1558798"/>
                  </a:lnTo>
                  <a:lnTo>
                    <a:pt x="323430" y="1580794"/>
                  </a:lnTo>
                  <a:lnTo>
                    <a:pt x="345427" y="1593494"/>
                  </a:lnTo>
                  <a:lnTo>
                    <a:pt x="358127" y="1571498"/>
                  </a:lnTo>
                  <a:close/>
                </a:path>
                <a:path w="446404" h="1644650">
                  <a:moveTo>
                    <a:pt x="362292" y="88798"/>
                  </a:moveTo>
                  <a:lnTo>
                    <a:pt x="344665" y="70510"/>
                  </a:lnTo>
                  <a:lnTo>
                    <a:pt x="326377" y="88138"/>
                  </a:lnTo>
                  <a:lnTo>
                    <a:pt x="344004" y="106426"/>
                  </a:lnTo>
                  <a:lnTo>
                    <a:pt x="362292" y="88798"/>
                  </a:lnTo>
                  <a:close/>
                </a:path>
                <a:path w="446404" h="1644650">
                  <a:moveTo>
                    <a:pt x="398868" y="53543"/>
                  </a:moveTo>
                  <a:lnTo>
                    <a:pt x="381241" y="35255"/>
                  </a:lnTo>
                  <a:lnTo>
                    <a:pt x="362953" y="52882"/>
                  </a:lnTo>
                  <a:lnTo>
                    <a:pt x="380580" y="71170"/>
                  </a:lnTo>
                  <a:lnTo>
                    <a:pt x="398868" y="53543"/>
                  </a:lnTo>
                  <a:close/>
                </a:path>
                <a:path w="446404" h="1644650">
                  <a:moveTo>
                    <a:pt x="402120" y="1596898"/>
                  </a:moveTo>
                  <a:lnTo>
                    <a:pt x="380123" y="1584198"/>
                  </a:lnTo>
                  <a:lnTo>
                    <a:pt x="367423" y="1606194"/>
                  </a:lnTo>
                  <a:lnTo>
                    <a:pt x="389420" y="1618894"/>
                  </a:lnTo>
                  <a:lnTo>
                    <a:pt x="402120" y="1596898"/>
                  </a:lnTo>
                  <a:close/>
                </a:path>
                <a:path w="446404" h="1644650">
                  <a:moveTo>
                    <a:pt x="435444" y="18288"/>
                  </a:moveTo>
                  <a:lnTo>
                    <a:pt x="417817" y="0"/>
                  </a:lnTo>
                  <a:lnTo>
                    <a:pt x="399529" y="17627"/>
                  </a:lnTo>
                  <a:lnTo>
                    <a:pt x="417156" y="35915"/>
                  </a:lnTo>
                  <a:lnTo>
                    <a:pt x="435444" y="18288"/>
                  </a:lnTo>
                  <a:close/>
                </a:path>
                <a:path w="446404" h="1644650">
                  <a:moveTo>
                    <a:pt x="446112" y="1622298"/>
                  </a:moveTo>
                  <a:lnTo>
                    <a:pt x="424116" y="1609598"/>
                  </a:lnTo>
                  <a:lnTo>
                    <a:pt x="411416" y="1631594"/>
                  </a:lnTo>
                  <a:lnTo>
                    <a:pt x="433412" y="1644294"/>
                  </a:lnTo>
                  <a:lnTo>
                    <a:pt x="446112" y="162229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874517" y="4205198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5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13551" y="4218950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4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9397" y="4488093"/>
            <a:ext cx="1321305" cy="159885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83516" y="1981830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375442" y="65045"/>
                </a:moveTo>
                <a:lnTo>
                  <a:pt x="375442" y="90445"/>
                </a:lnTo>
                <a:lnTo>
                  <a:pt x="400842" y="90446"/>
                </a:lnTo>
                <a:lnTo>
                  <a:pt x="400842" y="65046"/>
                </a:lnTo>
                <a:lnTo>
                  <a:pt x="375442" y="65045"/>
                </a:lnTo>
                <a:close/>
              </a:path>
              <a:path w="2748915" h="155575">
                <a:moveTo>
                  <a:pt x="451642" y="65046"/>
                </a:moveTo>
                <a:lnTo>
                  <a:pt x="426242" y="65046"/>
                </a:lnTo>
                <a:lnTo>
                  <a:pt x="426242" y="90446"/>
                </a:lnTo>
                <a:lnTo>
                  <a:pt x="451642" y="90446"/>
                </a:lnTo>
                <a:lnTo>
                  <a:pt x="451642" y="65046"/>
                </a:lnTo>
                <a:close/>
              </a:path>
              <a:path w="2748915" h="155575">
                <a:moveTo>
                  <a:pt x="502442" y="65046"/>
                </a:moveTo>
                <a:lnTo>
                  <a:pt x="477042" y="65046"/>
                </a:lnTo>
                <a:lnTo>
                  <a:pt x="477042" y="90446"/>
                </a:lnTo>
                <a:lnTo>
                  <a:pt x="502442" y="90446"/>
                </a:lnTo>
                <a:lnTo>
                  <a:pt x="502442" y="65046"/>
                </a:lnTo>
                <a:close/>
              </a:path>
              <a:path w="2748915" h="155575">
                <a:moveTo>
                  <a:pt x="553242" y="65046"/>
                </a:moveTo>
                <a:lnTo>
                  <a:pt x="527842" y="65046"/>
                </a:lnTo>
                <a:lnTo>
                  <a:pt x="527842" y="90446"/>
                </a:lnTo>
                <a:lnTo>
                  <a:pt x="553242" y="90446"/>
                </a:lnTo>
                <a:lnTo>
                  <a:pt x="553242" y="65046"/>
                </a:lnTo>
                <a:close/>
              </a:path>
              <a:path w="2748915" h="155575">
                <a:moveTo>
                  <a:pt x="604042" y="65046"/>
                </a:moveTo>
                <a:lnTo>
                  <a:pt x="578642" y="65046"/>
                </a:lnTo>
                <a:lnTo>
                  <a:pt x="578642" y="90446"/>
                </a:lnTo>
                <a:lnTo>
                  <a:pt x="604042" y="90446"/>
                </a:lnTo>
                <a:lnTo>
                  <a:pt x="604042" y="65046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8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3516" y="4866431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400842" y="65045"/>
                </a:moveTo>
                <a:lnTo>
                  <a:pt x="375442" y="65045"/>
                </a:lnTo>
                <a:lnTo>
                  <a:pt x="375442" y="90445"/>
                </a:lnTo>
                <a:lnTo>
                  <a:pt x="400842" y="90445"/>
                </a:lnTo>
                <a:lnTo>
                  <a:pt x="400842" y="65045"/>
                </a:lnTo>
                <a:close/>
              </a:path>
              <a:path w="2748915" h="155575">
                <a:moveTo>
                  <a:pt x="451642" y="65045"/>
                </a:moveTo>
                <a:lnTo>
                  <a:pt x="426242" y="65045"/>
                </a:lnTo>
                <a:lnTo>
                  <a:pt x="426242" y="90445"/>
                </a:lnTo>
                <a:lnTo>
                  <a:pt x="451642" y="90445"/>
                </a:lnTo>
                <a:lnTo>
                  <a:pt x="451642" y="65045"/>
                </a:lnTo>
                <a:close/>
              </a:path>
              <a:path w="2748915" h="155575">
                <a:moveTo>
                  <a:pt x="502442" y="65045"/>
                </a:moveTo>
                <a:lnTo>
                  <a:pt x="477042" y="65045"/>
                </a:lnTo>
                <a:lnTo>
                  <a:pt x="477042" y="90445"/>
                </a:lnTo>
                <a:lnTo>
                  <a:pt x="502442" y="90445"/>
                </a:lnTo>
                <a:lnTo>
                  <a:pt x="502442" y="65045"/>
                </a:lnTo>
                <a:close/>
              </a:path>
              <a:path w="2748915" h="155575">
                <a:moveTo>
                  <a:pt x="553242" y="65045"/>
                </a:moveTo>
                <a:lnTo>
                  <a:pt x="527842" y="65045"/>
                </a:lnTo>
                <a:lnTo>
                  <a:pt x="527842" y="90445"/>
                </a:lnTo>
                <a:lnTo>
                  <a:pt x="553242" y="90445"/>
                </a:lnTo>
                <a:lnTo>
                  <a:pt x="553242" y="65045"/>
                </a:lnTo>
                <a:close/>
              </a:path>
              <a:path w="2748915" h="155575">
                <a:moveTo>
                  <a:pt x="578642" y="65045"/>
                </a:moveTo>
                <a:lnTo>
                  <a:pt x="578642" y="90445"/>
                </a:lnTo>
                <a:lnTo>
                  <a:pt x="604042" y="90446"/>
                </a:lnTo>
                <a:lnTo>
                  <a:pt x="604042" y="65046"/>
                </a:lnTo>
                <a:lnTo>
                  <a:pt x="578642" y="65045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7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0263" y="2916135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5"/>
                </a:lnTo>
                <a:lnTo>
                  <a:pt x="840" y="102382"/>
                </a:lnTo>
                <a:lnTo>
                  <a:pt x="11742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1" y="20016"/>
                </a:lnTo>
                <a:lnTo>
                  <a:pt x="89399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399" y="19657"/>
                </a:lnTo>
                <a:lnTo>
                  <a:pt x="89758" y="45055"/>
                </a:lnTo>
                <a:lnTo>
                  <a:pt x="81694" y="45169"/>
                </a:lnTo>
                <a:lnTo>
                  <a:pt x="136196" y="108723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6" y="70453"/>
                </a:moveTo>
                <a:lnTo>
                  <a:pt x="64719" y="70811"/>
                </a:lnTo>
                <a:lnTo>
                  <a:pt x="65078" y="96208"/>
                </a:lnTo>
                <a:lnTo>
                  <a:pt x="90476" y="95850"/>
                </a:lnTo>
                <a:lnTo>
                  <a:pt x="90116" y="70453"/>
                </a:lnTo>
                <a:close/>
              </a:path>
              <a:path w="168275" h="1077595">
                <a:moveTo>
                  <a:pt x="89399" y="19657"/>
                </a:moveTo>
                <a:lnTo>
                  <a:pt x="64001" y="20016"/>
                </a:lnTo>
                <a:lnTo>
                  <a:pt x="64361" y="45413"/>
                </a:lnTo>
                <a:lnTo>
                  <a:pt x="72424" y="45300"/>
                </a:lnTo>
                <a:lnTo>
                  <a:pt x="76980" y="39672"/>
                </a:lnTo>
                <a:lnTo>
                  <a:pt x="67059" y="28103"/>
                </a:lnTo>
                <a:lnTo>
                  <a:pt x="86570" y="27828"/>
                </a:lnTo>
                <a:lnTo>
                  <a:pt x="89514" y="27828"/>
                </a:lnTo>
                <a:lnTo>
                  <a:pt x="89399" y="19657"/>
                </a:lnTo>
                <a:close/>
              </a:path>
              <a:path w="168275" h="1077595">
                <a:moveTo>
                  <a:pt x="72424" y="45300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2"/>
                </a:moveTo>
                <a:lnTo>
                  <a:pt x="72424" y="45300"/>
                </a:lnTo>
                <a:lnTo>
                  <a:pt x="81694" y="45169"/>
                </a:lnTo>
                <a:lnTo>
                  <a:pt x="76980" y="39672"/>
                </a:lnTo>
                <a:close/>
              </a:path>
              <a:path w="168275" h="1077595">
                <a:moveTo>
                  <a:pt x="89514" y="27828"/>
                </a:moveTo>
                <a:lnTo>
                  <a:pt x="86570" y="27828"/>
                </a:lnTo>
                <a:lnTo>
                  <a:pt x="76980" y="39672"/>
                </a:lnTo>
                <a:lnTo>
                  <a:pt x="81694" y="45169"/>
                </a:lnTo>
                <a:lnTo>
                  <a:pt x="89758" y="45055"/>
                </a:lnTo>
                <a:lnTo>
                  <a:pt x="89514" y="27828"/>
                </a:lnTo>
                <a:close/>
              </a:path>
              <a:path w="168275" h="1077595">
                <a:moveTo>
                  <a:pt x="86570" y="27828"/>
                </a:moveTo>
                <a:lnTo>
                  <a:pt x="67059" y="28103"/>
                </a:lnTo>
                <a:lnTo>
                  <a:pt x="76980" y="39672"/>
                </a:lnTo>
                <a:lnTo>
                  <a:pt x="86570" y="27828"/>
                </a:lnTo>
                <a:close/>
              </a:path>
              <a:path w="168275" h="1077595">
                <a:moveTo>
                  <a:pt x="90834" y="121248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5"/>
                </a:lnTo>
                <a:lnTo>
                  <a:pt x="90834" y="121248"/>
                </a:lnTo>
                <a:close/>
              </a:path>
              <a:path w="168275" h="1077595">
                <a:moveTo>
                  <a:pt x="91551" y="172043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40"/>
                </a:lnTo>
                <a:lnTo>
                  <a:pt x="91551" y="172043"/>
                </a:lnTo>
                <a:close/>
              </a:path>
              <a:path w="168275" h="1077595">
                <a:moveTo>
                  <a:pt x="92269" y="222838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5"/>
                </a:lnTo>
                <a:lnTo>
                  <a:pt x="92269" y="222838"/>
                </a:lnTo>
                <a:close/>
              </a:path>
              <a:path w="168275" h="1077595">
                <a:moveTo>
                  <a:pt x="92986" y="273632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30"/>
                </a:lnTo>
                <a:lnTo>
                  <a:pt x="92986" y="273632"/>
                </a:lnTo>
                <a:close/>
              </a:path>
              <a:path w="168275" h="1077595">
                <a:moveTo>
                  <a:pt x="93704" y="324427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5"/>
                </a:lnTo>
                <a:lnTo>
                  <a:pt x="93704" y="324427"/>
                </a:lnTo>
                <a:close/>
              </a:path>
              <a:path w="168275" h="1077595">
                <a:moveTo>
                  <a:pt x="94421" y="375222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20"/>
                </a:lnTo>
                <a:lnTo>
                  <a:pt x="94421" y="375222"/>
                </a:lnTo>
                <a:close/>
              </a:path>
              <a:path w="168275" h="1077595">
                <a:moveTo>
                  <a:pt x="95139" y="426017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5"/>
                </a:lnTo>
                <a:lnTo>
                  <a:pt x="95139" y="426017"/>
                </a:lnTo>
                <a:close/>
              </a:path>
              <a:path w="168275" h="1077595">
                <a:moveTo>
                  <a:pt x="95857" y="476812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10"/>
                </a:lnTo>
                <a:lnTo>
                  <a:pt x="95857" y="476812"/>
                </a:lnTo>
                <a:close/>
              </a:path>
              <a:path w="168275" h="1077595">
                <a:moveTo>
                  <a:pt x="96574" y="527607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4"/>
                </a:lnTo>
                <a:lnTo>
                  <a:pt x="96574" y="527607"/>
                </a:lnTo>
                <a:close/>
              </a:path>
              <a:path w="168275" h="1077595">
                <a:moveTo>
                  <a:pt x="97292" y="578402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9"/>
                </a:lnTo>
                <a:lnTo>
                  <a:pt x="97292" y="578402"/>
                </a:lnTo>
                <a:close/>
              </a:path>
              <a:path w="168275" h="1077595">
                <a:moveTo>
                  <a:pt x="98009" y="629197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4"/>
                </a:lnTo>
                <a:lnTo>
                  <a:pt x="98009" y="629197"/>
                </a:lnTo>
                <a:close/>
              </a:path>
              <a:path w="168275" h="1077595">
                <a:moveTo>
                  <a:pt x="98727" y="679992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9"/>
                </a:lnTo>
                <a:lnTo>
                  <a:pt x="98727" y="679992"/>
                </a:lnTo>
                <a:close/>
              </a:path>
              <a:path w="168275" h="1077595">
                <a:moveTo>
                  <a:pt x="99444" y="730787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4"/>
                </a:lnTo>
                <a:lnTo>
                  <a:pt x="99444" y="730787"/>
                </a:lnTo>
                <a:close/>
              </a:path>
              <a:path w="168275" h="1077595">
                <a:moveTo>
                  <a:pt x="100162" y="781582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9"/>
                </a:lnTo>
                <a:lnTo>
                  <a:pt x="100162" y="781582"/>
                </a:lnTo>
                <a:close/>
              </a:path>
              <a:path w="168275" h="1077595">
                <a:moveTo>
                  <a:pt x="100879" y="832377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4"/>
                </a:lnTo>
                <a:lnTo>
                  <a:pt x="100879" y="832377"/>
                </a:lnTo>
                <a:close/>
              </a:path>
              <a:path w="168275" h="1077595">
                <a:moveTo>
                  <a:pt x="101597" y="883171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9"/>
                </a:lnTo>
                <a:lnTo>
                  <a:pt x="101597" y="883171"/>
                </a:lnTo>
                <a:close/>
              </a:path>
              <a:path w="168275" h="1077595">
                <a:moveTo>
                  <a:pt x="102315" y="933966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4"/>
                </a:lnTo>
                <a:lnTo>
                  <a:pt x="102315" y="933966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199" y="977306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7" y="1057855"/>
                </a:lnTo>
                <a:lnTo>
                  <a:pt x="78662" y="1057855"/>
                </a:lnTo>
                <a:lnTo>
                  <a:pt x="78352" y="1035914"/>
                </a:lnTo>
                <a:lnTo>
                  <a:pt x="89296" y="1035760"/>
                </a:lnTo>
                <a:lnTo>
                  <a:pt x="31865" y="968790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6" y="1035760"/>
                </a:moveTo>
                <a:lnTo>
                  <a:pt x="78352" y="1035914"/>
                </a:lnTo>
                <a:lnTo>
                  <a:pt x="78662" y="1057855"/>
                </a:lnTo>
                <a:lnTo>
                  <a:pt x="104059" y="1057495"/>
                </a:lnTo>
                <a:lnTo>
                  <a:pt x="103949" y="1049685"/>
                </a:lnTo>
                <a:lnTo>
                  <a:pt x="81490" y="1049685"/>
                </a:lnTo>
                <a:lnTo>
                  <a:pt x="91080" y="1037841"/>
                </a:lnTo>
                <a:lnTo>
                  <a:pt x="89296" y="1035760"/>
                </a:lnTo>
                <a:close/>
              </a:path>
              <a:path w="168275" h="1077595">
                <a:moveTo>
                  <a:pt x="125612" y="1035556"/>
                </a:moveTo>
                <a:lnTo>
                  <a:pt x="103750" y="1035556"/>
                </a:lnTo>
                <a:lnTo>
                  <a:pt x="104059" y="1057495"/>
                </a:lnTo>
                <a:lnTo>
                  <a:pt x="78662" y="1057855"/>
                </a:lnTo>
                <a:lnTo>
                  <a:pt x="107557" y="1057855"/>
                </a:lnTo>
                <a:lnTo>
                  <a:pt x="125612" y="1035556"/>
                </a:lnTo>
                <a:close/>
              </a:path>
              <a:path w="168275" h="1077595">
                <a:moveTo>
                  <a:pt x="91080" y="1037841"/>
                </a:moveTo>
                <a:lnTo>
                  <a:pt x="81490" y="1049685"/>
                </a:lnTo>
                <a:lnTo>
                  <a:pt x="101001" y="1049409"/>
                </a:lnTo>
                <a:lnTo>
                  <a:pt x="91080" y="1037841"/>
                </a:lnTo>
                <a:close/>
              </a:path>
              <a:path w="168275" h="1077595">
                <a:moveTo>
                  <a:pt x="103750" y="1035556"/>
                </a:moveTo>
                <a:lnTo>
                  <a:pt x="92805" y="1035711"/>
                </a:lnTo>
                <a:lnTo>
                  <a:pt x="91080" y="1037841"/>
                </a:lnTo>
                <a:lnTo>
                  <a:pt x="101001" y="1049409"/>
                </a:lnTo>
                <a:lnTo>
                  <a:pt x="81490" y="1049685"/>
                </a:lnTo>
                <a:lnTo>
                  <a:pt x="103949" y="1049685"/>
                </a:lnTo>
                <a:lnTo>
                  <a:pt x="103750" y="1035556"/>
                </a:lnTo>
                <a:close/>
              </a:path>
              <a:path w="168275" h="1077595">
                <a:moveTo>
                  <a:pt x="92805" y="1035711"/>
                </a:moveTo>
                <a:lnTo>
                  <a:pt x="89296" y="1035760"/>
                </a:lnTo>
                <a:lnTo>
                  <a:pt x="91080" y="1037841"/>
                </a:lnTo>
                <a:lnTo>
                  <a:pt x="92805" y="1035711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1"/>
                </a:lnTo>
                <a:lnTo>
                  <a:pt x="103750" y="1035556"/>
                </a:lnTo>
                <a:lnTo>
                  <a:pt x="125612" y="1035556"/>
                </a:lnTo>
                <a:lnTo>
                  <a:pt x="168062" y="983128"/>
                </a:lnTo>
                <a:lnTo>
                  <a:pt x="167222" y="975131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1"/>
                </a:moveTo>
                <a:lnTo>
                  <a:pt x="77635" y="985119"/>
                </a:lnTo>
                <a:lnTo>
                  <a:pt x="77993" y="1010517"/>
                </a:lnTo>
                <a:lnTo>
                  <a:pt x="103390" y="1010159"/>
                </a:lnTo>
                <a:lnTo>
                  <a:pt x="103032" y="98476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9471" y="2877431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3"/>
                </a:lnTo>
                <a:lnTo>
                  <a:pt x="840" y="102381"/>
                </a:lnTo>
                <a:lnTo>
                  <a:pt x="11743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2" y="20016"/>
                </a:lnTo>
                <a:lnTo>
                  <a:pt x="89400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400" y="19657"/>
                </a:lnTo>
                <a:lnTo>
                  <a:pt x="89758" y="45054"/>
                </a:lnTo>
                <a:lnTo>
                  <a:pt x="81695" y="45168"/>
                </a:lnTo>
                <a:lnTo>
                  <a:pt x="136196" y="108722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7" y="70451"/>
                </a:moveTo>
                <a:lnTo>
                  <a:pt x="64720" y="70811"/>
                </a:lnTo>
                <a:lnTo>
                  <a:pt x="65078" y="96208"/>
                </a:lnTo>
                <a:lnTo>
                  <a:pt x="90476" y="95849"/>
                </a:lnTo>
                <a:lnTo>
                  <a:pt x="90117" y="70451"/>
                </a:lnTo>
                <a:close/>
              </a:path>
              <a:path w="168275" h="1077595">
                <a:moveTo>
                  <a:pt x="89400" y="19657"/>
                </a:moveTo>
                <a:lnTo>
                  <a:pt x="64002" y="20016"/>
                </a:lnTo>
                <a:lnTo>
                  <a:pt x="64361" y="45413"/>
                </a:lnTo>
                <a:lnTo>
                  <a:pt x="72423" y="45299"/>
                </a:lnTo>
                <a:lnTo>
                  <a:pt x="76980" y="39671"/>
                </a:lnTo>
                <a:lnTo>
                  <a:pt x="67059" y="28102"/>
                </a:lnTo>
                <a:lnTo>
                  <a:pt x="86570" y="27826"/>
                </a:lnTo>
                <a:lnTo>
                  <a:pt x="89515" y="27826"/>
                </a:lnTo>
                <a:lnTo>
                  <a:pt x="89400" y="19657"/>
                </a:lnTo>
                <a:close/>
              </a:path>
              <a:path w="168275" h="1077595">
                <a:moveTo>
                  <a:pt x="72423" y="45299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1"/>
                </a:moveTo>
                <a:lnTo>
                  <a:pt x="72423" y="45299"/>
                </a:lnTo>
                <a:lnTo>
                  <a:pt x="81695" y="45168"/>
                </a:lnTo>
                <a:lnTo>
                  <a:pt x="76980" y="39671"/>
                </a:lnTo>
                <a:close/>
              </a:path>
              <a:path w="168275" h="1077595">
                <a:moveTo>
                  <a:pt x="89515" y="27826"/>
                </a:moveTo>
                <a:lnTo>
                  <a:pt x="86570" y="27826"/>
                </a:lnTo>
                <a:lnTo>
                  <a:pt x="76980" y="39671"/>
                </a:lnTo>
                <a:lnTo>
                  <a:pt x="81695" y="45168"/>
                </a:lnTo>
                <a:lnTo>
                  <a:pt x="89758" y="45054"/>
                </a:lnTo>
                <a:lnTo>
                  <a:pt x="89515" y="27826"/>
                </a:lnTo>
                <a:close/>
              </a:path>
              <a:path w="168275" h="1077595">
                <a:moveTo>
                  <a:pt x="86570" y="27826"/>
                </a:moveTo>
                <a:lnTo>
                  <a:pt x="67059" y="28102"/>
                </a:lnTo>
                <a:lnTo>
                  <a:pt x="76980" y="39671"/>
                </a:lnTo>
                <a:lnTo>
                  <a:pt x="86570" y="27826"/>
                </a:lnTo>
                <a:close/>
              </a:path>
              <a:path w="168275" h="1077595">
                <a:moveTo>
                  <a:pt x="90834" y="121246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4"/>
                </a:lnTo>
                <a:lnTo>
                  <a:pt x="90834" y="121246"/>
                </a:lnTo>
                <a:close/>
              </a:path>
              <a:path w="168275" h="1077595">
                <a:moveTo>
                  <a:pt x="91551" y="172041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39"/>
                </a:lnTo>
                <a:lnTo>
                  <a:pt x="91551" y="172041"/>
                </a:lnTo>
                <a:close/>
              </a:path>
              <a:path w="168275" h="1077595">
                <a:moveTo>
                  <a:pt x="92269" y="222836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4"/>
                </a:lnTo>
                <a:lnTo>
                  <a:pt x="92269" y="222836"/>
                </a:lnTo>
                <a:close/>
              </a:path>
              <a:path w="168275" h="1077595">
                <a:moveTo>
                  <a:pt x="92986" y="273631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29"/>
                </a:lnTo>
                <a:lnTo>
                  <a:pt x="92986" y="273631"/>
                </a:lnTo>
                <a:close/>
              </a:path>
              <a:path w="168275" h="1077595">
                <a:moveTo>
                  <a:pt x="93704" y="324426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4"/>
                </a:lnTo>
                <a:lnTo>
                  <a:pt x="93704" y="324426"/>
                </a:lnTo>
                <a:close/>
              </a:path>
              <a:path w="168275" h="1077595">
                <a:moveTo>
                  <a:pt x="94421" y="375221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18"/>
                </a:lnTo>
                <a:lnTo>
                  <a:pt x="94421" y="375221"/>
                </a:lnTo>
                <a:close/>
              </a:path>
              <a:path w="168275" h="1077595">
                <a:moveTo>
                  <a:pt x="95139" y="426016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3"/>
                </a:lnTo>
                <a:lnTo>
                  <a:pt x="95139" y="426016"/>
                </a:lnTo>
                <a:close/>
              </a:path>
              <a:path w="168275" h="1077595">
                <a:moveTo>
                  <a:pt x="95857" y="476811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08"/>
                </a:lnTo>
                <a:lnTo>
                  <a:pt x="95857" y="476811"/>
                </a:lnTo>
                <a:close/>
              </a:path>
              <a:path w="168275" h="1077595">
                <a:moveTo>
                  <a:pt x="96574" y="527606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3"/>
                </a:lnTo>
                <a:lnTo>
                  <a:pt x="96574" y="527606"/>
                </a:lnTo>
                <a:close/>
              </a:path>
              <a:path w="168275" h="1077595">
                <a:moveTo>
                  <a:pt x="97292" y="578401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8"/>
                </a:lnTo>
                <a:lnTo>
                  <a:pt x="97292" y="578401"/>
                </a:lnTo>
                <a:close/>
              </a:path>
              <a:path w="168275" h="1077595">
                <a:moveTo>
                  <a:pt x="98009" y="629196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3"/>
                </a:lnTo>
                <a:lnTo>
                  <a:pt x="98009" y="629196"/>
                </a:lnTo>
                <a:close/>
              </a:path>
              <a:path w="168275" h="1077595">
                <a:moveTo>
                  <a:pt x="98727" y="679991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8"/>
                </a:lnTo>
                <a:lnTo>
                  <a:pt x="98727" y="679991"/>
                </a:lnTo>
                <a:close/>
              </a:path>
              <a:path w="168275" h="1077595">
                <a:moveTo>
                  <a:pt x="99444" y="730785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3"/>
                </a:lnTo>
                <a:lnTo>
                  <a:pt x="99444" y="730785"/>
                </a:lnTo>
                <a:close/>
              </a:path>
              <a:path w="168275" h="1077595">
                <a:moveTo>
                  <a:pt x="100162" y="781580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8"/>
                </a:lnTo>
                <a:lnTo>
                  <a:pt x="100162" y="781580"/>
                </a:lnTo>
                <a:close/>
              </a:path>
              <a:path w="168275" h="1077595">
                <a:moveTo>
                  <a:pt x="100879" y="832375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3"/>
                </a:lnTo>
                <a:lnTo>
                  <a:pt x="100879" y="832375"/>
                </a:lnTo>
                <a:close/>
              </a:path>
              <a:path w="168275" h="1077595">
                <a:moveTo>
                  <a:pt x="101597" y="883170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8"/>
                </a:lnTo>
                <a:lnTo>
                  <a:pt x="101597" y="883170"/>
                </a:lnTo>
                <a:close/>
              </a:path>
              <a:path w="168275" h="1077595">
                <a:moveTo>
                  <a:pt x="102315" y="933965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3"/>
                </a:lnTo>
                <a:lnTo>
                  <a:pt x="102315" y="933965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200" y="977305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8" y="1057854"/>
                </a:lnTo>
                <a:lnTo>
                  <a:pt x="78662" y="1057854"/>
                </a:lnTo>
                <a:lnTo>
                  <a:pt x="78352" y="1035914"/>
                </a:lnTo>
                <a:lnTo>
                  <a:pt x="89297" y="1035759"/>
                </a:lnTo>
                <a:lnTo>
                  <a:pt x="31865" y="968789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7" y="1035759"/>
                </a:moveTo>
                <a:lnTo>
                  <a:pt x="78352" y="1035914"/>
                </a:lnTo>
                <a:lnTo>
                  <a:pt x="78662" y="1057854"/>
                </a:lnTo>
                <a:lnTo>
                  <a:pt x="104059" y="1057495"/>
                </a:lnTo>
                <a:lnTo>
                  <a:pt x="103949" y="1049684"/>
                </a:lnTo>
                <a:lnTo>
                  <a:pt x="81490" y="1049684"/>
                </a:lnTo>
                <a:lnTo>
                  <a:pt x="91080" y="1037839"/>
                </a:lnTo>
                <a:lnTo>
                  <a:pt x="89297" y="1035759"/>
                </a:lnTo>
                <a:close/>
              </a:path>
              <a:path w="168275" h="1077595">
                <a:moveTo>
                  <a:pt x="125613" y="1035555"/>
                </a:moveTo>
                <a:lnTo>
                  <a:pt x="103750" y="1035555"/>
                </a:lnTo>
                <a:lnTo>
                  <a:pt x="104059" y="1057495"/>
                </a:lnTo>
                <a:lnTo>
                  <a:pt x="78662" y="1057854"/>
                </a:lnTo>
                <a:lnTo>
                  <a:pt x="107558" y="1057854"/>
                </a:lnTo>
                <a:lnTo>
                  <a:pt x="125613" y="1035555"/>
                </a:lnTo>
                <a:close/>
              </a:path>
              <a:path w="168275" h="1077595">
                <a:moveTo>
                  <a:pt x="91080" y="1037839"/>
                </a:moveTo>
                <a:lnTo>
                  <a:pt x="81490" y="1049684"/>
                </a:lnTo>
                <a:lnTo>
                  <a:pt x="101001" y="1049408"/>
                </a:lnTo>
                <a:lnTo>
                  <a:pt x="91080" y="1037839"/>
                </a:lnTo>
                <a:close/>
              </a:path>
              <a:path w="168275" h="1077595">
                <a:moveTo>
                  <a:pt x="103750" y="1035555"/>
                </a:moveTo>
                <a:lnTo>
                  <a:pt x="92805" y="1035710"/>
                </a:lnTo>
                <a:lnTo>
                  <a:pt x="91080" y="1037839"/>
                </a:lnTo>
                <a:lnTo>
                  <a:pt x="101001" y="1049408"/>
                </a:lnTo>
                <a:lnTo>
                  <a:pt x="81490" y="1049684"/>
                </a:lnTo>
                <a:lnTo>
                  <a:pt x="103949" y="1049684"/>
                </a:lnTo>
                <a:lnTo>
                  <a:pt x="103750" y="1035555"/>
                </a:lnTo>
                <a:close/>
              </a:path>
              <a:path w="168275" h="1077595">
                <a:moveTo>
                  <a:pt x="92805" y="1035710"/>
                </a:moveTo>
                <a:lnTo>
                  <a:pt x="89297" y="1035759"/>
                </a:lnTo>
                <a:lnTo>
                  <a:pt x="91080" y="1037839"/>
                </a:lnTo>
                <a:lnTo>
                  <a:pt x="92805" y="1035710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0"/>
                </a:lnTo>
                <a:lnTo>
                  <a:pt x="103750" y="1035555"/>
                </a:lnTo>
                <a:lnTo>
                  <a:pt x="125613" y="1035555"/>
                </a:lnTo>
                <a:lnTo>
                  <a:pt x="168062" y="983127"/>
                </a:lnTo>
                <a:lnTo>
                  <a:pt x="167222" y="975130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0"/>
                </a:moveTo>
                <a:lnTo>
                  <a:pt x="77635" y="985119"/>
                </a:lnTo>
                <a:lnTo>
                  <a:pt x="77994" y="1010517"/>
                </a:lnTo>
                <a:lnTo>
                  <a:pt x="103391" y="1010158"/>
                </a:lnTo>
                <a:lnTo>
                  <a:pt x="103032" y="9847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8540" y="2705686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261365" y="313711"/>
                </a:moveTo>
                <a:lnTo>
                  <a:pt x="254420" y="317764"/>
                </a:lnTo>
                <a:lnTo>
                  <a:pt x="250850" y="331330"/>
                </a:lnTo>
                <a:lnTo>
                  <a:pt x="254901" y="338275"/>
                </a:lnTo>
                <a:lnTo>
                  <a:pt x="368052" y="368052"/>
                </a:lnTo>
                <a:lnTo>
                  <a:pt x="365725" y="359210"/>
                </a:lnTo>
                <a:lnTo>
                  <a:pt x="341248" y="359210"/>
                </a:lnTo>
                <a:lnTo>
                  <a:pt x="323288" y="341249"/>
                </a:lnTo>
                <a:lnTo>
                  <a:pt x="332188" y="332348"/>
                </a:lnTo>
                <a:lnTo>
                  <a:pt x="261365" y="313711"/>
                </a:lnTo>
                <a:close/>
              </a:path>
              <a:path w="368300" h="368300">
                <a:moveTo>
                  <a:pt x="332188" y="332348"/>
                </a:moveTo>
                <a:lnTo>
                  <a:pt x="323288" y="341249"/>
                </a:lnTo>
                <a:lnTo>
                  <a:pt x="341248" y="359210"/>
                </a:lnTo>
                <a:lnTo>
                  <a:pt x="346997" y="353461"/>
                </a:lnTo>
                <a:lnTo>
                  <a:pt x="337946" y="353461"/>
                </a:lnTo>
                <a:lnTo>
                  <a:pt x="332406" y="332406"/>
                </a:lnTo>
                <a:lnTo>
                  <a:pt x="332188" y="332348"/>
                </a:lnTo>
                <a:close/>
              </a:path>
              <a:path w="368300" h="368300">
                <a:moveTo>
                  <a:pt x="356272" y="323288"/>
                </a:moveTo>
                <a:lnTo>
                  <a:pt x="341248" y="323288"/>
                </a:lnTo>
                <a:lnTo>
                  <a:pt x="359209" y="341249"/>
                </a:lnTo>
                <a:lnTo>
                  <a:pt x="341248" y="359210"/>
                </a:lnTo>
                <a:lnTo>
                  <a:pt x="365725" y="359210"/>
                </a:lnTo>
                <a:lnTo>
                  <a:pt x="356272" y="323288"/>
                </a:lnTo>
                <a:close/>
              </a:path>
              <a:path w="368300" h="368300">
                <a:moveTo>
                  <a:pt x="332406" y="332406"/>
                </a:moveTo>
                <a:lnTo>
                  <a:pt x="337946" y="353461"/>
                </a:lnTo>
                <a:lnTo>
                  <a:pt x="353461" y="337947"/>
                </a:lnTo>
                <a:lnTo>
                  <a:pt x="332406" y="332406"/>
                </a:lnTo>
                <a:close/>
              </a:path>
              <a:path w="368300" h="368300">
                <a:moveTo>
                  <a:pt x="341248" y="323288"/>
                </a:moveTo>
                <a:lnTo>
                  <a:pt x="332348" y="332188"/>
                </a:lnTo>
                <a:lnTo>
                  <a:pt x="332406" y="332406"/>
                </a:lnTo>
                <a:lnTo>
                  <a:pt x="353461" y="337947"/>
                </a:lnTo>
                <a:lnTo>
                  <a:pt x="337946" y="353461"/>
                </a:lnTo>
                <a:lnTo>
                  <a:pt x="346997" y="353461"/>
                </a:lnTo>
                <a:lnTo>
                  <a:pt x="359209" y="341249"/>
                </a:lnTo>
                <a:lnTo>
                  <a:pt x="341248" y="323288"/>
                </a:lnTo>
                <a:close/>
              </a:path>
              <a:path w="368300" h="368300">
                <a:moveTo>
                  <a:pt x="332348" y="332188"/>
                </a:moveTo>
                <a:lnTo>
                  <a:pt x="332188" y="332348"/>
                </a:lnTo>
                <a:lnTo>
                  <a:pt x="332406" y="332406"/>
                </a:lnTo>
                <a:lnTo>
                  <a:pt x="332348" y="332188"/>
                </a:lnTo>
                <a:close/>
              </a:path>
              <a:path w="368300" h="368300">
                <a:moveTo>
                  <a:pt x="331329" y="250850"/>
                </a:moveTo>
                <a:lnTo>
                  <a:pt x="317762" y="254420"/>
                </a:lnTo>
                <a:lnTo>
                  <a:pt x="313711" y="261365"/>
                </a:lnTo>
                <a:lnTo>
                  <a:pt x="332348" y="332188"/>
                </a:lnTo>
                <a:lnTo>
                  <a:pt x="341248" y="323288"/>
                </a:lnTo>
                <a:lnTo>
                  <a:pt x="356272" y="323288"/>
                </a:lnTo>
                <a:lnTo>
                  <a:pt x="338275" y="254901"/>
                </a:lnTo>
                <a:lnTo>
                  <a:pt x="331329" y="250850"/>
                </a:lnTo>
                <a:close/>
              </a:path>
              <a:path w="368300" h="368300">
                <a:moveTo>
                  <a:pt x="305328" y="287367"/>
                </a:moveTo>
                <a:lnTo>
                  <a:pt x="287367" y="305328"/>
                </a:lnTo>
                <a:lnTo>
                  <a:pt x="305328" y="323288"/>
                </a:lnTo>
                <a:lnTo>
                  <a:pt x="323288" y="305328"/>
                </a:lnTo>
                <a:lnTo>
                  <a:pt x="305328" y="287367"/>
                </a:lnTo>
                <a:close/>
              </a:path>
              <a:path w="368300" h="368300">
                <a:moveTo>
                  <a:pt x="269407" y="251447"/>
                </a:moveTo>
                <a:lnTo>
                  <a:pt x="251447" y="269407"/>
                </a:lnTo>
                <a:lnTo>
                  <a:pt x="269407" y="287367"/>
                </a:lnTo>
                <a:lnTo>
                  <a:pt x="287367" y="269407"/>
                </a:lnTo>
                <a:lnTo>
                  <a:pt x="269407" y="251447"/>
                </a:lnTo>
                <a:close/>
              </a:path>
              <a:path w="368300" h="368300">
                <a:moveTo>
                  <a:pt x="233485" y="215525"/>
                </a:moveTo>
                <a:lnTo>
                  <a:pt x="215525" y="233486"/>
                </a:lnTo>
                <a:lnTo>
                  <a:pt x="233485" y="251447"/>
                </a:lnTo>
                <a:lnTo>
                  <a:pt x="251447" y="233486"/>
                </a:lnTo>
                <a:lnTo>
                  <a:pt x="233485" y="215525"/>
                </a:lnTo>
                <a:close/>
              </a:path>
              <a:path w="368300" h="368300">
                <a:moveTo>
                  <a:pt x="197565" y="179604"/>
                </a:moveTo>
                <a:lnTo>
                  <a:pt x="179604" y="197565"/>
                </a:lnTo>
                <a:lnTo>
                  <a:pt x="197565" y="215525"/>
                </a:lnTo>
                <a:lnTo>
                  <a:pt x="215525" y="197565"/>
                </a:lnTo>
                <a:lnTo>
                  <a:pt x="197565" y="179604"/>
                </a:lnTo>
                <a:close/>
              </a:path>
              <a:path w="368300" h="368300">
                <a:moveTo>
                  <a:pt x="161644" y="143683"/>
                </a:moveTo>
                <a:lnTo>
                  <a:pt x="143683" y="161644"/>
                </a:lnTo>
                <a:lnTo>
                  <a:pt x="161644" y="179604"/>
                </a:lnTo>
                <a:lnTo>
                  <a:pt x="179604" y="161644"/>
                </a:lnTo>
                <a:lnTo>
                  <a:pt x="161644" y="143683"/>
                </a:lnTo>
                <a:close/>
              </a:path>
              <a:path w="368300" h="368300">
                <a:moveTo>
                  <a:pt x="125723" y="107763"/>
                </a:moveTo>
                <a:lnTo>
                  <a:pt x="107762" y="125723"/>
                </a:lnTo>
                <a:lnTo>
                  <a:pt x="125723" y="143683"/>
                </a:lnTo>
                <a:lnTo>
                  <a:pt x="143683" y="125723"/>
                </a:lnTo>
                <a:lnTo>
                  <a:pt x="125723" y="107763"/>
                </a:lnTo>
                <a:close/>
              </a:path>
              <a:path w="368300" h="368300">
                <a:moveTo>
                  <a:pt x="89801" y="71841"/>
                </a:moveTo>
                <a:lnTo>
                  <a:pt x="71841" y="89801"/>
                </a:lnTo>
                <a:lnTo>
                  <a:pt x="89801" y="107763"/>
                </a:lnTo>
                <a:lnTo>
                  <a:pt x="107762" y="89801"/>
                </a:lnTo>
                <a:lnTo>
                  <a:pt x="89801" y="71841"/>
                </a:lnTo>
                <a:close/>
              </a:path>
              <a:path w="368300" h="368300">
                <a:moveTo>
                  <a:pt x="53881" y="35920"/>
                </a:moveTo>
                <a:lnTo>
                  <a:pt x="35920" y="53881"/>
                </a:lnTo>
                <a:lnTo>
                  <a:pt x="53881" y="71841"/>
                </a:lnTo>
                <a:lnTo>
                  <a:pt x="71841" y="53881"/>
                </a:lnTo>
                <a:lnTo>
                  <a:pt x="53881" y="35920"/>
                </a:lnTo>
                <a:close/>
              </a:path>
              <a:path w="368300" h="368300">
                <a:moveTo>
                  <a:pt x="17960" y="0"/>
                </a:moveTo>
                <a:lnTo>
                  <a:pt x="0" y="17960"/>
                </a:lnTo>
                <a:lnTo>
                  <a:pt x="17960" y="35920"/>
                </a:lnTo>
                <a:lnTo>
                  <a:pt x="35920" y="17960"/>
                </a:lnTo>
                <a:lnTo>
                  <a:pt x="179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118" y="408395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61644" y="188446"/>
                </a:moveTo>
                <a:lnTo>
                  <a:pt x="143683" y="206406"/>
                </a:lnTo>
                <a:lnTo>
                  <a:pt x="161644" y="224367"/>
                </a:lnTo>
                <a:lnTo>
                  <a:pt x="179604" y="206406"/>
                </a:lnTo>
                <a:lnTo>
                  <a:pt x="161644" y="188446"/>
                </a:lnTo>
                <a:close/>
              </a:path>
              <a:path w="368300" h="368300">
                <a:moveTo>
                  <a:pt x="197565" y="152525"/>
                </a:moveTo>
                <a:lnTo>
                  <a:pt x="179604" y="170486"/>
                </a:lnTo>
                <a:lnTo>
                  <a:pt x="197565" y="188446"/>
                </a:lnTo>
                <a:lnTo>
                  <a:pt x="215526" y="170486"/>
                </a:lnTo>
                <a:lnTo>
                  <a:pt x="197565" y="152525"/>
                </a:lnTo>
                <a:close/>
              </a:path>
              <a:path w="368300" h="368300">
                <a:moveTo>
                  <a:pt x="233486" y="116605"/>
                </a:moveTo>
                <a:lnTo>
                  <a:pt x="215526" y="134565"/>
                </a:lnTo>
                <a:lnTo>
                  <a:pt x="233486" y="152525"/>
                </a:lnTo>
                <a:lnTo>
                  <a:pt x="251447" y="134565"/>
                </a:lnTo>
                <a:lnTo>
                  <a:pt x="233486" y="116605"/>
                </a:lnTo>
                <a:close/>
              </a:path>
              <a:path w="368300" h="368300">
                <a:moveTo>
                  <a:pt x="332349" y="35862"/>
                </a:moveTo>
                <a:lnTo>
                  <a:pt x="313711" y="106685"/>
                </a:lnTo>
                <a:lnTo>
                  <a:pt x="317764" y="113631"/>
                </a:lnTo>
                <a:lnTo>
                  <a:pt x="331330" y="117201"/>
                </a:lnTo>
                <a:lnTo>
                  <a:pt x="338275" y="113149"/>
                </a:lnTo>
                <a:lnTo>
                  <a:pt x="356272" y="44762"/>
                </a:lnTo>
                <a:lnTo>
                  <a:pt x="341250" y="44762"/>
                </a:lnTo>
                <a:lnTo>
                  <a:pt x="332349" y="35862"/>
                </a:lnTo>
                <a:close/>
              </a:path>
              <a:path w="368300" h="368300">
                <a:moveTo>
                  <a:pt x="269407" y="80683"/>
                </a:moveTo>
                <a:lnTo>
                  <a:pt x="251447" y="98644"/>
                </a:lnTo>
                <a:lnTo>
                  <a:pt x="269407" y="116605"/>
                </a:lnTo>
                <a:lnTo>
                  <a:pt x="287367" y="98644"/>
                </a:lnTo>
                <a:lnTo>
                  <a:pt x="269407" y="80683"/>
                </a:lnTo>
                <a:close/>
              </a:path>
              <a:path w="368300" h="368300">
                <a:moveTo>
                  <a:pt x="305328" y="44762"/>
                </a:moveTo>
                <a:lnTo>
                  <a:pt x="287367" y="62722"/>
                </a:lnTo>
                <a:lnTo>
                  <a:pt x="305328" y="80683"/>
                </a:lnTo>
                <a:lnTo>
                  <a:pt x="323288" y="62722"/>
                </a:lnTo>
                <a:lnTo>
                  <a:pt x="305328" y="44762"/>
                </a:lnTo>
                <a:close/>
              </a:path>
              <a:path w="368300" h="368300">
                <a:moveTo>
                  <a:pt x="368052" y="0"/>
                </a:moveTo>
                <a:lnTo>
                  <a:pt x="254901" y="29776"/>
                </a:lnTo>
                <a:lnTo>
                  <a:pt x="250850" y="36722"/>
                </a:lnTo>
                <a:lnTo>
                  <a:pt x="254420" y="50288"/>
                </a:lnTo>
                <a:lnTo>
                  <a:pt x="261366" y="54339"/>
                </a:lnTo>
                <a:lnTo>
                  <a:pt x="332189" y="35701"/>
                </a:lnTo>
                <a:lnTo>
                  <a:pt x="323288" y="26802"/>
                </a:lnTo>
                <a:lnTo>
                  <a:pt x="341250" y="8841"/>
                </a:lnTo>
                <a:lnTo>
                  <a:pt x="365725" y="8841"/>
                </a:lnTo>
                <a:lnTo>
                  <a:pt x="368052" y="0"/>
                </a:lnTo>
                <a:close/>
              </a:path>
              <a:path w="368300" h="368300">
                <a:moveTo>
                  <a:pt x="346998" y="14589"/>
                </a:moveTo>
                <a:lnTo>
                  <a:pt x="337948" y="14589"/>
                </a:lnTo>
                <a:lnTo>
                  <a:pt x="353461" y="30104"/>
                </a:lnTo>
                <a:lnTo>
                  <a:pt x="332407" y="35644"/>
                </a:lnTo>
                <a:lnTo>
                  <a:pt x="332349" y="35862"/>
                </a:lnTo>
                <a:lnTo>
                  <a:pt x="341250" y="44762"/>
                </a:lnTo>
                <a:lnTo>
                  <a:pt x="359210" y="26802"/>
                </a:lnTo>
                <a:lnTo>
                  <a:pt x="346998" y="14589"/>
                </a:lnTo>
                <a:close/>
              </a:path>
              <a:path w="368300" h="368300">
                <a:moveTo>
                  <a:pt x="365725" y="8841"/>
                </a:moveTo>
                <a:lnTo>
                  <a:pt x="341250" y="8841"/>
                </a:lnTo>
                <a:lnTo>
                  <a:pt x="359210" y="26802"/>
                </a:lnTo>
                <a:lnTo>
                  <a:pt x="341250" y="44762"/>
                </a:lnTo>
                <a:lnTo>
                  <a:pt x="356272" y="44762"/>
                </a:lnTo>
                <a:lnTo>
                  <a:pt x="365725" y="8841"/>
                </a:lnTo>
                <a:close/>
              </a:path>
              <a:path w="368300" h="368300">
                <a:moveTo>
                  <a:pt x="332407" y="35644"/>
                </a:moveTo>
                <a:lnTo>
                  <a:pt x="332189" y="35701"/>
                </a:lnTo>
                <a:lnTo>
                  <a:pt x="332349" y="35862"/>
                </a:lnTo>
                <a:lnTo>
                  <a:pt x="332407" y="35644"/>
                </a:lnTo>
                <a:close/>
              </a:path>
              <a:path w="368300" h="368300">
                <a:moveTo>
                  <a:pt x="341250" y="8841"/>
                </a:moveTo>
                <a:lnTo>
                  <a:pt x="323288" y="26802"/>
                </a:lnTo>
                <a:lnTo>
                  <a:pt x="332189" y="35701"/>
                </a:lnTo>
                <a:lnTo>
                  <a:pt x="332407" y="35644"/>
                </a:lnTo>
                <a:lnTo>
                  <a:pt x="337948" y="14589"/>
                </a:lnTo>
                <a:lnTo>
                  <a:pt x="346998" y="14589"/>
                </a:lnTo>
                <a:lnTo>
                  <a:pt x="341250" y="8841"/>
                </a:lnTo>
                <a:close/>
              </a:path>
              <a:path w="368300" h="368300">
                <a:moveTo>
                  <a:pt x="337948" y="14589"/>
                </a:moveTo>
                <a:lnTo>
                  <a:pt x="332407" y="35644"/>
                </a:lnTo>
                <a:lnTo>
                  <a:pt x="353461" y="30104"/>
                </a:lnTo>
                <a:lnTo>
                  <a:pt x="337948" y="14589"/>
                </a:lnTo>
                <a:close/>
              </a:path>
              <a:path w="368300" h="368300">
                <a:moveTo>
                  <a:pt x="17960" y="332130"/>
                </a:moveTo>
                <a:lnTo>
                  <a:pt x="0" y="350090"/>
                </a:lnTo>
                <a:lnTo>
                  <a:pt x="17960" y="368052"/>
                </a:lnTo>
                <a:lnTo>
                  <a:pt x="35920" y="350090"/>
                </a:lnTo>
                <a:lnTo>
                  <a:pt x="17960" y="332130"/>
                </a:lnTo>
                <a:close/>
              </a:path>
              <a:path w="368300" h="368300">
                <a:moveTo>
                  <a:pt x="53881" y="296209"/>
                </a:moveTo>
                <a:lnTo>
                  <a:pt x="35920" y="314170"/>
                </a:lnTo>
                <a:lnTo>
                  <a:pt x="53881" y="332130"/>
                </a:lnTo>
                <a:lnTo>
                  <a:pt x="71842" y="314170"/>
                </a:lnTo>
                <a:lnTo>
                  <a:pt x="53881" y="296209"/>
                </a:lnTo>
                <a:close/>
              </a:path>
              <a:path w="368300" h="368300">
                <a:moveTo>
                  <a:pt x="89802" y="260289"/>
                </a:moveTo>
                <a:lnTo>
                  <a:pt x="71842" y="278249"/>
                </a:lnTo>
                <a:lnTo>
                  <a:pt x="89802" y="296209"/>
                </a:lnTo>
                <a:lnTo>
                  <a:pt x="107763" y="278249"/>
                </a:lnTo>
                <a:lnTo>
                  <a:pt x="89802" y="260289"/>
                </a:lnTo>
                <a:close/>
              </a:path>
              <a:path w="368300" h="368300">
                <a:moveTo>
                  <a:pt x="125723" y="224368"/>
                </a:moveTo>
                <a:lnTo>
                  <a:pt x="107763" y="242328"/>
                </a:lnTo>
                <a:lnTo>
                  <a:pt x="125723" y="260289"/>
                </a:lnTo>
                <a:lnTo>
                  <a:pt x="143683" y="242328"/>
                </a:lnTo>
                <a:lnTo>
                  <a:pt x="125723" y="2243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90" y="2654300"/>
            <a:ext cx="65328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160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60" dirty="0"/>
              <a:t>b</a:t>
            </a:r>
            <a:r>
              <a:rPr sz="4800" spc="-60" dirty="0"/>
              <a:t>e</a:t>
            </a:r>
            <a:r>
              <a:rPr sz="4800" spc="-85" dirty="0"/>
              <a:t>t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85" dirty="0"/>
              <a:t>t</a:t>
            </a:r>
            <a:r>
              <a:rPr sz="4800" spc="-225" dirty="0"/>
              <a:t>ha</a:t>
            </a:r>
            <a:r>
              <a:rPr sz="4800" spc="-110" dirty="0"/>
              <a:t>n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45" dirty="0"/>
              <a:t>o</a:t>
            </a:r>
            <a:r>
              <a:rPr sz="4800" spc="-90" dirty="0"/>
              <a:t>n</a:t>
            </a:r>
            <a:r>
              <a:rPr sz="4800" spc="-80" dirty="0"/>
              <a:t>o</a:t>
            </a:r>
            <a:r>
              <a:rPr sz="4800" spc="-235" dirty="0"/>
              <a:t>li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080" y="2654300"/>
            <a:ext cx="66471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50110" marR="5080" indent="-2138045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235" dirty="0"/>
              <a:t>he</a:t>
            </a:r>
            <a:r>
              <a:rPr sz="4800" spc="-160" dirty="0"/>
              <a:t>l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405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819" y="517651"/>
            <a:ext cx="562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Benefits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7806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4769" rIns="0" bIns="0" rtlCol="0">
            <a:spAutoFit/>
          </a:bodyPr>
          <a:lstStyle/>
          <a:p>
            <a:pPr marL="213995" marR="450850" indent="785495">
              <a:lnSpc>
                <a:spcPct val="134000"/>
              </a:lnSpc>
              <a:spcBef>
                <a:spcPts val="510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6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rewritten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39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696595" indent="490220" algn="just">
              <a:lnSpc>
                <a:spcPct val="136000"/>
              </a:lnSpc>
              <a:spcBef>
                <a:spcPts val="470"/>
              </a:spcBef>
            </a:pPr>
            <a:r>
              <a:rPr sz="20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977265" algn="just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Standardize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1775" y="1557867"/>
            <a:ext cx="3841750" cy="2138680"/>
          </a:xfrm>
          <a:custGeom>
            <a:avLst/>
            <a:gdLst/>
            <a:ahLst/>
            <a:cxnLst/>
            <a:rect l="l" t="t" r="r" b="b"/>
            <a:pathLst>
              <a:path w="3841750" h="2138679">
                <a:moveTo>
                  <a:pt x="3841446" y="0"/>
                </a:moveTo>
                <a:lnTo>
                  <a:pt x="0" y="0"/>
                </a:lnTo>
                <a:lnTo>
                  <a:pt x="0" y="2138437"/>
                </a:lnTo>
                <a:lnTo>
                  <a:pt x="3841446" y="2138437"/>
                </a:lnTo>
                <a:lnTo>
                  <a:pt x="384144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33641" y="1589532"/>
            <a:ext cx="317754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715">
              <a:lnSpc>
                <a:spcPct val="141000"/>
              </a:lnSpc>
              <a:spcBef>
                <a:spcPts val="100"/>
              </a:spcBef>
            </a:pP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70560">
              <a:lnSpc>
                <a:spcPct val="131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downtime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52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133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281940">
              <a:lnSpc>
                <a:spcPct val="131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individually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Cost-effective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896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1492885" indent="1286510">
              <a:lnSpc>
                <a:spcPct val="136000"/>
              </a:lnSpc>
              <a:spcBef>
                <a:spcPts val="470"/>
              </a:spcBef>
            </a:pPr>
            <a:r>
              <a:rPr sz="2000" spc="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Adapt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rapidly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710" y="2654300"/>
            <a:ext cx="7750809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63395" marR="5080" indent="-1751330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-75" dirty="0"/>
              <a:t>o</a:t>
            </a:r>
            <a:r>
              <a:rPr sz="4800" spc="90" dirty="0"/>
              <a:t>w</a:t>
            </a:r>
            <a:r>
              <a:rPr sz="4800" spc="-220" dirty="0"/>
              <a:t>n</a:t>
            </a:r>
            <a:r>
              <a:rPr sz="4800" spc="-229" dirty="0"/>
              <a:t>s</a:t>
            </a:r>
            <a:r>
              <a:rPr sz="4800" spc="-235" dirty="0"/>
              <a:t>i</a:t>
            </a:r>
            <a:r>
              <a:rPr sz="4800" spc="55" dirty="0"/>
              <a:t>d</a:t>
            </a:r>
            <a:r>
              <a:rPr sz="4800" spc="-175" dirty="0"/>
              <a:t>e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0835" y="2343403"/>
            <a:ext cx="727138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/>
              <a:t>M</a:t>
            </a:r>
            <a:r>
              <a:rPr sz="4800" spc="-114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175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75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235" dirty="0"/>
              <a:t>l</a:t>
            </a:r>
            <a:r>
              <a:rPr sz="4800" spc="-315" dirty="0"/>
              <a:t>v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180" dirty="0"/>
              <a:t>me  </a:t>
            </a:r>
            <a:r>
              <a:rPr sz="4800" spc="55" dirty="0"/>
              <a:t>p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85" dirty="0"/>
              <a:t>b</a:t>
            </a:r>
            <a:r>
              <a:rPr sz="4800" spc="-95" dirty="0"/>
              <a:t>l</a:t>
            </a:r>
            <a:r>
              <a:rPr sz="4800" spc="-175" dirty="0"/>
              <a:t>e</a:t>
            </a:r>
            <a:r>
              <a:rPr sz="4800" spc="-220" dirty="0"/>
              <a:t>m</a:t>
            </a:r>
            <a:r>
              <a:rPr sz="4800" spc="-229" dirty="0"/>
              <a:t>s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-80" dirty="0"/>
              <a:t>bu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95" dirty="0"/>
              <a:t>b</a:t>
            </a:r>
            <a:r>
              <a:rPr sz="4800" spc="-95" dirty="0"/>
              <a:t>r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00" dirty="0"/>
              <a:t>e</a:t>
            </a:r>
            <a:r>
              <a:rPr sz="4800" spc="125" dirty="0"/>
              <a:t>w  </a:t>
            </a:r>
            <a:r>
              <a:rPr sz="4800" spc="-160" dirty="0"/>
              <a:t>challenges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256" y="517651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Challenges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0003" y="146185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815" rIns="0" bIns="0" rtlCol="0">
            <a:spAutoFit/>
          </a:bodyPr>
          <a:lstStyle/>
          <a:p>
            <a:pPr marL="213995" indent="229235">
              <a:lnSpc>
                <a:spcPct val="100000"/>
              </a:lnSpc>
              <a:spcBef>
                <a:spcPts val="134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Productivity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405765">
              <a:lnSpc>
                <a:spcPct val="100000"/>
              </a:lnSpc>
              <a:spcBef>
                <a:spcPts val="96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be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productive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178" y="1491749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145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35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679450">
              <a:lnSpc>
                <a:spcPct val="100000"/>
              </a:lnSpc>
              <a:spcBef>
                <a:spcPts val="96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inefficient,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chatty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003" y="412316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180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134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849630">
              <a:lnSpc>
                <a:spcPct val="100000"/>
              </a:lnSpc>
              <a:spcBef>
                <a:spcPts val="96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17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0" rIns="0" bIns="0" rtlCol="0">
            <a:spAutoFit/>
          </a:bodyPr>
          <a:lstStyle/>
          <a:p>
            <a:pPr marL="213995" marR="770890" indent="1010920">
              <a:lnSpc>
                <a:spcPct val="141000"/>
              </a:lnSpc>
              <a:spcBef>
                <a:spcPts val="350"/>
              </a:spcBef>
            </a:pP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Monitoring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centralized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598805">
              <a:lnSpc>
                <a:spcPct val="100000"/>
              </a:lnSpc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9660" y="2654300"/>
            <a:ext cx="62674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65860" marR="5080" indent="-1153795">
              <a:lnSpc>
                <a:spcPts val="4900"/>
              </a:lnSpc>
              <a:spcBef>
                <a:spcPts val="98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-220" dirty="0"/>
              <a:t>u</a:t>
            </a:r>
            <a:r>
              <a:rPr sz="4800" spc="50" dirty="0"/>
              <a:t>cc</a:t>
            </a:r>
            <a:r>
              <a:rPr sz="4800" spc="-180" dirty="0"/>
              <a:t>ee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155" dirty="0"/>
              <a:t>microservices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224532"/>
            <a:ext cx="431482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“microservices”?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“monoliths”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891" y="2718308"/>
            <a:ext cx="7760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Introducing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Demo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5" dirty="0">
                <a:solidFill>
                  <a:srgbClr val="202020"/>
                </a:solidFill>
              </a:rPr>
              <a:t>Application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733425"/>
          </a:xfrm>
          <a:custGeom>
            <a:avLst/>
            <a:gdLst/>
            <a:ahLst/>
            <a:cxnLst/>
            <a:rect l="l" t="t" r="r" b="b"/>
            <a:pathLst>
              <a:path w="12192000" h="733425">
                <a:moveTo>
                  <a:pt x="0" y="0"/>
                </a:moveTo>
                <a:lnTo>
                  <a:pt x="12192000" y="0"/>
                </a:lnTo>
                <a:lnTo>
                  <a:pt x="12192000" y="732802"/>
                </a:lnTo>
                <a:lnTo>
                  <a:pt x="0" y="73280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https://github.com/dotnet-architecture/eShopOnContainers</a:t>
            </a:r>
            <a:endParaRPr spc="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407" y="732802"/>
            <a:ext cx="11025354" cy="61251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1843" y="3339084"/>
            <a:ext cx="254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202" y="5536691"/>
            <a:ext cx="1936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Cross-platform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95" y="3339084"/>
            <a:ext cx="163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E-commerce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743" y="3339084"/>
            <a:ext cx="1381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Non-trivial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118" y="5536691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622" y="5536691"/>
            <a:ext cx="2752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0854" y="559902"/>
            <a:ext cx="2600324" cy="619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887" y="2047475"/>
            <a:ext cx="1033100" cy="956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23" y="2010685"/>
            <a:ext cx="1033099" cy="10300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043" y="2010757"/>
            <a:ext cx="1092873" cy="1029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462" y="4349721"/>
            <a:ext cx="1425949" cy="7461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8669" y="4207719"/>
            <a:ext cx="1061013" cy="10301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56403" y="4207718"/>
            <a:ext cx="1326151" cy="10301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282" y="517651"/>
            <a:ext cx="301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Free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e-Books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216" y="1797423"/>
            <a:ext cx="2466974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491" y="1797423"/>
            <a:ext cx="2476500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3070" y="5312155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https://aka.ms/microservicesebook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24" y="5312155"/>
            <a:ext cx="429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https://aka.ms/dockerlifecycleebook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0789" y="517651"/>
            <a:ext cx="686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Give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Choice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20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dictate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choices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53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favorite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290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eShopOnContainers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.NET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Azure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26899"/>
            <a:ext cx="882650" cy="856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41" y="3454400"/>
            <a:ext cx="78346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5008862"/>
            <a:ext cx="882650" cy="609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075180"/>
            <a:ext cx="4770755" cy="17932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7287" y="2343403"/>
            <a:ext cx="763905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55" dirty="0"/>
              <a:t>U</a:t>
            </a:r>
            <a:r>
              <a:rPr sz="4800" spc="140" dirty="0"/>
              <a:t>p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25" dirty="0"/>
              <a:t>e</a:t>
            </a:r>
            <a:r>
              <a:rPr sz="4800" spc="-220" dirty="0"/>
              <a:t>x</a:t>
            </a:r>
            <a:r>
              <a:rPr sz="4800" spc="-85" dirty="0"/>
              <a:t>t</a:t>
            </a:r>
            <a:r>
              <a:rPr sz="4800" spc="-665" dirty="0"/>
              <a:t>…</a:t>
            </a:r>
            <a:endParaRPr sz="4800"/>
          </a:p>
          <a:p>
            <a:pPr algn="ctr">
              <a:lnSpc>
                <a:spcPct val="100000"/>
              </a:lnSpc>
              <a:spcBef>
                <a:spcPts val="4055"/>
              </a:spcBef>
            </a:pPr>
            <a:r>
              <a:rPr sz="4800" spc="390" dirty="0"/>
              <a:t>A</a:t>
            </a:r>
            <a:r>
              <a:rPr sz="4800" spc="-360" dirty="0"/>
              <a:t>r</a:t>
            </a:r>
            <a:r>
              <a:rPr sz="4800" spc="-114" dirty="0"/>
              <a:t>ch</a:t>
            </a:r>
            <a:r>
              <a:rPr sz="4800" spc="-110" dirty="0"/>
              <a:t>i</a:t>
            </a:r>
            <a:r>
              <a:rPr sz="4800" spc="-155" dirty="0"/>
              <a:t>t</a:t>
            </a:r>
            <a:r>
              <a:rPr sz="4800" spc="-45" dirty="0"/>
              <a:t>ec</a:t>
            </a:r>
            <a:r>
              <a:rPr sz="4800" spc="-55" dirty="0"/>
              <a:t>t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40" dirty="0"/>
              <a:t>v</a:t>
            </a:r>
            <a:r>
              <a:rPr sz="4800" spc="-165" dirty="0"/>
              <a:t>i</a:t>
            </a:r>
            <a:r>
              <a:rPr sz="4800" spc="50" dirty="0"/>
              <a:t>c</a:t>
            </a:r>
            <a:r>
              <a:rPr sz="4800" spc="-210" dirty="0"/>
              <a:t>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775814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30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685999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3596183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4502161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0407" y="5408140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2"/>
                </a:lnTo>
                <a:lnTo>
                  <a:pt x="87913" y="734742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578" y="1964435"/>
            <a:ext cx="5060315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97000"/>
              </a:lnSpc>
              <a:spcBef>
                <a:spcPts val="5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9050">
              <a:lnSpc>
                <a:spcPct val="100000"/>
              </a:lnSpc>
              <a:spcBef>
                <a:spcPts val="169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Delivering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842" y="517651"/>
            <a:ext cx="449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Later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This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8762" y="1797050"/>
            <a:ext cx="663101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35" y="2709862"/>
            <a:ext cx="666554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61" y="3624262"/>
            <a:ext cx="620902" cy="685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028" y="4530725"/>
            <a:ext cx="630566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5576040"/>
            <a:ext cx="685799" cy="39856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769" y="2965196"/>
            <a:ext cx="7049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29" dirty="0"/>
              <a:t>s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076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80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2152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4595" y="1622574"/>
            <a:ext cx="6269355" cy="1796414"/>
            <a:chOff x="964595" y="1622574"/>
            <a:chExt cx="6269355" cy="1796414"/>
          </a:xfrm>
        </p:grpSpPr>
        <p:sp>
          <p:nvSpPr>
            <p:cNvPr id="5" name="object 5"/>
            <p:cNvSpPr/>
            <p:nvPr/>
          </p:nvSpPr>
          <p:spPr>
            <a:xfrm>
              <a:off x="5259010" y="1635274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7295" y="2835123"/>
              <a:ext cx="6243955" cy="571500"/>
            </a:xfrm>
            <a:custGeom>
              <a:avLst/>
              <a:gdLst/>
              <a:ahLst/>
              <a:cxnLst/>
              <a:rect l="l" t="t" r="r" b="b"/>
              <a:pathLst>
                <a:path w="6243955" h="571500">
                  <a:moveTo>
                    <a:pt x="6243775" y="0"/>
                  </a:moveTo>
                  <a:lnTo>
                    <a:pt x="6240229" y="51323"/>
                  </a:lnTo>
                  <a:lnTo>
                    <a:pt x="6230008" y="99628"/>
                  </a:lnTo>
                  <a:lnTo>
                    <a:pt x="6213733" y="144109"/>
                  </a:lnTo>
                  <a:lnTo>
                    <a:pt x="6192024" y="183960"/>
                  </a:lnTo>
                  <a:lnTo>
                    <a:pt x="6165503" y="218373"/>
                  </a:lnTo>
                  <a:lnTo>
                    <a:pt x="6134792" y="246542"/>
                  </a:lnTo>
                  <a:lnTo>
                    <a:pt x="6100513" y="267661"/>
                  </a:lnTo>
                  <a:lnTo>
                    <a:pt x="6063286" y="280924"/>
                  </a:lnTo>
                  <a:lnTo>
                    <a:pt x="6023733" y="285525"/>
                  </a:lnTo>
                  <a:lnTo>
                    <a:pt x="3337122" y="285525"/>
                  </a:lnTo>
                  <a:lnTo>
                    <a:pt x="3297569" y="290125"/>
                  </a:lnTo>
                  <a:lnTo>
                    <a:pt x="3260342" y="303388"/>
                  </a:lnTo>
                  <a:lnTo>
                    <a:pt x="3226062" y="324507"/>
                  </a:lnTo>
                  <a:lnTo>
                    <a:pt x="3195351" y="352676"/>
                  </a:lnTo>
                  <a:lnTo>
                    <a:pt x="3168831" y="387089"/>
                  </a:lnTo>
                  <a:lnTo>
                    <a:pt x="3147122" y="426940"/>
                  </a:lnTo>
                  <a:lnTo>
                    <a:pt x="3130846" y="471421"/>
                  </a:lnTo>
                  <a:lnTo>
                    <a:pt x="3120625" y="519726"/>
                  </a:lnTo>
                  <a:lnTo>
                    <a:pt x="3117080" y="571050"/>
                  </a:lnTo>
                  <a:lnTo>
                    <a:pt x="3113534" y="519726"/>
                  </a:lnTo>
                  <a:lnTo>
                    <a:pt x="3103313" y="471421"/>
                  </a:lnTo>
                  <a:lnTo>
                    <a:pt x="3087038" y="426940"/>
                  </a:lnTo>
                  <a:lnTo>
                    <a:pt x="3065329" y="387089"/>
                  </a:lnTo>
                  <a:lnTo>
                    <a:pt x="3038808" y="352676"/>
                  </a:lnTo>
                  <a:lnTo>
                    <a:pt x="3008098" y="324507"/>
                  </a:lnTo>
                  <a:lnTo>
                    <a:pt x="2973818" y="303388"/>
                  </a:lnTo>
                  <a:lnTo>
                    <a:pt x="2936591" y="290125"/>
                  </a:lnTo>
                  <a:lnTo>
                    <a:pt x="2897039" y="285525"/>
                  </a:lnTo>
                  <a:lnTo>
                    <a:pt x="220041" y="285525"/>
                  </a:lnTo>
                  <a:lnTo>
                    <a:pt x="180488" y="280924"/>
                  </a:lnTo>
                  <a:lnTo>
                    <a:pt x="143261" y="267661"/>
                  </a:lnTo>
                  <a:lnTo>
                    <a:pt x="108982" y="246542"/>
                  </a:lnTo>
                  <a:lnTo>
                    <a:pt x="78271" y="218373"/>
                  </a:lnTo>
                  <a:lnTo>
                    <a:pt x="51750" y="183960"/>
                  </a:lnTo>
                  <a:lnTo>
                    <a:pt x="30042" y="144109"/>
                  </a:lnTo>
                  <a:lnTo>
                    <a:pt x="13766" y="99628"/>
                  </a:lnTo>
                  <a:lnTo>
                    <a:pt x="3545" y="5132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716599"/>
              <a:ext cx="868231" cy="884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7159" y="1716599"/>
              <a:ext cx="925605" cy="9468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910" y="1716599"/>
              <a:ext cx="664101" cy="9742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4063" y="1696211"/>
            <a:ext cx="2750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autonomous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deployable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775" y="4573523"/>
            <a:ext cx="251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collaborate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9725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540507" y="4311396"/>
            <a:ext cx="226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10" marR="5080" indent="-614045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9472" y="4365479"/>
            <a:ext cx="1391707" cy="19273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6865" y="3540495"/>
            <a:ext cx="1664633" cy="16499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299" y="2654300"/>
            <a:ext cx="49206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345" marR="5080" indent="-334645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25" dirty="0"/>
              <a:t>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811" y="1630171"/>
            <a:ext cx="25450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“Monoliths”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codebase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5" dirty="0">
                <a:solidFill>
                  <a:srgbClr val="F05A28"/>
                </a:solidFill>
              </a:rPr>
              <a:t>process </a:t>
            </a:r>
            <a:r>
              <a:rPr sz="2400" spc="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0" dirty="0">
                <a:solidFill>
                  <a:srgbClr val="F05A28"/>
                </a:solidFill>
              </a:rPr>
              <a:t>host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database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0811" y="4601971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843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192" y="511555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Benefits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6575" y="2093467"/>
            <a:ext cx="454914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“wrong”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492" y="2632127"/>
            <a:ext cx="2277715" cy="20080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40" y="2654300"/>
            <a:ext cx="53733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79755" marR="6985" indent="-567690">
              <a:lnSpc>
                <a:spcPts val="4900"/>
              </a:lnSpc>
              <a:spcBef>
                <a:spcPts val="980"/>
              </a:spcBef>
            </a:pPr>
            <a:r>
              <a:rPr sz="4800" spc="-5" dirty="0"/>
              <a:t>D</a:t>
            </a:r>
            <a:r>
              <a:rPr sz="4800" spc="90" dirty="0"/>
              <a:t>o</a:t>
            </a:r>
            <a:r>
              <a:rPr sz="4800" spc="-475" dirty="0"/>
              <a:t> </a:t>
            </a:r>
            <a:r>
              <a:rPr sz="4800" spc="-275" dirty="0"/>
              <a:t>y</a:t>
            </a:r>
            <a:r>
              <a:rPr sz="4800" spc="4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-360" dirty="0"/>
              <a:t>r</a:t>
            </a:r>
            <a:r>
              <a:rPr sz="4800" spc="-245" dirty="0"/>
              <a:t>ea</a:t>
            </a:r>
            <a:r>
              <a:rPr sz="4800" spc="-170" dirty="0"/>
              <a:t>l</a:t>
            </a:r>
            <a:r>
              <a:rPr sz="4800" spc="-235" dirty="0"/>
              <a:t>l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-130" dirty="0"/>
              <a:t>need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Presentation</Application>
  <PresentationFormat>On-screen Show (4:3)</PresentationFormat>
  <Paragraphs>227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Times New Roman</vt:lpstr>
      <vt:lpstr>Office Theme</vt:lpstr>
      <vt:lpstr>Microservices Fundamentals</vt:lpstr>
      <vt:lpstr>Overview</vt:lpstr>
      <vt:lpstr>Later in This Course</vt:lpstr>
      <vt:lpstr>What are microservices?</vt:lpstr>
      <vt:lpstr>Microservices</vt:lpstr>
      <vt:lpstr>Why do we need  microservices?</vt:lpstr>
      <vt:lpstr>Single codebase  Single process  Single host  Single database</vt:lpstr>
      <vt:lpstr>Monolith Benefits</vt:lpstr>
      <vt:lpstr>Do you really need  microservices?</vt:lpstr>
      <vt:lpstr>The Problem of Scale</vt:lpstr>
      <vt:lpstr>Monolith Problems</vt:lpstr>
      <vt:lpstr>Distributed Monoliths</vt:lpstr>
      <vt:lpstr>How are microservices  better than monoliths?</vt:lpstr>
      <vt:lpstr>How can microservices  help us?</vt:lpstr>
      <vt:lpstr>Benefits of Microservices</vt:lpstr>
      <vt:lpstr>What are the downsides of  microservices?</vt:lpstr>
      <vt:lpstr>Microservices solve some  problems, but bring new  challenges</vt:lpstr>
      <vt:lpstr>Challenges of Microservices</vt:lpstr>
      <vt:lpstr>You can succeed with  microservices</vt:lpstr>
      <vt:lpstr>Introducing the Demo Application</vt:lpstr>
      <vt:lpstr>https://github.com/dotnet-architecture/eShopOnContainers</vt:lpstr>
      <vt:lpstr>PowerPoint 演示文稿</vt:lpstr>
      <vt:lpstr>eShopOnContainers Architecture</vt:lpstr>
      <vt:lpstr>Free e-Books</vt:lpstr>
      <vt:lpstr>Microservices Give You Choice</vt:lpstr>
      <vt:lpstr>Summary</vt:lpstr>
      <vt:lpstr>Architecting microservices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Steve Sam</cp:lastModifiedBy>
  <cp:revision>1</cp:revision>
  <dcterms:created xsi:type="dcterms:W3CDTF">2022-03-07T16:13:39Z</dcterms:created>
  <dcterms:modified xsi:type="dcterms:W3CDTF">2022-03-07T16:13:39Z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2021-06-25T05:30:00Z</vt:filetime>
  </property>
  <property fmtid="{D5CDD505-2E9C-101B-9397-08002B2CF9AE}" pid="3" name="LastSaved">
    <vt:filetime>2022-03-07T05:30:00Z</vt:filetime>
  </property>
  <property fmtid="{D5CDD505-2E9C-101B-9397-08002B2CF9AE}" pid="4" name="ICV">
    <vt:lpwstr>E5A98B8B2F4D43369F218FEA1169AC24</vt:lpwstr>
  </property>
  <property fmtid="{D5CDD505-2E9C-101B-9397-08002B2CF9AE}" pid="5" name="KSOProductBuildVer">
    <vt:lpwstr>1033-11.2.0.10463</vt:lpwstr>
  </property>
</Properties>
</file>