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6" r:id="rId4"/>
    <p:sldId id="263" r:id="rId5"/>
    <p:sldId id="264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9320" y="1666240"/>
            <a:ext cx="10664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Int</a:t>
            </a:r>
            <a:r>
              <a:rPr lang="en-US" sz="4500" dirty="0">
                <a:solidFill>
                  <a:srgbClr val="171717"/>
                </a:solidFill>
              </a:rPr>
              <a:t>ermediate</a:t>
            </a:r>
            <a:r>
              <a:rPr lang="en-US" sz="4500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JavaScript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474595" y="817245"/>
          <a:ext cx="7700645" cy="553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886325" imgH="3514725" progId="Paint.Picture">
                  <p:embed/>
                </p:oleObj>
              </mc:Choice>
              <mc:Fallback>
                <p:oleObj name="" r:id="rId1" imgW="4886325" imgH="35147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4595" y="817245"/>
                        <a:ext cx="7700645" cy="553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0715" y="307340"/>
            <a:ext cx="9144000" cy="626110"/>
          </a:xfrm>
        </p:spPr>
        <p:txBody>
          <a:bodyPr>
            <a:normAutofit fontScale="90000"/>
          </a:bodyPr>
          <a:lstStyle/>
          <a:p>
            <a:pPr algn="ctr">
              <a:buClrTx/>
              <a:buSzTx/>
              <a:buFontTx/>
            </a:pPr>
            <a:r>
              <a:rPr lang="en-US" sz="4400"/>
              <a:t>Objects and the Dot Syntax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9825"/>
            <a:ext cx="9144000" cy="41179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1910715" y="1507490"/>
          <a:ext cx="7930515" cy="384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448175" imgH="1828800" progId="Paint.Picture">
                  <p:embed/>
                </p:oleObj>
              </mc:Choice>
              <mc:Fallback>
                <p:oleObj name="" r:id="rId1" imgW="4448175" imgH="18288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0715" y="1507490"/>
                        <a:ext cx="7930515" cy="3843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Array Objects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3151505" y="2000250"/>
          <a:ext cx="6301105" cy="447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829175" imgH="3429000" progId="Paint.Picture">
                  <p:embed/>
                </p:oleObj>
              </mc:Choice>
              <mc:Fallback>
                <p:oleObj name="" r:id="rId1" imgW="4829175" imgH="34290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1505" y="2000250"/>
                        <a:ext cx="6301105" cy="4474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928620" y="737235"/>
          <a:ext cx="7198995" cy="518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72075" imgH="3724275" progId="Paint.Picture">
                  <p:embed/>
                </p:oleObj>
              </mc:Choice>
              <mc:Fallback>
                <p:oleObj name="" r:id="rId1" imgW="5172075" imgH="3724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8620" y="737235"/>
                        <a:ext cx="7198995" cy="5184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287905" y="1096645"/>
          <a:ext cx="7974330" cy="525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924425" imgH="3248025" progId="Paint.Picture">
                  <p:embed/>
                </p:oleObj>
              </mc:Choice>
              <mc:Fallback>
                <p:oleObj name="" r:id="rId1" imgW="4924425" imgH="32480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905" y="1096645"/>
                        <a:ext cx="7974330" cy="525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702945" y="1057910"/>
          <a:ext cx="10785475" cy="474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610225" imgH="2466975" progId="Paint.Picture">
                  <p:embed/>
                </p:oleObj>
              </mc:Choice>
              <mc:Fallback>
                <p:oleObj name="" r:id="rId1" imgW="5610225" imgH="2466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2945" y="1057910"/>
                        <a:ext cx="10785475" cy="474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8660" y="311150"/>
            <a:ext cx="8738870" cy="6235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183005" y="610235"/>
          <a:ext cx="9784715" cy="551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648325" imgH="3181350" progId="Paint.Picture">
                  <p:embed/>
                </p:oleObj>
              </mc:Choice>
              <mc:Fallback>
                <p:oleObj name="" r:id="rId1" imgW="5648325" imgH="31813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3005" y="610235"/>
                        <a:ext cx="9784715" cy="551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771650" y="1196975"/>
          <a:ext cx="8916035" cy="487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438650" imgH="2428875" progId="Paint.Picture">
                  <p:embed/>
                </p:oleObj>
              </mc:Choice>
              <mc:Fallback>
                <p:oleObj name="" r:id="rId1" imgW="4438650" imgH="24288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1650" y="1196975"/>
                        <a:ext cx="8916035" cy="487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Presentation</Application>
  <PresentationFormat>Widescreen</PresentationFormat>
  <Paragraphs>26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 Introduction to JavaScript</vt:lpstr>
      <vt:lpstr>Objects and the Dot Syntax</vt:lpstr>
      <vt:lpstr>Array Objects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_x000B_Introduction to JavaScript</dc:title>
  <dc:creator/>
  <cp:lastModifiedBy>Steve Sam</cp:lastModifiedBy>
  <cp:revision>11</cp:revision>
  <dcterms:created xsi:type="dcterms:W3CDTF">2022-07-02T14:19:00Z</dcterms:created>
  <dcterms:modified xsi:type="dcterms:W3CDTF">2022-07-03T14:54:58Z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E17D29BA7F794C5E8A9E35E37221542F</vt:lpwstr>
  </property>
  <property fmtid="{D5CDD505-2E9C-101B-9397-08002B2CF9AE}" pid="3" name="KSOProductBuildVer">
    <vt:lpwstr>1033-11.2.0.11156</vt:lpwstr>
  </property>
</Properties>
</file>