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498" y="2981383"/>
            <a:ext cx="10779003" cy="380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5004" y="3158440"/>
            <a:ext cx="4298091" cy="499745"/>
          </a:xfrm>
          <a:prstGeom prst="rect">
            <a:avLst/>
          </a:prstGeom>
        </p:spPr>
        <p:txBody>
          <a:bodyPr vert="horz" wrap="square" lIns="0" tIns="96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85" spc="-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Collectio</a:t>
            </a:r>
            <a:r>
              <a:rPr sz="3185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3185" spc="-3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185" spc="-48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3185" spc="-1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undamen</a:t>
            </a:r>
            <a:r>
              <a:rPr sz="3185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185" spc="-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als</a:t>
            </a:r>
            <a:endParaRPr sz="3185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2459" y="1665116"/>
            <a:ext cx="10186113" cy="1056005"/>
          </a:xfrm>
          <a:prstGeom prst="rect">
            <a:avLst/>
          </a:prstGeom>
        </p:spPr>
        <p:txBody>
          <a:bodyPr vert="horz" wrap="square" lIns="0" tIns="112823" rIns="0" bIns="0" rtlCol="0">
            <a:spAutoFit/>
          </a:bodyPr>
          <a:lstStyle/>
          <a:p>
            <a:pPr marL="12700" marR="5080">
              <a:lnSpc>
                <a:spcPts val="7360"/>
              </a:lnSpc>
              <a:spcBef>
                <a:spcPts val="1465"/>
              </a:spcBef>
            </a:pPr>
            <a:r>
              <a:rPr sz="4395" spc="-215" dirty="0">
                <a:solidFill>
                  <a:srgbClr val="171717"/>
                </a:solidFill>
              </a:rPr>
              <a:t>Working</a:t>
            </a:r>
            <a:r>
              <a:rPr sz="4395" spc="-535" dirty="0">
                <a:solidFill>
                  <a:srgbClr val="171717"/>
                </a:solidFill>
              </a:rPr>
              <a:t> </a:t>
            </a:r>
            <a:r>
              <a:rPr sz="4395" spc="-35" dirty="0">
                <a:solidFill>
                  <a:srgbClr val="171717"/>
                </a:solidFill>
              </a:rPr>
              <a:t>with</a:t>
            </a:r>
            <a:r>
              <a:rPr sz="4395" spc="-530" dirty="0">
                <a:solidFill>
                  <a:srgbClr val="171717"/>
                </a:solidFill>
              </a:rPr>
              <a:t> </a:t>
            </a:r>
            <a:r>
              <a:rPr sz="4395" spc="-110" dirty="0">
                <a:solidFill>
                  <a:srgbClr val="171717"/>
                </a:solidFill>
              </a:rPr>
              <a:t>Collections</a:t>
            </a:r>
            <a:r>
              <a:rPr sz="4395" spc="-530" dirty="0">
                <a:solidFill>
                  <a:srgbClr val="171717"/>
                </a:solidFill>
              </a:rPr>
              <a:t> </a:t>
            </a:r>
            <a:r>
              <a:rPr sz="4395" spc="-70" dirty="0">
                <a:solidFill>
                  <a:srgbClr val="171717"/>
                </a:solidFill>
              </a:rPr>
              <a:t>in</a:t>
            </a:r>
            <a:r>
              <a:rPr sz="4395" spc="-530" dirty="0">
                <a:solidFill>
                  <a:srgbClr val="171717"/>
                </a:solidFill>
              </a:rPr>
              <a:t> </a:t>
            </a:r>
            <a:r>
              <a:rPr sz="4395" spc="-200" dirty="0">
                <a:solidFill>
                  <a:srgbClr val="171717"/>
                </a:solidFill>
              </a:rPr>
              <a:t>Java </a:t>
            </a:r>
            <a:r>
              <a:rPr sz="4395" spc="-1910" dirty="0">
                <a:solidFill>
                  <a:srgbClr val="171717"/>
                </a:solidFill>
              </a:rPr>
              <a:t> </a:t>
            </a:r>
            <a:endParaRPr sz="43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730"/>
            </a:fld>
            <a:endParaRPr sz="7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890905" y="612140"/>
          <a:ext cx="10409555" cy="563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401300" imgH="5629275" progId="Paint.Picture">
                  <p:embed/>
                </p:oleObj>
              </mc:Choice>
              <mc:Fallback>
                <p:oleObj name="" r:id="rId1" imgW="10401300" imgH="5629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0905" y="612140"/>
                        <a:ext cx="10409555" cy="563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59460"/>
            <a:ext cx="10294620" cy="5339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518795" y="594360"/>
          <a:ext cx="11154410" cy="566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15600" imgH="5343525" progId="Paint.Picture">
                  <p:embed/>
                </p:oleObj>
              </mc:Choice>
              <mc:Fallback>
                <p:oleObj name="" r:id="rId1" imgW="10515600" imgH="53435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795" y="594360"/>
                        <a:ext cx="11154410" cy="566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Presentation</Application>
  <PresentationFormat>Widescreen</PresentationFormat>
  <Paragraphs>12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Sans Serif</vt:lpstr>
      <vt:lpstr>Office Theme</vt:lpstr>
      <vt:lpstr>Paint.Picture</vt:lpstr>
      <vt:lpstr>Paint.Picture</vt:lpstr>
      <vt:lpstr>Working with Arrays and Collections in Java  (Java SE 11 Developer Certification 1Z0-819)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Collections in Java  </dc:title>
  <dc:creator/>
  <cp:lastModifiedBy>steve</cp:lastModifiedBy>
  <cp:revision>2</cp:revision>
  <dcterms:created xsi:type="dcterms:W3CDTF">2022-06-09T16:14:36Z</dcterms:created>
  <dcterms:modified xsi:type="dcterms:W3CDTF">2022-06-09T16:25:54Z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2E1DA78B8A7A4E0B9AE92DE6A917D4E1</vt:lpwstr>
  </property>
  <property fmtid="{D5CDD505-2E9C-101B-9397-08002B2CF9AE}" pid="3" name="KSOProductBuildVer">
    <vt:lpwstr>1033-11.2.0.11156</vt:lpwstr>
  </property>
</Properties>
</file>