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84" y="0"/>
            <a:ext cx="10052050" cy="11303635"/>
          </a:xfrm>
          <a:custGeom>
            <a:avLst/>
            <a:gdLst/>
            <a:ahLst/>
            <a:cxnLst/>
            <a:rect l="l" t="t" r="r" b="b"/>
            <a:pathLst>
              <a:path w="10052050" h="11303635">
                <a:moveTo>
                  <a:pt x="0" y="11303385"/>
                </a:moveTo>
                <a:lnTo>
                  <a:pt x="10052050" y="11303385"/>
                </a:lnTo>
                <a:lnTo>
                  <a:pt x="10052050" y="0"/>
                </a:lnTo>
                <a:lnTo>
                  <a:pt x="0" y="0"/>
                </a:lnTo>
                <a:lnTo>
                  <a:pt x="0" y="11303385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2589" y="860991"/>
            <a:ext cx="8358920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232323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8280" y="3172191"/>
            <a:ext cx="16187538" cy="495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518315"/>
            <a:ext cx="6958965" cy="113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50" spc="-540" dirty="0">
                <a:solidFill>
                  <a:srgbClr val="171717"/>
                </a:solidFill>
              </a:rPr>
              <a:t>W</a:t>
            </a:r>
            <a:r>
              <a:rPr sz="7250" spc="-245" dirty="0">
                <a:solidFill>
                  <a:srgbClr val="171717"/>
                </a:solidFill>
              </a:rPr>
              <a:t>o</a:t>
            </a:r>
            <a:r>
              <a:rPr sz="7250" spc="-75" dirty="0">
                <a:solidFill>
                  <a:srgbClr val="171717"/>
                </a:solidFill>
              </a:rPr>
              <a:t>r</a:t>
            </a:r>
            <a:r>
              <a:rPr sz="7250" spc="-505" dirty="0">
                <a:solidFill>
                  <a:srgbClr val="171717"/>
                </a:solidFill>
              </a:rPr>
              <a:t>k</a:t>
            </a:r>
            <a:r>
              <a:rPr sz="7250" spc="-290" dirty="0">
                <a:solidFill>
                  <a:srgbClr val="171717"/>
                </a:solidFill>
              </a:rPr>
              <a:t>i</a:t>
            </a:r>
            <a:r>
              <a:rPr sz="7250" spc="-35" dirty="0">
                <a:solidFill>
                  <a:srgbClr val="171717"/>
                </a:solidFill>
              </a:rPr>
              <a:t>n</a:t>
            </a:r>
            <a:r>
              <a:rPr sz="7250" spc="195" dirty="0">
                <a:solidFill>
                  <a:srgbClr val="171717"/>
                </a:solidFill>
              </a:rPr>
              <a:t>g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-395" dirty="0">
                <a:solidFill>
                  <a:srgbClr val="171717"/>
                </a:solidFill>
              </a:rPr>
              <a:t>w</a:t>
            </a:r>
            <a:r>
              <a:rPr sz="7250" spc="-290" dirty="0">
                <a:solidFill>
                  <a:srgbClr val="171717"/>
                </a:solidFill>
              </a:rPr>
              <a:t>i</a:t>
            </a:r>
            <a:r>
              <a:rPr sz="7250" spc="395" dirty="0">
                <a:solidFill>
                  <a:srgbClr val="171717"/>
                </a:solidFill>
              </a:rPr>
              <a:t>t</a:t>
            </a:r>
            <a:r>
              <a:rPr sz="7250" spc="150" dirty="0">
                <a:solidFill>
                  <a:srgbClr val="171717"/>
                </a:solidFill>
              </a:rPr>
              <a:t>h</a:t>
            </a:r>
            <a:r>
              <a:rPr sz="7250" spc="-535" dirty="0">
                <a:solidFill>
                  <a:srgbClr val="171717"/>
                </a:solidFill>
              </a:rPr>
              <a:t> </a:t>
            </a:r>
            <a:r>
              <a:rPr sz="7250" spc="-325" dirty="0">
                <a:solidFill>
                  <a:srgbClr val="171717"/>
                </a:solidFill>
              </a:rPr>
              <a:t>L</a:t>
            </a:r>
            <a:r>
              <a:rPr sz="7250" spc="-290" dirty="0">
                <a:solidFill>
                  <a:srgbClr val="171717"/>
                </a:solidFill>
              </a:rPr>
              <a:t>i</a:t>
            </a:r>
            <a:r>
              <a:rPr sz="7250" spc="-505" dirty="0">
                <a:solidFill>
                  <a:srgbClr val="171717"/>
                </a:solidFill>
              </a:rPr>
              <a:t>s</a:t>
            </a:r>
            <a:r>
              <a:rPr sz="7250" spc="305" dirty="0">
                <a:solidFill>
                  <a:srgbClr val="171717"/>
                </a:solidFill>
              </a:rPr>
              <a:t>t</a:t>
            </a:r>
            <a:r>
              <a:rPr sz="7250" spc="-320" dirty="0">
                <a:solidFill>
                  <a:srgbClr val="171717"/>
                </a:solidFill>
              </a:rPr>
              <a:t>s</a:t>
            </a:r>
            <a:endParaRPr sz="72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70" dirty="0"/>
              <a:t> </a:t>
            </a:r>
            <a:r>
              <a:rPr spc="80" dirty="0"/>
              <a:t>Collection</a:t>
            </a:r>
            <a:r>
              <a:rPr spc="-165" dirty="0"/>
              <a:t> </a:t>
            </a:r>
            <a:r>
              <a:rPr spc="95" dirty="0"/>
              <a:t>Interface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5575279" y="3180483"/>
            <a:ext cx="2511425" cy="141097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83540">
              <a:lnSpc>
                <a:spcPct val="100000"/>
              </a:lnSpc>
            </a:pPr>
            <a:r>
              <a:rPr sz="2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5279" y="5038547"/>
            <a:ext cx="2511425" cy="1410970"/>
          </a:xfrm>
          <a:custGeom>
            <a:avLst/>
            <a:gdLst/>
            <a:ahLst/>
            <a:cxnLst/>
            <a:rect l="l" t="t" r="r" b="b"/>
            <a:pathLst>
              <a:path w="2511425" h="1410970">
                <a:moveTo>
                  <a:pt x="2511332" y="0"/>
                </a:moveTo>
                <a:lnTo>
                  <a:pt x="0" y="0"/>
                </a:lnTo>
                <a:lnTo>
                  <a:pt x="0" y="1410858"/>
                </a:lnTo>
                <a:lnTo>
                  <a:pt x="2511332" y="1410858"/>
                </a:lnTo>
                <a:lnTo>
                  <a:pt x="251133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52902" y="5505831"/>
            <a:ext cx="11563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058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7500" y="5038547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2687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50545">
              <a:lnSpc>
                <a:spcPct val="100000"/>
              </a:lnSpc>
            </a:pPr>
            <a:r>
              <a:rPr sz="2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HashSet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9964" y="7680118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88620">
              <a:lnSpc>
                <a:spcPct val="100000"/>
              </a:lnSpc>
            </a:pPr>
            <a:r>
              <a:rPr sz="2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LinkedList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1325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77470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PriorityQueue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603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04825">
              <a:lnSpc>
                <a:spcPct val="100000"/>
              </a:lnSpc>
            </a:pPr>
            <a:r>
              <a:rPr sz="2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ArrayList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61681" y="6530475"/>
            <a:ext cx="1069975" cy="1069975"/>
            <a:chOff x="6761681" y="6530475"/>
            <a:chExt cx="1069975" cy="1069975"/>
          </a:xfrm>
        </p:grpSpPr>
        <p:sp>
          <p:nvSpPr>
            <p:cNvPr id="13" name="object 13"/>
            <p:cNvSpPr/>
            <p:nvPr/>
          </p:nvSpPr>
          <p:spPr>
            <a:xfrm>
              <a:off x="6917166" y="6685960"/>
              <a:ext cx="883285" cy="883285"/>
            </a:xfrm>
            <a:custGeom>
              <a:avLst/>
              <a:gdLst/>
              <a:ahLst/>
              <a:cxnLst/>
              <a:rect l="l" t="t" r="r" b="b"/>
              <a:pathLst>
                <a:path w="883284" h="883284">
                  <a:moveTo>
                    <a:pt x="0" y="0"/>
                  </a:moveTo>
                  <a:lnTo>
                    <a:pt x="22212" y="22212"/>
                  </a:lnTo>
                  <a:lnTo>
                    <a:pt x="882780" y="882780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61681" y="6530475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0"/>
                  </a:moveTo>
                  <a:lnTo>
                    <a:pt x="88848" y="266544"/>
                  </a:lnTo>
                  <a:lnTo>
                    <a:pt x="266544" y="888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378335" y="2624425"/>
            <a:ext cx="8790940" cy="5048250"/>
            <a:chOff x="1378335" y="2624425"/>
            <a:chExt cx="8790940" cy="5048250"/>
          </a:xfrm>
        </p:grpSpPr>
        <p:sp>
          <p:nvSpPr>
            <p:cNvPr id="16" name="object 16"/>
            <p:cNvSpPr/>
            <p:nvPr/>
          </p:nvSpPr>
          <p:spPr>
            <a:xfrm>
              <a:off x="6823181" y="4804879"/>
              <a:ext cx="0" cy="194945"/>
            </a:xfrm>
            <a:custGeom>
              <a:avLst/>
              <a:gdLst/>
              <a:ahLst/>
              <a:cxnLst/>
              <a:rect l="l" t="t" r="r" b="b"/>
              <a:pathLst>
                <a:path h="194945">
                  <a:moveTo>
                    <a:pt x="0" y="0"/>
                  </a:moveTo>
                  <a:lnTo>
                    <a:pt x="0" y="194758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97531" y="4584991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125650" y="0"/>
                  </a:moveTo>
                  <a:lnTo>
                    <a:pt x="0" y="251301"/>
                  </a:lnTo>
                  <a:lnTo>
                    <a:pt x="251301" y="251301"/>
                  </a:lnTo>
                  <a:lnTo>
                    <a:pt x="12565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448370" y="4616183"/>
              <a:ext cx="1689735" cy="327025"/>
            </a:xfrm>
            <a:custGeom>
              <a:avLst/>
              <a:gdLst/>
              <a:ahLst/>
              <a:cxnLst/>
              <a:rect l="l" t="t" r="r" b="b"/>
              <a:pathLst>
                <a:path w="1689734" h="327025">
                  <a:moveTo>
                    <a:pt x="0" y="0"/>
                  </a:moveTo>
                  <a:lnTo>
                    <a:pt x="30841" y="5961"/>
                  </a:lnTo>
                  <a:lnTo>
                    <a:pt x="1689469" y="326589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32477" y="4498779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270581" y="0"/>
                  </a:moveTo>
                  <a:lnTo>
                    <a:pt x="0" y="75670"/>
                  </a:lnTo>
                  <a:lnTo>
                    <a:pt x="222885" y="246733"/>
                  </a:lnTo>
                  <a:lnTo>
                    <a:pt x="270581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12191" y="4606766"/>
              <a:ext cx="1801495" cy="351155"/>
            </a:xfrm>
            <a:custGeom>
              <a:avLst/>
              <a:gdLst/>
              <a:ahLst/>
              <a:cxnLst/>
              <a:rect l="l" t="t" r="r" b="b"/>
              <a:pathLst>
                <a:path w="1801495" h="351154">
                  <a:moveTo>
                    <a:pt x="1801395" y="0"/>
                  </a:moveTo>
                  <a:lnTo>
                    <a:pt x="1770563" y="6009"/>
                  </a:lnTo>
                  <a:lnTo>
                    <a:pt x="0" y="351124"/>
                  </a:lnTo>
                </a:path>
              </a:pathLst>
            </a:custGeom>
            <a:ln w="62825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158715" y="4489445"/>
              <a:ext cx="271145" cy="247015"/>
            </a:xfrm>
            <a:custGeom>
              <a:avLst/>
              <a:gdLst/>
              <a:ahLst/>
              <a:cxnLst/>
              <a:rect l="l" t="t" r="r" b="b"/>
              <a:pathLst>
                <a:path w="271145" h="247014">
                  <a:moveTo>
                    <a:pt x="0" y="0"/>
                  </a:moveTo>
                  <a:lnTo>
                    <a:pt x="48078" y="246659"/>
                  </a:lnTo>
                  <a:lnTo>
                    <a:pt x="270698" y="75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788939" y="2687251"/>
              <a:ext cx="4084320" cy="2397760"/>
            </a:xfrm>
            <a:custGeom>
              <a:avLst/>
              <a:gdLst/>
              <a:ahLst/>
              <a:cxnLst/>
              <a:rect l="l" t="t" r="r" b="b"/>
              <a:pathLst>
                <a:path w="4084320" h="2397760">
                  <a:moveTo>
                    <a:pt x="3486084" y="351079"/>
                  </a:moveTo>
                  <a:lnTo>
                    <a:pt x="3532079" y="378946"/>
                  </a:lnTo>
                  <a:lnTo>
                    <a:pt x="3576233" y="407457"/>
                  </a:lnTo>
                  <a:lnTo>
                    <a:pt x="3618548" y="436587"/>
                  </a:lnTo>
                  <a:lnTo>
                    <a:pt x="3659023" y="466309"/>
                  </a:lnTo>
                  <a:lnTo>
                    <a:pt x="3697658" y="496596"/>
                  </a:lnTo>
                  <a:lnTo>
                    <a:pt x="3734454" y="527423"/>
                  </a:lnTo>
                  <a:lnTo>
                    <a:pt x="3769410" y="558763"/>
                  </a:lnTo>
                  <a:lnTo>
                    <a:pt x="3802525" y="590589"/>
                  </a:lnTo>
                  <a:lnTo>
                    <a:pt x="3833802" y="622876"/>
                  </a:lnTo>
                  <a:lnTo>
                    <a:pt x="3863238" y="655597"/>
                  </a:lnTo>
                  <a:lnTo>
                    <a:pt x="3890835" y="688726"/>
                  </a:lnTo>
                  <a:lnTo>
                    <a:pt x="3916592" y="722236"/>
                  </a:lnTo>
                  <a:lnTo>
                    <a:pt x="3940509" y="756102"/>
                  </a:lnTo>
                  <a:lnTo>
                    <a:pt x="3962586" y="790296"/>
                  </a:lnTo>
                  <a:lnTo>
                    <a:pt x="3982823" y="824793"/>
                  </a:lnTo>
                  <a:lnTo>
                    <a:pt x="4001221" y="859567"/>
                  </a:lnTo>
                  <a:lnTo>
                    <a:pt x="4017779" y="894590"/>
                  </a:lnTo>
                  <a:lnTo>
                    <a:pt x="4032497" y="929837"/>
                  </a:lnTo>
                  <a:lnTo>
                    <a:pt x="4056414" y="1000896"/>
                  </a:lnTo>
                  <a:lnTo>
                    <a:pt x="4072972" y="1072535"/>
                  </a:lnTo>
                  <a:lnTo>
                    <a:pt x="4082171" y="1144541"/>
                  </a:lnTo>
                  <a:lnTo>
                    <a:pt x="4084011" y="1180617"/>
                  </a:lnTo>
                  <a:lnTo>
                    <a:pt x="4084011" y="1216706"/>
                  </a:lnTo>
                  <a:lnTo>
                    <a:pt x="4078492" y="1288818"/>
                  </a:lnTo>
                  <a:lnTo>
                    <a:pt x="4065613" y="1360666"/>
                  </a:lnTo>
                  <a:lnTo>
                    <a:pt x="4045376" y="1432041"/>
                  </a:lnTo>
                  <a:lnTo>
                    <a:pt x="4017779" y="1502733"/>
                  </a:lnTo>
                  <a:lnTo>
                    <a:pt x="4001221" y="1537756"/>
                  </a:lnTo>
                  <a:lnTo>
                    <a:pt x="3982823" y="1572529"/>
                  </a:lnTo>
                  <a:lnTo>
                    <a:pt x="3962586" y="1607026"/>
                  </a:lnTo>
                  <a:lnTo>
                    <a:pt x="3940509" y="1641221"/>
                  </a:lnTo>
                  <a:lnTo>
                    <a:pt x="3916592" y="1675086"/>
                  </a:lnTo>
                  <a:lnTo>
                    <a:pt x="3890835" y="1708597"/>
                  </a:lnTo>
                  <a:lnTo>
                    <a:pt x="3863238" y="1741725"/>
                  </a:lnTo>
                  <a:lnTo>
                    <a:pt x="3833802" y="1774446"/>
                  </a:lnTo>
                  <a:lnTo>
                    <a:pt x="3802525" y="1806733"/>
                  </a:lnTo>
                  <a:lnTo>
                    <a:pt x="3769410" y="1838560"/>
                  </a:lnTo>
                  <a:lnTo>
                    <a:pt x="3734454" y="1869900"/>
                  </a:lnTo>
                  <a:lnTo>
                    <a:pt x="3697658" y="1900726"/>
                  </a:lnTo>
                  <a:lnTo>
                    <a:pt x="3659023" y="1931014"/>
                  </a:lnTo>
                  <a:lnTo>
                    <a:pt x="3618548" y="1960735"/>
                  </a:lnTo>
                  <a:lnTo>
                    <a:pt x="3576233" y="1989865"/>
                  </a:lnTo>
                  <a:lnTo>
                    <a:pt x="3532079" y="2018376"/>
                  </a:lnTo>
                  <a:lnTo>
                    <a:pt x="3486084" y="2046243"/>
                  </a:lnTo>
                  <a:lnTo>
                    <a:pt x="3447111" y="2068528"/>
                  </a:lnTo>
                  <a:lnTo>
                    <a:pt x="3407389" y="2090082"/>
                  </a:lnTo>
                  <a:lnTo>
                    <a:pt x="3366944" y="2110906"/>
                  </a:lnTo>
                  <a:lnTo>
                    <a:pt x="3325800" y="2130999"/>
                  </a:lnTo>
                  <a:lnTo>
                    <a:pt x="3283982" y="2150361"/>
                  </a:lnTo>
                  <a:lnTo>
                    <a:pt x="3241516" y="2168993"/>
                  </a:lnTo>
                  <a:lnTo>
                    <a:pt x="3198426" y="2186894"/>
                  </a:lnTo>
                  <a:lnTo>
                    <a:pt x="3154737" y="2204064"/>
                  </a:lnTo>
                  <a:lnTo>
                    <a:pt x="3110474" y="2220504"/>
                  </a:lnTo>
                  <a:lnTo>
                    <a:pt x="3065662" y="2236213"/>
                  </a:lnTo>
                  <a:lnTo>
                    <a:pt x="3020326" y="2251192"/>
                  </a:lnTo>
                  <a:lnTo>
                    <a:pt x="2974492" y="2265439"/>
                  </a:lnTo>
                  <a:lnTo>
                    <a:pt x="2928183" y="2278956"/>
                  </a:lnTo>
                  <a:lnTo>
                    <a:pt x="2881425" y="2291743"/>
                  </a:lnTo>
                  <a:lnTo>
                    <a:pt x="2834243" y="2303799"/>
                  </a:lnTo>
                  <a:lnTo>
                    <a:pt x="2786662" y="2315124"/>
                  </a:lnTo>
                  <a:lnTo>
                    <a:pt x="2738707" y="2325718"/>
                  </a:lnTo>
                  <a:lnTo>
                    <a:pt x="2690402" y="2335582"/>
                  </a:lnTo>
                  <a:lnTo>
                    <a:pt x="2641773" y="2344715"/>
                  </a:lnTo>
                  <a:lnTo>
                    <a:pt x="2592844" y="2353118"/>
                  </a:lnTo>
                  <a:lnTo>
                    <a:pt x="2543641" y="2360790"/>
                  </a:lnTo>
                  <a:lnTo>
                    <a:pt x="2494189" y="2367731"/>
                  </a:lnTo>
                  <a:lnTo>
                    <a:pt x="2444512" y="2373942"/>
                  </a:lnTo>
                  <a:lnTo>
                    <a:pt x="2394635" y="2379422"/>
                  </a:lnTo>
                  <a:lnTo>
                    <a:pt x="2344584" y="2384171"/>
                  </a:lnTo>
                  <a:lnTo>
                    <a:pt x="2294383" y="2388189"/>
                  </a:lnTo>
                  <a:lnTo>
                    <a:pt x="2244057" y="2391477"/>
                  </a:lnTo>
                  <a:lnTo>
                    <a:pt x="2193632" y="2394035"/>
                  </a:lnTo>
                  <a:lnTo>
                    <a:pt x="2143131" y="2395861"/>
                  </a:lnTo>
                  <a:lnTo>
                    <a:pt x="2092581" y="2396957"/>
                  </a:lnTo>
                  <a:lnTo>
                    <a:pt x="2042006" y="2397323"/>
                  </a:lnTo>
                  <a:lnTo>
                    <a:pt x="1991430" y="2396957"/>
                  </a:lnTo>
                  <a:lnTo>
                    <a:pt x="1940880" y="2395861"/>
                  </a:lnTo>
                  <a:lnTo>
                    <a:pt x="1890380" y="2394035"/>
                  </a:lnTo>
                  <a:lnTo>
                    <a:pt x="1839954" y="2391477"/>
                  </a:lnTo>
                  <a:lnTo>
                    <a:pt x="1789628" y="2388189"/>
                  </a:lnTo>
                  <a:lnTo>
                    <a:pt x="1739427" y="2384171"/>
                  </a:lnTo>
                  <a:lnTo>
                    <a:pt x="1689376" y="2379422"/>
                  </a:lnTo>
                  <a:lnTo>
                    <a:pt x="1639500" y="2373942"/>
                  </a:lnTo>
                  <a:lnTo>
                    <a:pt x="1589823" y="2367731"/>
                  </a:lnTo>
                  <a:lnTo>
                    <a:pt x="1540370" y="2360790"/>
                  </a:lnTo>
                  <a:lnTo>
                    <a:pt x="1491167" y="2353118"/>
                  </a:lnTo>
                  <a:lnTo>
                    <a:pt x="1442239" y="2344715"/>
                  </a:lnTo>
                  <a:lnTo>
                    <a:pt x="1393609" y="2335582"/>
                  </a:lnTo>
                  <a:lnTo>
                    <a:pt x="1345305" y="2325718"/>
                  </a:lnTo>
                  <a:lnTo>
                    <a:pt x="1297349" y="2315124"/>
                  </a:lnTo>
                  <a:lnTo>
                    <a:pt x="1249768" y="2303799"/>
                  </a:lnTo>
                  <a:lnTo>
                    <a:pt x="1202586" y="2291743"/>
                  </a:lnTo>
                  <a:lnTo>
                    <a:pt x="1155828" y="2278956"/>
                  </a:lnTo>
                  <a:lnTo>
                    <a:pt x="1109519" y="2265439"/>
                  </a:lnTo>
                  <a:lnTo>
                    <a:pt x="1063685" y="2251192"/>
                  </a:lnTo>
                  <a:lnTo>
                    <a:pt x="1018349" y="2236213"/>
                  </a:lnTo>
                  <a:lnTo>
                    <a:pt x="973537" y="2220504"/>
                  </a:lnTo>
                  <a:lnTo>
                    <a:pt x="929274" y="2204064"/>
                  </a:lnTo>
                  <a:lnTo>
                    <a:pt x="885585" y="2186894"/>
                  </a:lnTo>
                  <a:lnTo>
                    <a:pt x="842495" y="2168993"/>
                  </a:lnTo>
                  <a:lnTo>
                    <a:pt x="800029" y="2150361"/>
                  </a:lnTo>
                  <a:lnTo>
                    <a:pt x="758211" y="2130999"/>
                  </a:lnTo>
                  <a:lnTo>
                    <a:pt x="717067" y="2110906"/>
                  </a:lnTo>
                  <a:lnTo>
                    <a:pt x="676622" y="2090082"/>
                  </a:lnTo>
                  <a:lnTo>
                    <a:pt x="636900" y="2068528"/>
                  </a:lnTo>
                  <a:lnTo>
                    <a:pt x="597927" y="2046243"/>
                  </a:lnTo>
                  <a:lnTo>
                    <a:pt x="551932" y="2018376"/>
                  </a:lnTo>
                  <a:lnTo>
                    <a:pt x="507778" y="1989865"/>
                  </a:lnTo>
                  <a:lnTo>
                    <a:pt x="465463" y="1960735"/>
                  </a:lnTo>
                  <a:lnTo>
                    <a:pt x="424988" y="1931014"/>
                  </a:lnTo>
                  <a:lnTo>
                    <a:pt x="386352" y="1900726"/>
                  </a:lnTo>
                  <a:lnTo>
                    <a:pt x="349557" y="1869900"/>
                  </a:lnTo>
                  <a:lnTo>
                    <a:pt x="314601" y="1838560"/>
                  </a:lnTo>
                  <a:lnTo>
                    <a:pt x="281485" y="1806733"/>
                  </a:lnTo>
                  <a:lnTo>
                    <a:pt x="250209" y="1774446"/>
                  </a:lnTo>
                  <a:lnTo>
                    <a:pt x="220773" y="1741725"/>
                  </a:lnTo>
                  <a:lnTo>
                    <a:pt x="193176" y="1708597"/>
                  </a:lnTo>
                  <a:lnTo>
                    <a:pt x="167419" y="1675086"/>
                  </a:lnTo>
                  <a:lnTo>
                    <a:pt x="143502" y="1641221"/>
                  </a:lnTo>
                  <a:lnTo>
                    <a:pt x="121425" y="1607026"/>
                  </a:lnTo>
                  <a:lnTo>
                    <a:pt x="101187" y="1572529"/>
                  </a:lnTo>
                  <a:lnTo>
                    <a:pt x="82789" y="1537756"/>
                  </a:lnTo>
                  <a:lnTo>
                    <a:pt x="66231" y="1502733"/>
                  </a:lnTo>
                  <a:lnTo>
                    <a:pt x="51513" y="1467486"/>
                  </a:lnTo>
                  <a:lnTo>
                    <a:pt x="27596" y="1396426"/>
                  </a:lnTo>
                  <a:lnTo>
                    <a:pt x="11038" y="1324788"/>
                  </a:lnTo>
                  <a:lnTo>
                    <a:pt x="1839" y="1252781"/>
                  </a:lnTo>
                  <a:lnTo>
                    <a:pt x="0" y="1216706"/>
                  </a:lnTo>
                  <a:lnTo>
                    <a:pt x="0" y="1180617"/>
                  </a:lnTo>
                  <a:lnTo>
                    <a:pt x="5519" y="1108505"/>
                  </a:lnTo>
                  <a:lnTo>
                    <a:pt x="18397" y="1036656"/>
                  </a:lnTo>
                  <a:lnTo>
                    <a:pt x="38635" y="965281"/>
                  </a:lnTo>
                  <a:lnTo>
                    <a:pt x="66231" y="894590"/>
                  </a:lnTo>
                  <a:lnTo>
                    <a:pt x="82789" y="859567"/>
                  </a:lnTo>
                  <a:lnTo>
                    <a:pt x="101187" y="824793"/>
                  </a:lnTo>
                  <a:lnTo>
                    <a:pt x="121425" y="790296"/>
                  </a:lnTo>
                  <a:lnTo>
                    <a:pt x="143502" y="756102"/>
                  </a:lnTo>
                  <a:lnTo>
                    <a:pt x="167419" y="722236"/>
                  </a:lnTo>
                  <a:lnTo>
                    <a:pt x="193176" y="688726"/>
                  </a:lnTo>
                  <a:lnTo>
                    <a:pt x="220773" y="655597"/>
                  </a:lnTo>
                  <a:lnTo>
                    <a:pt x="250209" y="622876"/>
                  </a:lnTo>
                  <a:lnTo>
                    <a:pt x="281485" y="590589"/>
                  </a:lnTo>
                  <a:lnTo>
                    <a:pt x="314601" y="558763"/>
                  </a:lnTo>
                  <a:lnTo>
                    <a:pt x="349557" y="527423"/>
                  </a:lnTo>
                  <a:lnTo>
                    <a:pt x="386352" y="496596"/>
                  </a:lnTo>
                  <a:lnTo>
                    <a:pt x="424988" y="466309"/>
                  </a:lnTo>
                  <a:lnTo>
                    <a:pt x="465463" y="436587"/>
                  </a:lnTo>
                  <a:lnTo>
                    <a:pt x="507778" y="407457"/>
                  </a:lnTo>
                  <a:lnTo>
                    <a:pt x="551932" y="378946"/>
                  </a:lnTo>
                  <a:lnTo>
                    <a:pt x="597927" y="351079"/>
                  </a:lnTo>
                  <a:lnTo>
                    <a:pt x="636900" y="328794"/>
                  </a:lnTo>
                  <a:lnTo>
                    <a:pt x="676622" y="307240"/>
                  </a:lnTo>
                  <a:lnTo>
                    <a:pt x="717067" y="286416"/>
                  </a:lnTo>
                  <a:lnTo>
                    <a:pt x="758211" y="266323"/>
                  </a:lnTo>
                  <a:lnTo>
                    <a:pt x="800029" y="246961"/>
                  </a:lnTo>
                  <a:lnTo>
                    <a:pt x="842495" y="228329"/>
                  </a:lnTo>
                  <a:lnTo>
                    <a:pt x="885585" y="210428"/>
                  </a:lnTo>
                  <a:lnTo>
                    <a:pt x="929274" y="193258"/>
                  </a:lnTo>
                  <a:lnTo>
                    <a:pt x="973537" y="176818"/>
                  </a:lnTo>
                  <a:lnTo>
                    <a:pt x="1018349" y="161109"/>
                  </a:lnTo>
                  <a:lnTo>
                    <a:pt x="1063685" y="146131"/>
                  </a:lnTo>
                  <a:lnTo>
                    <a:pt x="1109519" y="131883"/>
                  </a:lnTo>
                  <a:lnTo>
                    <a:pt x="1155828" y="118366"/>
                  </a:lnTo>
                  <a:lnTo>
                    <a:pt x="1202586" y="105579"/>
                  </a:lnTo>
                  <a:lnTo>
                    <a:pt x="1249768" y="93523"/>
                  </a:lnTo>
                  <a:lnTo>
                    <a:pt x="1297349" y="82198"/>
                  </a:lnTo>
                  <a:lnTo>
                    <a:pt x="1345305" y="71604"/>
                  </a:lnTo>
                  <a:lnTo>
                    <a:pt x="1393609" y="61740"/>
                  </a:lnTo>
                  <a:lnTo>
                    <a:pt x="1442239" y="52607"/>
                  </a:lnTo>
                  <a:lnTo>
                    <a:pt x="1491167" y="44204"/>
                  </a:lnTo>
                  <a:lnTo>
                    <a:pt x="1540370" y="36532"/>
                  </a:lnTo>
                  <a:lnTo>
                    <a:pt x="1589823" y="29591"/>
                  </a:lnTo>
                  <a:lnTo>
                    <a:pt x="1639500" y="23380"/>
                  </a:lnTo>
                  <a:lnTo>
                    <a:pt x="1689376" y="17901"/>
                  </a:lnTo>
                  <a:lnTo>
                    <a:pt x="1739427" y="13151"/>
                  </a:lnTo>
                  <a:lnTo>
                    <a:pt x="1789628" y="9133"/>
                  </a:lnTo>
                  <a:lnTo>
                    <a:pt x="1839954" y="5845"/>
                  </a:lnTo>
                  <a:lnTo>
                    <a:pt x="1890380" y="3287"/>
                  </a:lnTo>
                  <a:lnTo>
                    <a:pt x="1940880" y="1461"/>
                  </a:lnTo>
                  <a:lnTo>
                    <a:pt x="1991430" y="365"/>
                  </a:lnTo>
                  <a:lnTo>
                    <a:pt x="2042006" y="0"/>
                  </a:lnTo>
                  <a:lnTo>
                    <a:pt x="2092581" y="365"/>
                  </a:lnTo>
                  <a:lnTo>
                    <a:pt x="2143131" y="1461"/>
                  </a:lnTo>
                  <a:lnTo>
                    <a:pt x="2193632" y="3287"/>
                  </a:lnTo>
                  <a:lnTo>
                    <a:pt x="2244057" y="5845"/>
                  </a:lnTo>
                  <a:lnTo>
                    <a:pt x="2294383" y="9133"/>
                  </a:lnTo>
                  <a:lnTo>
                    <a:pt x="2344584" y="13151"/>
                  </a:lnTo>
                  <a:lnTo>
                    <a:pt x="2394635" y="17901"/>
                  </a:lnTo>
                  <a:lnTo>
                    <a:pt x="2444512" y="23380"/>
                  </a:lnTo>
                  <a:lnTo>
                    <a:pt x="2494189" y="29591"/>
                  </a:lnTo>
                  <a:lnTo>
                    <a:pt x="2543641" y="36532"/>
                  </a:lnTo>
                  <a:lnTo>
                    <a:pt x="2592844" y="44204"/>
                  </a:lnTo>
                  <a:lnTo>
                    <a:pt x="2641773" y="52607"/>
                  </a:lnTo>
                  <a:lnTo>
                    <a:pt x="2690402" y="61740"/>
                  </a:lnTo>
                  <a:lnTo>
                    <a:pt x="2738707" y="71604"/>
                  </a:lnTo>
                  <a:lnTo>
                    <a:pt x="2786662" y="82198"/>
                  </a:lnTo>
                  <a:lnTo>
                    <a:pt x="2834243" y="93523"/>
                  </a:lnTo>
                  <a:lnTo>
                    <a:pt x="2881425" y="105579"/>
                  </a:lnTo>
                  <a:lnTo>
                    <a:pt x="2928183" y="118366"/>
                  </a:lnTo>
                  <a:lnTo>
                    <a:pt x="2974492" y="131883"/>
                  </a:lnTo>
                  <a:lnTo>
                    <a:pt x="3020326" y="146131"/>
                  </a:lnTo>
                  <a:lnTo>
                    <a:pt x="3065662" y="161109"/>
                  </a:lnTo>
                  <a:lnTo>
                    <a:pt x="3110474" y="176818"/>
                  </a:lnTo>
                  <a:lnTo>
                    <a:pt x="3154737" y="193258"/>
                  </a:lnTo>
                  <a:lnTo>
                    <a:pt x="3198426" y="210428"/>
                  </a:lnTo>
                  <a:lnTo>
                    <a:pt x="3241516" y="228329"/>
                  </a:lnTo>
                  <a:lnTo>
                    <a:pt x="3283982" y="246961"/>
                  </a:lnTo>
                  <a:lnTo>
                    <a:pt x="3325800" y="266323"/>
                  </a:lnTo>
                  <a:lnTo>
                    <a:pt x="3366944" y="286416"/>
                  </a:lnTo>
                  <a:lnTo>
                    <a:pt x="3407389" y="307240"/>
                  </a:lnTo>
                  <a:lnTo>
                    <a:pt x="3447111" y="328794"/>
                  </a:lnTo>
                  <a:lnTo>
                    <a:pt x="3486084" y="351079"/>
                  </a:lnTo>
                  <a:close/>
                </a:path>
              </a:pathLst>
            </a:custGeom>
            <a:ln w="12565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22289" y="6638748"/>
              <a:ext cx="1079500" cy="897890"/>
            </a:xfrm>
            <a:custGeom>
              <a:avLst/>
              <a:gdLst/>
              <a:ahLst/>
              <a:cxnLst/>
              <a:rect l="l" t="t" r="r" b="b"/>
              <a:pathLst>
                <a:path w="1079500" h="897890">
                  <a:moveTo>
                    <a:pt x="1078909" y="0"/>
                  </a:moveTo>
                  <a:lnTo>
                    <a:pt x="1054761" y="20090"/>
                  </a:lnTo>
                  <a:lnTo>
                    <a:pt x="0" y="897630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96688" y="6498114"/>
              <a:ext cx="273685" cy="257810"/>
            </a:xfrm>
            <a:custGeom>
              <a:avLst/>
              <a:gdLst/>
              <a:ahLst/>
              <a:cxnLst/>
              <a:rect l="l" t="t" r="r" b="b"/>
              <a:pathLst>
                <a:path w="273685" h="257809">
                  <a:moveTo>
                    <a:pt x="273545" y="0"/>
                  </a:moveTo>
                  <a:lnTo>
                    <a:pt x="0" y="64133"/>
                  </a:lnTo>
                  <a:lnTo>
                    <a:pt x="160723" y="257316"/>
                  </a:lnTo>
                  <a:lnTo>
                    <a:pt x="273545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50646" y="6631438"/>
              <a:ext cx="1342390" cy="1009650"/>
            </a:xfrm>
            <a:custGeom>
              <a:avLst/>
              <a:gdLst/>
              <a:ahLst/>
              <a:cxnLst/>
              <a:rect l="l" t="t" r="r" b="b"/>
              <a:pathLst>
                <a:path w="1342389" h="1009650">
                  <a:moveTo>
                    <a:pt x="0" y="0"/>
                  </a:moveTo>
                  <a:lnTo>
                    <a:pt x="25100" y="18887"/>
                  </a:lnTo>
                  <a:lnTo>
                    <a:pt x="1341802" y="1009649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74943" y="6499229"/>
              <a:ext cx="276860" cy="252095"/>
            </a:xfrm>
            <a:custGeom>
              <a:avLst/>
              <a:gdLst/>
              <a:ahLst/>
              <a:cxnLst/>
              <a:rect l="l" t="t" r="r" b="b"/>
              <a:pathLst>
                <a:path w="276860" h="252095">
                  <a:moveTo>
                    <a:pt x="0" y="0"/>
                  </a:moveTo>
                  <a:lnTo>
                    <a:pt x="125254" y="251498"/>
                  </a:lnTo>
                  <a:lnTo>
                    <a:pt x="276351" y="50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41161" y="4545314"/>
              <a:ext cx="4084320" cy="2397760"/>
            </a:xfrm>
            <a:custGeom>
              <a:avLst/>
              <a:gdLst/>
              <a:ahLst/>
              <a:cxnLst/>
              <a:rect l="l" t="t" r="r" b="b"/>
              <a:pathLst>
                <a:path w="4084320" h="2397759">
                  <a:moveTo>
                    <a:pt x="3486084" y="351079"/>
                  </a:moveTo>
                  <a:lnTo>
                    <a:pt x="3532079" y="378946"/>
                  </a:lnTo>
                  <a:lnTo>
                    <a:pt x="3576233" y="407457"/>
                  </a:lnTo>
                  <a:lnTo>
                    <a:pt x="3618548" y="436587"/>
                  </a:lnTo>
                  <a:lnTo>
                    <a:pt x="3659023" y="466309"/>
                  </a:lnTo>
                  <a:lnTo>
                    <a:pt x="3697658" y="496596"/>
                  </a:lnTo>
                  <a:lnTo>
                    <a:pt x="3734454" y="527423"/>
                  </a:lnTo>
                  <a:lnTo>
                    <a:pt x="3769410" y="558763"/>
                  </a:lnTo>
                  <a:lnTo>
                    <a:pt x="3802525" y="590589"/>
                  </a:lnTo>
                  <a:lnTo>
                    <a:pt x="3833802" y="622876"/>
                  </a:lnTo>
                  <a:lnTo>
                    <a:pt x="3863238" y="655597"/>
                  </a:lnTo>
                  <a:lnTo>
                    <a:pt x="3890835" y="688726"/>
                  </a:lnTo>
                  <a:lnTo>
                    <a:pt x="3916592" y="722236"/>
                  </a:lnTo>
                  <a:lnTo>
                    <a:pt x="3940509" y="756102"/>
                  </a:lnTo>
                  <a:lnTo>
                    <a:pt x="3962586" y="790296"/>
                  </a:lnTo>
                  <a:lnTo>
                    <a:pt x="3982823" y="824793"/>
                  </a:lnTo>
                  <a:lnTo>
                    <a:pt x="4001221" y="859567"/>
                  </a:lnTo>
                  <a:lnTo>
                    <a:pt x="4017779" y="894590"/>
                  </a:lnTo>
                  <a:lnTo>
                    <a:pt x="4032497" y="929837"/>
                  </a:lnTo>
                  <a:lnTo>
                    <a:pt x="4056414" y="1000896"/>
                  </a:lnTo>
                  <a:lnTo>
                    <a:pt x="4072972" y="1072535"/>
                  </a:lnTo>
                  <a:lnTo>
                    <a:pt x="4082171" y="1144541"/>
                  </a:lnTo>
                  <a:lnTo>
                    <a:pt x="4084011" y="1180617"/>
                  </a:lnTo>
                  <a:lnTo>
                    <a:pt x="4084011" y="1216706"/>
                  </a:lnTo>
                  <a:lnTo>
                    <a:pt x="4078492" y="1288818"/>
                  </a:lnTo>
                  <a:lnTo>
                    <a:pt x="4065613" y="1360666"/>
                  </a:lnTo>
                  <a:lnTo>
                    <a:pt x="4045376" y="1432041"/>
                  </a:lnTo>
                  <a:lnTo>
                    <a:pt x="4017779" y="1502733"/>
                  </a:lnTo>
                  <a:lnTo>
                    <a:pt x="4001221" y="1537756"/>
                  </a:lnTo>
                  <a:lnTo>
                    <a:pt x="3982823" y="1572529"/>
                  </a:lnTo>
                  <a:lnTo>
                    <a:pt x="3962586" y="1607026"/>
                  </a:lnTo>
                  <a:lnTo>
                    <a:pt x="3940509" y="1641221"/>
                  </a:lnTo>
                  <a:lnTo>
                    <a:pt x="3916592" y="1675086"/>
                  </a:lnTo>
                  <a:lnTo>
                    <a:pt x="3890835" y="1708597"/>
                  </a:lnTo>
                  <a:lnTo>
                    <a:pt x="3863238" y="1741725"/>
                  </a:lnTo>
                  <a:lnTo>
                    <a:pt x="3833802" y="1774446"/>
                  </a:lnTo>
                  <a:lnTo>
                    <a:pt x="3802525" y="1806733"/>
                  </a:lnTo>
                  <a:lnTo>
                    <a:pt x="3769410" y="1838560"/>
                  </a:lnTo>
                  <a:lnTo>
                    <a:pt x="3734454" y="1869900"/>
                  </a:lnTo>
                  <a:lnTo>
                    <a:pt x="3697658" y="1900726"/>
                  </a:lnTo>
                  <a:lnTo>
                    <a:pt x="3659023" y="1931014"/>
                  </a:lnTo>
                  <a:lnTo>
                    <a:pt x="3618548" y="1960735"/>
                  </a:lnTo>
                  <a:lnTo>
                    <a:pt x="3576233" y="1989865"/>
                  </a:lnTo>
                  <a:lnTo>
                    <a:pt x="3532079" y="2018376"/>
                  </a:lnTo>
                  <a:lnTo>
                    <a:pt x="3486084" y="2046243"/>
                  </a:lnTo>
                  <a:lnTo>
                    <a:pt x="3447111" y="2068528"/>
                  </a:lnTo>
                  <a:lnTo>
                    <a:pt x="3407389" y="2090082"/>
                  </a:lnTo>
                  <a:lnTo>
                    <a:pt x="3366944" y="2110906"/>
                  </a:lnTo>
                  <a:lnTo>
                    <a:pt x="3325800" y="2130999"/>
                  </a:lnTo>
                  <a:lnTo>
                    <a:pt x="3283982" y="2150361"/>
                  </a:lnTo>
                  <a:lnTo>
                    <a:pt x="3241516" y="2168993"/>
                  </a:lnTo>
                  <a:lnTo>
                    <a:pt x="3198426" y="2186894"/>
                  </a:lnTo>
                  <a:lnTo>
                    <a:pt x="3154737" y="2204064"/>
                  </a:lnTo>
                  <a:lnTo>
                    <a:pt x="3110474" y="2220504"/>
                  </a:lnTo>
                  <a:lnTo>
                    <a:pt x="3065662" y="2236213"/>
                  </a:lnTo>
                  <a:lnTo>
                    <a:pt x="3020326" y="2251192"/>
                  </a:lnTo>
                  <a:lnTo>
                    <a:pt x="2974492" y="2265439"/>
                  </a:lnTo>
                  <a:lnTo>
                    <a:pt x="2928183" y="2278956"/>
                  </a:lnTo>
                  <a:lnTo>
                    <a:pt x="2881425" y="2291743"/>
                  </a:lnTo>
                  <a:lnTo>
                    <a:pt x="2834243" y="2303799"/>
                  </a:lnTo>
                  <a:lnTo>
                    <a:pt x="2786662" y="2315124"/>
                  </a:lnTo>
                  <a:lnTo>
                    <a:pt x="2738707" y="2325718"/>
                  </a:lnTo>
                  <a:lnTo>
                    <a:pt x="2690402" y="2335582"/>
                  </a:lnTo>
                  <a:lnTo>
                    <a:pt x="2641773" y="2344715"/>
                  </a:lnTo>
                  <a:lnTo>
                    <a:pt x="2592844" y="2353118"/>
                  </a:lnTo>
                  <a:lnTo>
                    <a:pt x="2543641" y="2360790"/>
                  </a:lnTo>
                  <a:lnTo>
                    <a:pt x="2494189" y="2367731"/>
                  </a:lnTo>
                  <a:lnTo>
                    <a:pt x="2444512" y="2373942"/>
                  </a:lnTo>
                  <a:lnTo>
                    <a:pt x="2394635" y="2379422"/>
                  </a:lnTo>
                  <a:lnTo>
                    <a:pt x="2344584" y="2384171"/>
                  </a:lnTo>
                  <a:lnTo>
                    <a:pt x="2294383" y="2388189"/>
                  </a:lnTo>
                  <a:lnTo>
                    <a:pt x="2244057" y="2391477"/>
                  </a:lnTo>
                  <a:lnTo>
                    <a:pt x="2193632" y="2394035"/>
                  </a:lnTo>
                  <a:lnTo>
                    <a:pt x="2143131" y="2395861"/>
                  </a:lnTo>
                  <a:lnTo>
                    <a:pt x="2092581" y="2396957"/>
                  </a:lnTo>
                  <a:lnTo>
                    <a:pt x="2042006" y="2397323"/>
                  </a:lnTo>
                  <a:lnTo>
                    <a:pt x="1991430" y="2396957"/>
                  </a:lnTo>
                  <a:lnTo>
                    <a:pt x="1940880" y="2395861"/>
                  </a:lnTo>
                  <a:lnTo>
                    <a:pt x="1890380" y="2394035"/>
                  </a:lnTo>
                  <a:lnTo>
                    <a:pt x="1839954" y="2391477"/>
                  </a:lnTo>
                  <a:lnTo>
                    <a:pt x="1789628" y="2388189"/>
                  </a:lnTo>
                  <a:lnTo>
                    <a:pt x="1739427" y="2384171"/>
                  </a:lnTo>
                  <a:lnTo>
                    <a:pt x="1689376" y="2379422"/>
                  </a:lnTo>
                  <a:lnTo>
                    <a:pt x="1639500" y="2373942"/>
                  </a:lnTo>
                  <a:lnTo>
                    <a:pt x="1589823" y="2367731"/>
                  </a:lnTo>
                  <a:lnTo>
                    <a:pt x="1540370" y="2360790"/>
                  </a:lnTo>
                  <a:lnTo>
                    <a:pt x="1491167" y="2353118"/>
                  </a:lnTo>
                  <a:lnTo>
                    <a:pt x="1442239" y="2344715"/>
                  </a:lnTo>
                  <a:lnTo>
                    <a:pt x="1393609" y="2335582"/>
                  </a:lnTo>
                  <a:lnTo>
                    <a:pt x="1345305" y="2325718"/>
                  </a:lnTo>
                  <a:lnTo>
                    <a:pt x="1297349" y="2315124"/>
                  </a:lnTo>
                  <a:lnTo>
                    <a:pt x="1249768" y="2303799"/>
                  </a:lnTo>
                  <a:lnTo>
                    <a:pt x="1202586" y="2291743"/>
                  </a:lnTo>
                  <a:lnTo>
                    <a:pt x="1155828" y="2278956"/>
                  </a:lnTo>
                  <a:lnTo>
                    <a:pt x="1109519" y="2265439"/>
                  </a:lnTo>
                  <a:lnTo>
                    <a:pt x="1063685" y="2251192"/>
                  </a:lnTo>
                  <a:lnTo>
                    <a:pt x="1018349" y="2236213"/>
                  </a:lnTo>
                  <a:lnTo>
                    <a:pt x="973537" y="2220504"/>
                  </a:lnTo>
                  <a:lnTo>
                    <a:pt x="929274" y="2204064"/>
                  </a:lnTo>
                  <a:lnTo>
                    <a:pt x="885585" y="2186894"/>
                  </a:lnTo>
                  <a:lnTo>
                    <a:pt x="842495" y="2168993"/>
                  </a:lnTo>
                  <a:lnTo>
                    <a:pt x="800029" y="2150361"/>
                  </a:lnTo>
                  <a:lnTo>
                    <a:pt x="758211" y="2130999"/>
                  </a:lnTo>
                  <a:lnTo>
                    <a:pt x="717067" y="2110906"/>
                  </a:lnTo>
                  <a:lnTo>
                    <a:pt x="676622" y="2090082"/>
                  </a:lnTo>
                  <a:lnTo>
                    <a:pt x="636900" y="2068528"/>
                  </a:lnTo>
                  <a:lnTo>
                    <a:pt x="597927" y="2046243"/>
                  </a:lnTo>
                  <a:lnTo>
                    <a:pt x="551932" y="2018376"/>
                  </a:lnTo>
                  <a:lnTo>
                    <a:pt x="507778" y="1989865"/>
                  </a:lnTo>
                  <a:lnTo>
                    <a:pt x="465463" y="1960735"/>
                  </a:lnTo>
                  <a:lnTo>
                    <a:pt x="424988" y="1931014"/>
                  </a:lnTo>
                  <a:lnTo>
                    <a:pt x="386352" y="1900726"/>
                  </a:lnTo>
                  <a:lnTo>
                    <a:pt x="349557" y="1869900"/>
                  </a:lnTo>
                  <a:lnTo>
                    <a:pt x="314601" y="1838560"/>
                  </a:lnTo>
                  <a:lnTo>
                    <a:pt x="281485" y="1806733"/>
                  </a:lnTo>
                  <a:lnTo>
                    <a:pt x="250209" y="1774446"/>
                  </a:lnTo>
                  <a:lnTo>
                    <a:pt x="220773" y="1741725"/>
                  </a:lnTo>
                  <a:lnTo>
                    <a:pt x="193176" y="1708597"/>
                  </a:lnTo>
                  <a:lnTo>
                    <a:pt x="167419" y="1675086"/>
                  </a:lnTo>
                  <a:lnTo>
                    <a:pt x="143502" y="1641221"/>
                  </a:lnTo>
                  <a:lnTo>
                    <a:pt x="121425" y="1607026"/>
                  </a:lnTo>
                  <a:lnTo>
                    <a:pt x="101187" y="1572529"/>
                  </a:lnTo>
                  <a:lnTo>
                    <a:pt x="82789" y="1537756"/>
                  </a:lnTo>
                  <a:lnTo>
                    <a:pt x="66231" y="1502733"/>
                  </a:lnTo>
                  <a:lnTo>
                    <a:pt x="51513" y="1467486"/>
                  </a:lnTo>
                  <a:lnTo>
                    <a:pt x="27596" y="1396426"/>
                  </a:lnTo>
                  <a:lnTo>
                    <a:pt x="11038" y="1324788"/>
                  </a:lnTo>
                  <a:lnTo>
                    <a:pt x="1839" y="1252781"/>
                  </a:lnTo>
                  <a:lnTo>
                    <a:pt x="0" y="1216706"/>
                  </a:lnTo>
                  <a:lnTo>
                    <a:pt x="0" y="1180617"/>
                  </a:lnTo>
                  <a:lnTo>
                    <a:pt x="5519" y="1108505"/>
                  </a:lnTo>
                  <a:lnTo>
                    <a:pt x="18397" y="1036656"/>
                  </a:lnTo>
                  <a:lnTo>
                    <a:pt x="38635" y="965281"/>
                  </a:lnTo>
                  <a:lnTo>
                    <a:pt x="66231" y="894590"/>
                  </a:lnTo>
                  <a:lnTo>
                    <a:pt x="82789" y="859567"/>
                  </a:lnTo>
                  <a:lnTo>
                    <a:pt x="101187" y="824793"/>
                  </a:lnTo>
                  <a:lnTo>
                    <a:pt x="121425" y="790296"/>
                  </a:lnTo>
                  <a:lnTo>
                    <a:pt x="143502" y="756102"/>
                  </a:lnTo>
                  <a:lnTo>
                    <a:pt x="167419" y="722236"/>
                  </a:lnTo>
                  <a:lnTo>
                    <a:pt x="193176" y="688726"/>
                  </a:lnTo>
                  <a:lnTo>
                    <a:pt x="220773" y="655597"/>
                  </a:lnTo>
                  <a:lnTo>
                    <a:pt x="250209" y="622876"/>
                  </a:lnTo>
                  <a:lnTo>
                    <a:pt x="281485" y="590589"/>
                  </a:lnTo>
                  <a:lnTo>
                    <a:pt x="314601" y="558763"/>
                  </a:lnTo>
                  <a:lnTo>
                    <a:pt x="349557" y="527423"/>
                  </a:lnTo>
                  <a:lnTo>
                    <a:pt x="386352" y="496596"/>
                  </a:lnTo>
                  <a:lnTo>
                    <a:pt x="424988" y="466309"/>
                  </a:lnTo>
                  <a:lnTo>
                    <a:pt x="465463" y="436587"/>
                  </a:lnTo>
                  <a:lnTo>
                    <a:pt x="507778" y="407457"/>
                  </a:lnTo>
                  <a:lnTo>
                    <a:pt x="551932" y="378946"/>
                  </a:lnTo>
                  <a:lnTo>
                    <a:pt x="597927" y="351079"/>
                  </a:lnTo>
                  <a:lnTo>
                    <a:pt x="636900" y="328794"/>
                  </a:lnTo>
                  <a:lnTo>
                    <a:pt x="676622" y="307240"/>
                  </a:lnTo>
                  <a:lnTo>
                    <a:pt x="717067" y="286416"/>
                  </a:lnTo>
                  <a:lnTo>
                    <a:pt x="758211" y="266323"/>
                  </a:lnTo>
                  <a:lnTo>
                    <a:pt x="800029" y="246961"/>
                  </a:lnTo>
                  <a:lnTo>
                    <a:pt x="842495" y="228329"/>
                  </a:lnTo>
                  <a:lnTo>
                    <a:pt x="885585" y="210428"/>
                  </a:lnTo>
                  <a:lnTo>
                    <a:pt x="929274" y="193258"/>
                  </a:lnTo>
                  <a:lnTo>
                    <a:pt x="973537" y="176818"/>
                  </a:lnTo>
                  <a:lnTo>
                    <a:pt x="1018349" y="161109"/>
                  </a:lnTo>
                  <a:lnTo>
                    <a:pt x="1063685" y="146131"/>
                  </a:lnTo>
                  <a:lnTo>
                    <a:pt x="1109519" y="131883"/>
                  </a:lnTo>
                  <a:lnTo>
                    <a:pt x="1155828" y="118366"/>
                  </a:lnTo>
                  <a:lnTo>
                    <a:pt x="1202586" y="105579"/>
                  </a:lnTo>
                  <a:lnTo>
                    <a:pt x="1249768" y="93523"/>
                  </a:lnTo>
                  <a:lnTo>
                    <a:pt x="1297349" y="82198"/>
                  </a:lnTo>
                  <a:lnTo>
                    <a:pt x="1345305" y="71604"/>
                  </a:lnTo>
                  <a:lnTo>
                    <a:pt x="1393609" y="61740"/>
                  </a:lnTo>
                  <a:lnTo>
                    <a:pt x="1442239" y="52607"/>
                  </a:lnTo>
                  <a:lnTo>
                    <a:pt x="1491167" y="44204"/>
                  </a:lnTo>
                  <a:lnTo>
                    <a:pt x="1540370" y="36532"/>
                  </a:lnTo>
                  <a:lnTo>
                    <a:pt x="1589823" y="29591"/>
                  </a:lnTo>
                  <a:lnTo>
                    <a:pt x="1639500" y="23380"/>
                  </a:lnTo>
                  <a:lnTo>
                    <a:pt x="1689376" y="17901"/>
                  </a:lnTo>
                  <a:lnTo>
                    <a:pt x="1739427" y="13151"/>
                  </a:lnTo>
                  <a:lnTo>
                    <a:pt x="1789628" y="9133"/>
                  </a:lnTo>
                  <a:lnTo>
                    <a:pt x="1839954" y="5845"/>
                  </a:lnTo>
                  <a:lnTo>
                    <a:pt x="1890380" y="3287"/>
                  </a:lnTo>
                  <a:lnTo>
                    <a:pt x="1940880" y="1461"/>
                  </a:lnTo>
                  <a:lnTo>
                    <a:pt x="1991430" y="365"/>
                  </a:lnTo>
                  <a:lnTo>
                    <a:pt x="2042006" y="0"/>
                  </a:lnTo>
                  <a:lnTo>
                    <a:pt x="2092581" y="365"/>
                  </a:lnTo>
                  <a:lnTo>
                    <a:pt x="2143131" y="1461"/>
                  </a:lnTo>
                  <a:lnTo>
                    <a:pt x="2193632" y="3287"/>
                  </a:lnTo>
                  <a:lnTo>
                    <a:pt x="2244057" y="5845"/>
                  </a:lnTo>
                  <a:lnTo>
                    <a:pt x="2294383" y="9133"/>
                  </a:lnTo>
                  <a:lnTo>
                    <a:pt x="2344584" y="13151"/>
                  </a:lnTo>
                  <a:lnTo>
                    <a:pt x="2394635" y="17901"/>
                  </a:lnTo>
                  <a:lnTo>
                    <a:pt x="2444512" y="23380"/>
                  </a:lnTo>
                  <a:lnTo>
                    <a:pt x="2494189" y="29591"/>
                  </a:lnTo>
                  <a:lnTo>
                    <a:pt x="2543641" y="36532"/>
                  </a:lnTo>
                  <a:lnTo>
                    <a:pt x="2592844" y="44204"/>
                  </a:lnTo>
                  <a:lnTo>
                    <a:pt x="2641773" y="52607"/>
                  </a:lnTo>
                  <a:lnTo>
                    <a:pt x="2690402" y="61740"/>
                  </a:lnTo>
                  <a:lnTo>
                    <a:pt x="2738707" y="71604"/>
                  </a:lnTo>
                  <a:lnTo>
                    <a:pt x="2786662" y="82198"/>
                  </a:lnTo>
                  <a:lnTo>
                    <a:pt x="2834243" y="93523"/>
                  </a:lnTo>
                  <a:lnTo>
                    <a:pt x="2881425" y="105579"/>
                  </a:lnTo>
                  <a:lnTo>
                    <a:pt x="2928183" y="118366"/>
                  </a:lnTo>
                  <a:lnTo>
                    <a:pt x="2974492" y="131883"/>
                  </a:lnTo>
                  <a:lnTo>
                    <a:pt x="3020326" y="146131"/>
                  </a:lnTo>
                  <a:lnTo>
                    <a:pt x="3065662" y="161109"/>
                  </a:lnTo>
                  <a:lnTo>
                    <a:pt x="3110474" y="176818"/>
                  </a:lnTo>
                  <a:lnTo>
                    <a:pt x="3154737" y="193258"/>
                  </a:lnTo>
                  <a:lnTo>
                    <a:pt x="3198426" y="210428"/>
                  </a:lnTo>
                  <a:lnTo>
                    <a:pt x="3241516" y="228329"/>
                  </a:lnTo>
                  <a:lnTo>
                    <a:pt x="3283982" y="246961"/>
                  </a:lnTo>
                  <a:lnTo>
                    <a:pt x="3325800" y="266323"/>
                  </a:lnTo>
                  <a:lnTo>
                    <a:pt x="3366944" y="286416"/>
                  </a:lnTo>
                  <a:lnTo>
                    <a:pt x="3407389" y="307240"/>
                  </a:lnTo>
                  <a:lnTo>
                    <a:pt x="3447111" y="328794"/>
                  </a:lnTo>
                  <a:lnTo>
                    <a:pt x="3486084" y="351079"/>
                  </a:lnTo>
                  <a:close/>
                </a:path>
              </a:pathLst>
            </a:custGeom>
            <a:ln w="125650">
              <a:solidFill>
                <a:srgbClr val="C048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10270581" y="6497938"/>
            <a:ext cx="3520440" cy="1176020"/>
            <a:chOff x="10270581" y="6497938"/>
            <a:chExt cx="3520440" cy="1176020"/>
          </a:xfrm>
        </p:grpSpPr>
        <p:sp>
          <p:nvSpPr>
            <p:cNvPr id="29" name="object 29"/>
            <p:cNvSpPr/>
            <p:nvPr/>
          </p:nvSpPr>
          <p:spPr>
            <a:xfrm>
              <a:off x="10381534" y="6687781"/>
              <a:ext cx="558165" cy="955040"/>
            </a:xfrm>
            <a:custGeom>
              <a:avLst/>
              <a:gdLst/>
              <a:ahLst/>
              <a:cxnLst/>
              <a:rect l="l" t="t" r="r" b="b"/>
              <a:pathLst>
                <a:path w="558165" h="955040">
                  <a:moveTo>
                    <a:pt x="0" y="0"/>
                  </a:moveTo>
                  <a:lnTo>
                    <a:pt x="15850" y="27120"/>
                  </a:lnTo>
                  <a:lnTo>
                    <a:pt x="557907" y="954598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270581" y="6497938"/>
              <a:ext cx="235585" cy="280670"/>
            </a:xfrm>
            <a:custGeom>
              <a:avLst/>
              <a:gdLst/>
              <a:ahLst/>
              <a:cxnLst/>
              <a:rect l="l" t="t" r="r" b="b"/>
              <a:pathLst>
                <a:path w="235584" h="280670">
                  <a:moveTo>
                    <a:pt x="0" y="0"/>
                  </a:moveTo>
                  <a:lnTo>
                    <a:pt x="18320" y="280365"/>
                  </a:lnTo>
                  <a:lnTo>
                    <a:pt x="235287" y="153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856055" y="6626380"/>
              <a:ext cx="2903855" cy="956944"/>
            </a:xfrm>
            <a:custGeom>
              <a:avLst/>
              <a:gdLst/>
              <a:ahLst/>
              <a:cxnLst/>
              <a:rect l="l" t="t" r="r" b="b"/>
              <a:pathLst>
                <a:path w="2903855" h="956945">
                  <a:moveTo>
                    <a:pt x="0" y="0"/>
                  </a:moveTo>
                  <a:lnTo>
                    <a:pt x="29834" y="9832"/>
                  </a:lnTo>
                  <a:lnTo>
                    <a:pt x="2903266" y="956799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647215" y="6516875"/>
              <a:ext cx="278130" cy="238760"/>
            </a:xfrm>
            <a:custGeom>
              <a:avLst/>
              <a:gdLst/>
              <a:ahLst/>
              <a:cxnLst/>
              <a:rect l="l" t="t" r="r" b="b"/>
              <a:pathLst>
                <a:path w="278129" h="238759">
                  <a:moveTo>
                    <a:pt x="278002" y="0"/>
                  </a:moveTo>
                  <a:lnTo>
                    <a:pt x="0" y="40679"/>
                  </a:lnTo>
                  <a:lnTo>
                    <a:pt x="199344" y="238674"/>
                  </a:lnTo>
                  <a:lnTo>
                    <a:pt x="278002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5540752" y="3180483"/>
            <a:ext cx="2511425" cy="141097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8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49576" y="5824584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46672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HashMap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304698" y="5829642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16255">
              <a:lnSpc>
                <a:spcPct val="100000"/>
              </a:lnSpc>
            </a:pPr>
            <a:r>
              <a:rPr sz="2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TreeMap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110640" y="4664702"/>
            <a:ext cx="1670050" cy="1183005"/>
            <a:chOff x="17110640" y="4664702"/>
            <a:chExt cx="1670050" cy="1183005"/>
          </a:xfrm>
        </p:grpSpPr>
        <p:sp>
          <p:nvSpPr>
            <p:cNvPr id="37" name="object 37"/>
            <p:cNvSpPr/>
            <p:nvPr/>
          </p:nvSpPr>
          <p:spPr>
            <a:xfrm>
              <a:off x="17290554" y="4791123"/>
              <a:ext cx="1458595" cy="1024890"/>
            </a:xfrm>
            <a:custGeom>
              <a:avLst/>
              <a:gdLst/>
              <a:ahLst/>
              <a:cxnLst/>
              <a:rect l="l" t="t" r="r" b="b"/>
              <a:pathLst>
                <a:path w="1458594" h="1024889">
                  <a:moveTo>
                    <a:pt x="0" y="0"/>
                  </a:moveTo>
                  <a:lnTo>
                    <a:pt x="25701" y="18060"/>
                  </a:lnTo>
                  <a:lnTo>
                    <a:pt x="1458147" y="1024605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110640" y="4664702"/>
              <a:ext cx="278130" cy="247650"/>
            </a:xfrm>
            <a:custGeom>
              <a:avLst/>
              <a:gdLst/>
              <a:ahLst/>
              <a:cxnLst/>
              <a:rect l="l" t="t" r="r" b="b"/>
              <a:pathLst>
                <a:path w="278130" h="247650">
                  <a:moveTo>
                    <a:pt x="0" y="0"/>
                  </a:moveTo>
                  <a:lnTo>
                    <a:pt x="133378" y="247288"/>
                  </a:lnTo>
                  <a:lnTo>
                    <a:pt x="277855" y="41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15514296" y="4664842"/>
            <a:ext cx="1126490" cy="1126490"/>
            <a:chOff x="15514296" y="4664842"/>
            <a:chExt cx="1126490" cy="1126490"/>
          </a:xfrm>
        </p:grpSpPr>
        <p:sp>
          <p:nvSpPr>
            <p:cNvPr id="40" name="object 40"/>
            <p:cNvSpPr/>
            <p:nvPr/>
          </p:nvSpPr>
          <p:spPr>
            <a:xfrm>
              <a:off x="15545709" y="4820327"/>
              <a:ext cx="939165" cy="939165"/>
            </a:xfrm>
            <a:custGeom>
              <a:avLst/>
              <a:gdLst/>
              <a:ahLst/>
              <a:cxnLst/>
              <a:rect l="l" t="t" r="r" b="b"/>
              <a:pathLst>
                <a:path w="939165" h="939164">
                  <a:moveTo>
                    <a:pt x="939021" y="0"/>
                  </a:moveTo>
                  <a:lnTo>
                    <a:pt x="916809" y="22212"/>
                  </a:lnTo>
                  <a:lnTo>
                    <a:pt x="0" y="939021"/>
                  </a:lnTo>
                </a:path>
              </a:pathLst>
            </a:custGeom>
            <a:ln w="62825">
              <a:solidFill>
                <a:srgbClr val="60606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6373679" y="4664842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6536" y="0"/>
                  </a:moveTo>
                  <a:lnTo>
                    <a:pt x="0" y="88848"/>
                  </a:lnTo>
                  <a:lnTo>
                    <a:pt x="177690" y="266544"/>
                  </a:lnTo>
                  <a:lnTo>
                    <a:pt x="266536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2534047" y="7685176"/>
            <a:ext cx="2511425" cy="141097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599440">
              <a:lnSpc>
                <a:spcPct val="100000"/>
              </a:lnSpc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TreeSet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400" y="2834117"/>
            <a:ext cx="8067675" cy="185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7905" marR="5080" indent="-1005840">
              <a:lnSpc>
                <a:spcPct val="121000"/>
              </a:lnSpc>
              <a:spcBef>
                <a:spcPts val="100"/>
              </a:spcBef>
            </a:pPr>
            <a:r>
              <a:rPr sz="3300" spc="-1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 interface </a:t>
            </a:r>
            <a:r>
              <a:rPr sz="3300" spc="-10" dirty="0">
                <a:latin typeface="Courier New" panose="02070309020205020404"/>
                <a:cs typeface="Courier New" panose="02070309020205020404"/>
              </a:rPr>
              <a:t>Comparable&lt;T&gt;</a:t>
            </a:r>
            <a:r>
              <a:rPr sz="33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300" spc="-19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300" spc="-10" dirty="0">
                <a:latin typeface="Courier New" panose="02070309020205020404"/>
                <a:cs typeface="Courier New" panose="02070309020205020404"/>
              </a:rPr>
              <a:t>public 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3300" spc="-10" dirty="0">
                <a:latin typeface="Courier New" panose="02070309020205020404"/>
                <a:cs typeface="Courier New" panose="02070309020205020404"/>
              </a:rPr>
              <a:t> compareTo(T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300" spc="-10" dirty="0">
                <a:latin typeface="Courier New" panose="02070309020205020404"/>
                <a:cs typeface="Courier New" panose="02070309020205020404"/>
              </a:rPr>
              <a:t>o);</a:t>
            </a:r>
            <a:endParaRPr sz="3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33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33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59431" y="3032566"/>
            <a:ext cx="261585" cy="3015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70802" y="2616738"/>
            <a:ext cx="631380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000"/>
              </a:lnSpc>
              <a:spcBef>
                <a:spcPts val="100"/>
              </a:spcBef>
            </a:pPr>
            <a:r>
              <a:rPr sz="3300" b="1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300" b="1" spc="-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java.lang</a:t>
            </a:r>
            <a:r>
              <a:rPr sz="3300" b="1" spc="8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package </a:t>
            </a:r>
            <a:r>
              <a:rPr sz="3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compare</a:t>
            </a:r>
            <a:r>
              <a:rPr sz="3300" b="1" spc="-26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300" b="1" spc="-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3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b="1" spc="1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300" b="1" spc="-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300" b="1" spc="-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300" b="1" spc="-6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33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3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b="1" spc="-5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3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300" b="1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parame</a:t>
            </a:r>
            <a:r>
              <a:rPr sz="3300" b="1" spc="-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300" b="1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er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59431" y="3821024"/>
            <a:ext cx="261585" cy="3015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6400" y="5892262"/>
            <a:ext cx="8067675" cy="246761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3300" spc="-5" dirty="0">
                <a:latin typeface="Courier New" panose="02070309020205020404"/>
                <a:cs typeface="Courier New" panose="02070309020205020404"/>
              </a:rPr>
              <a:t>@FunctionalInterface</a:t>
            </a:r>
            <a:endParaRPr sz="3300">
              <a:latin typeface="Courier New" panose="02070309020205020404"/>
              <a:cs typeface="Courier New" panose="02070309020205020404"/>
            </a:endParaRPr>
          </a:p>
          <a:p>
            <a:pPr marL="766445" marR="5080" indent="-754380">
              <a:lnSpc>
                <a:spcPct val="121000"/>
              </a:lnSpc>
            </a:pPr>
            <a:r>
              <a:rPr sz="3300" spc="-10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 interface </a:t>
            </a:r>
            <a:r>
              <a:rPr sz="3300" spc="-10" dirty="0">
                <a:latin typeface="Courier New" panose="02070309020205020404"/>
                <a:cs typeface="Courier New" panose="02070309020205020404"/>
              </a:rPr>
              <a:t>Comparator&lt;T&gt;</a:t>
            </a:r>
            <a:r>
              <a:rPr sz="33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3300" spc="-19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3300" spc="-10" dirty="0">
                <a:latin typeface="Courier New" panose="02070309020205020404"/>
                <a:cs typeface="Courier New" panose="02070309020205020404"/>
              </a:rPr>
              <a:t> compare(T 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o1,</a:t>
            </a:r>
            <a:r>
              <a:rPr sz="33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3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3300" spc="-10" dirty="0">
                <a:latin typeface="Courier New" panose="02070309020205020404"/>
                <a:cs typeface="Courier New" panose="02070309020205020404"/>
              </a:rPr>
              <a:t> o2);</a:t>
            </a:r>
            <a:endParaRPr sz="3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33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33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59431" y="6701166"/>
            <a:ext cx="261585" cy="3015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70802" y="6285337"/>
            <a:ext cx="6124575" cy="1602740"/>
          </a:xfrm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3300" b="1" spc="5" dirty="0">
                <a:latin typeface="Arial" panose="020B0604020202020204"/>
                <a:cs typeface="Arial" panose="020B0604020202020204"/>
              </a:rPr>
              <a:t>In</a:t>
            </a:r>
            <a:r>
              <a:rPr sz="33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-30" dirty="0">
                <a:latin typeface="Arial" panose="020B0604020202020204"/>
                <a:cs typeface="Arial" panose="020B0604020202020204"/>
              </a:rPr>
              <a:t>java.util</a:t>
            </a:r>
            <a:r>
              <a:rPr sz="33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-5" dirty="0">
                <a:latin typeface="Arial" panose="020B0604020202020204"/>
                <a:cs typeface="Arial" panose="020B0604020202020204"/>
              </a:rPr>
              <a:t>package</a:t>
            </a:r>
            <a:endParaRPr sz="3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3300" b="1" dirty="0">
                <a:latin typeface="Arial" panose="020B0604020202020204"/>
                <a:cs typeface="Arial" panose="020B0604020202020204"/>
              </a:rPr>
              <a:t>compare</a:t>
            </a:r>
            <a:r>
              <a:rPr sz="33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-30" dirty="0">
                <a:latin typeface="Arial" panose="020B0604020202020204"/>
                <a:cs typeface="Arial" panose="020B0604020202020204"/>
              </a:rPr>
              <a:t>takes</a:t>
            </a:r>
            <a:r>
              <a:rPr sz="33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-40" dirty="0">
                <a:latin typeface="Arial" panose="020B0604020202020204"/>
                <a:cs typeface="Arial" panose="020B0604020202020204"/>
              </a:rPr>
              <a:t>in</a:t>
            </a:r>
            <a:r>
              <a:rPr sz="33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85" dirty="0">
                <a:latin typeface="Arial" panose="020B0604020202020204"/>
                <a:cs typeface="Arial" panose="020B0604020202020204"/>
              </a:rPr>
              <a:t>2</a:t>
            </a:r>
            <a:r>
              <a:rPr sz="33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300" b="1" spc="-5" dirty="0">
                <a:latin typeface="Arial" panose="020B0604020202020204"/>
                <a:cs typeface="Arial" panose="020B0604020202020204"/>
              </a:rPr>
              <a:t>parameters</a:t>
            </a:r>
            <a:endParaRPr sz="3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59431" y="7489623"/>
            <a:ext cx="261585" cy="301562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6262" y="2331750"/>
            <a:ext cx="353504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-290" dirty="0">
                <a:solidFill>
                  <a:srgbClr val="F4F4F4"/>
                </a:solidFill>
              </a:rPr>
              <a:t>Summary</a:t>
            </a:r>
            <a:endParaRPr sz="69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852285" marR="697865" indent="-361315">
              <a:lnSpc>
                <a:spcPts val="4730"/>
              </a:lnSpc>
              <a:spcBef>
                <a:spcPts val="270"/>
              </a:spcBef>
              <a:buSzPct val="108000"/>
              <a:buFont typeface="Arial MT"/>
              <a:buChar char="-"/>
              <a:tabLst>
                <a:tab pos="6852920" algn="l"/>
              </a:tabLst>
            </a:pPr>
            <a:r>
              <a:rPr sz="3950" spc="-114" dirty="0"/>
              <a:t>Lists</a:t>
            </a:r>
            <a:r>
              <a:rPr sz="3950" spc="-75" dirty="0"/>
              <a:t> </a:t>
            </a:r>
            <a:r>
              <a:rPr sz="3950" spc="15" dirty="0"/>
              <a:t>are</a:t>
            </a:r>
            <a:r>
              <a:rPr sz="3950" spc="-70" dirty="0"/>
              <a:t> </a:t>
            </a:r>
            <a:r>
              <a:rPr sz="3950" spc="-15" dirty="0"/>
              <a:t>index</a:t>
            </a:r>
            <a:r>
              <a:rPr sz="3950" spc="-70" dirty="0"/>
              <a:t> </a:t>
            </a:r>
            <a:r>
              <a:rPr sz="3950" spc="-25" dirty="0"/>
              <a:t>based</a:t>
            </a:r>
            <a:r>
              <a:rPr sz="3950" spc="-75" dirty="0"/>
              <a:t> </a:t>
            </a:r>
            <a:r>
              <a:rPr sz="3950" spc="-5" dirty="0"/>
              <a:t>and</a:t>
            </a:r>
            <a:r>
              <a:rPr sz="3950" spc="-70" dirty="0"/>
              <a:t> </a:t>
            </a:r>
            <a:r>
              <a:rPr sz="3950" dirty="0"/>
              <a:t>duplicates </a:t>
            </a:r>
            <a:r>
              <a:rPr sz="3950" spc="-1080" dirty="0"/>
              <a:t> </a:t>
            </a:r>
            <a:r>
              <a:rPr sz="3950" dirty="0"/>
              <a:t>allowed</a:t>
            </a:r>
            <a:endParaRPr sz="3950"/>
          </a:p>
          <a:p>
            <a:pPr marL="6928485" indent="-437515">
              <a:lnSpc>
                <a:spcPct val="100000"/>
              </a:lnSpc>
              <a:spcBef>
                <a:spcPts val="1205"/>
              </a:spcBef>
              <a:buFont typeface="Arial MT"/>
              <a:buChar char="-"/>
              <a:tabLst>
                <a:tab pos="6927850" algn="l"/>
                <a:tab pos="6929120" algn="l"/>
              </a:tabLst>
            </a:pPr>
            <a:r>
              <a:rPr sz="3950" spc="-75" dirty="0"/>
              <a:t>ArrayList </a:t>
            </a:r>
            <a:r>
              <a:rPr sz="3950" spc="70" dirty="0"/>
              <a:t>-&gt;</a:t>
            </a:r>
            <a:r>
              <a:rPr sz="3950" spc="-75" dirty="0"/>
              <a:t> </a:t>
            </a:r>
            <a:r>
              <a:rPr sz="3950" spc="-60" dirty="0"/>
              <a:t>List</a:t>
            </a:r>
            <a:r>
              <a:rPr sz="3950" spc="-75" dirty="0"/>
              <a:t> </a:t>
            </a:r>
            <a:r>
              <a:rPr sz="3950" spc="70" dirty="0"/>
              <a:t>-&gt;</a:t>
            </a:r>
            <a:r>
              <a:rPr sz="3950" spc="-75" dirty="0"/>
              <a:t> </a:t>
            </a:r>
            <a:r>
              <a:rPr sz="3950" spc="25" dirty="0"/>
              <a:t>Collection</a:t>
            </a:r>
            <a:endParaRPr sz="3950"/>
          </a:p>
          <a:p>
            <a:pPr marL="6928485" indent="-437515">
              <a:lnSpc>
                <a:spcPct val="100000"/>
              </a:lnSpc>
              <a:spcBef>
                <a:spcPts val="1360"/>
              </a:spcBef>
              <a:buFont typeface="Arial MT"/>
              <a:buChar char="-"/>
              <a:tabLst>
                <a:tab pos="6927850" algn="l"/>
                <a:tab pos="6929120" algn="l"/>
              </a:tabLst>
            </a:pPr>
            <a:r>
              <a:rPr sz="3950" spc="-50" dirty="0"/>
              <a:t>LinkedList</a:t>
            </a:r>
            <a:r>
              <a:rPr sz="3950" spc="-85" dirty="0"/>
              <a:t> </a:t>
            </a:r>
            <a:r>
              <a:rPr sz="3950" spc="-105" dirty="0"/>
              <a:t>also</a:t>
            </a:r>
            <a:r>
              <a:rPr sz="3950" spc="-85" dirty="0"/>
              <a:t> </a:t>
            </a:r>
            <a:r>
              <a:rPr sz="3950" spc="-10" dirty="0"/>
              <a:t>implements</a:t>
            </a:r>
            <a:r>
              <a:rPr sz="3950" spc="-85" dirty="0"/>
              <a:t> </a:t>
            </a:r>
            <a:r>
              <a:rPr sz="3950" spc="55" dirty="0"/>
              <a:t>Queue</a:t>
            </a:r>
            <a:endParaRPr sz="3950"/>
          </a:p>
          <a:p>
            <a:pPr marL="6852285" marR="5080" indent="-361315">
              <a:lnSpc>
                <a:spcPts val="4730"/>
              </a:lnSpc>
              <a:spcBef>
                <a:spcPts val="1580"/>
              </a:spcBef>
              <a:buSzPct val="108000"/>
              <a:buFont typeface="Arial MT"/>
              <a:buChar char="-"/>
              <a:tabLst>
                <a:tab pos="6852920" algn="l"/>
              </a:tabLst>
            </a:pPr>
            <a:r>
              <a:rPr sz="3950" dirty="0"/>
              <a:t>Collections</a:t>
            </a:r>
            <a:r>
              <a:rPr sz="3950" spc="-75" dirty="0"/>
              <a:t> </a:t>
            </a:r>
            <a:r>
              <a:rPr sz="3950" spc="-114" dirty="0"/>
              <a:t>class</a:t>
            </a:r>
            <a:r>
              <a:rPr sz="3950" spc="-70" dirty="0"/>
              <a:t> </a:t>
            </a:r>
            <a:r>
              <a:rPr sz="3950" spc="-40" dirty="0"/>
              <a:t>provides</a:t>
            </a:r>
            <a:r>
              <a:rPr sz="3950" spc="-70" dirty="0"/>
              <a:t> </a:t>
            </a:r>
            <a:r>
              <a:rPr sz="3950" spc="20" dirty="0"/>
              <a:t>static</a:t>
            </a:r>
            <a:r>
              <a:rPr sz="3950" spc="-75" dirty="0"/>
              <a:t> </a:t>
            </a:r>
            <a:r>
              <a:rPr sz="3950" spc="25" dirty="0"/>
              <a:t>helper </a:t>
            </a:r>
            <a:r>
              <a:rPr sz="3950" spc="-1080" dirty="0"/>
              <a:t> </a:t>
            </a:r>
            <a:r>
              <a:rPr sz="3950" dirty="0"/>
              <a:t>methods</a:t>
            </a:r>
            <a:r>
              <a:rPr sz="3950" spc="-75" dirty="0"/>
              <a:t> </a:t>
            </a:r>
            <a:r>
              <a:rPr sz="3950" spc="-50" dirty="0"/>
              <a:t>like</a:t>
            </a:r>
            <a:r>
              <a:rPr sz="3950" spc="-70" dirty="0"/>
              <a:t> </a:t>
            </a:r>
            <a:r>
              <a:rPr sz="3950" spc="-30" dirty="0"/>
              <a:t>sort</a:t>
            </a:r>
            <a:endParaRPr sz="3950"/>
          </a:p>
          <a:p>
            <a:pPr marL="6852285" indent="-361315">
              <a:lnSpc>
                <a:spcPct val="100000"/>
              </a:lnSpc>
              <a:spcBef>
                <a:spcPts val="960"/>
              </a:spcBef>
              <a:buSzPct val="108000"/>
              <a:buFont typeface="Arial MT"/>
              <a:buChar char="-"/>
              <a:tabLst>
                <a:tab pos="6852920" algn="l"/>
              </a:tabLst>
            </a:pPr>
            <a:r>
              <a:rPr sz="3950" dirty="0"/>
              <a:t>Comparable</a:t>
            </a:r>
            <a:r>
              <a:rPr sz="3950" spc="-90" dirty="0"/>
              <a:t> </a:t>
            </a:r>
            <a:r>
              <a:rPr sz="3950" spc="-5" dirty="0"/>
              <a:t>and</a:t>
            </a:r>
            <a:r>
              <a:rPr sz="3950" spc="-85" dirty="0"/>
              <a:t> </a:t>
            </a:r>
            <a:r>
              <a:rPr sz="3950" spc="-5" dirty="0"/>
              <a:t>Comparator</a:t>
            </a:r>
            <a:endParaRPr sz="3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Presentation</Application>
  <PresentationFormat>On-screen Show (4:3)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Microsoft Sans Serif</vt:lpstr>
      <vt:lpstr>Arial</vt:lpstr>
      <vt:lpstr>Times New Roman</vt:lpstr>
      <vt:lpstr>Courier New</vt:lpstr>
      <vt:lpstr>Arial MT</vt:lpstr>
      <vt:lpstr>Microsoft YaHei</vt:lpstr>
      <vt:lpstr>Arial Unicode MS</vt:lpstr>
      <vt:lpstr>Calibri</vt:lpstr>
      <vt:lpstr>Office Theme</vt:lpstr>
      <vt:lpstr>Working with Lists</vt:lpstr>
      <vt:lpstr>The Collection Interface</vt:lpstr>
      <vt:lpstr>In java.lang package  compareTo takes in 1 parameter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Lists</dc:title>
  <dc:creator/>
  <cp:lastModifiedBy>Steve Sam</cp:lastModifiedBy>
  <cp:revision>1</cp:revision>
  <dcterms:created xsi:type="dcterms:W3CDTF">2022-06-09T16:58:18Z</dcterms:created>
  <dcterms:modified xsi:type="dcterms:W3CDTF">2022-06-09T16:58:18Z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2021-03-23T05:30:00Z</vt:filetime>
  </property>
  <property fmtid="{D5CDD505-2E9C-101B-9397-08002B2CF9AE}" pid="3" name="Creator">
    <vt:lpwstr>Keynote</vt:lpwstr>
  </property>
  <property fmtid="{D5CDD505-2E9C-101B-9397-08002B2CF9AE}" pid="4" name="LastSaved">
    <vt:filetime>2022-06-09T05:30:00Z</vt:filetime>
  </property>
  <property fmtid="{D5CDD505-2E9C-101B-9397-08002B2CF9AE}" pid="5" name="ICV">
    <vt:lpwstr>525C0A53B73A43978FE0C8B7FE5935DF</vt:lpwstr>
  </property>
  <property fmtid="{D5CDD505-2E9C-101B-9397-08002B2CF9AE}" pid="6" name="KSOProductBuildVer">
    <vt:lpwstr>1033-11.2.0.11156</vt:lpwstr>
  </property>
</Properties>
</file>