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914" y="549859"/>
            <a:ext cx="4053840" cy="5489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29" y="1702366"/>
            <a:ext cx="551589" cy="4601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0010" y="1792300"/>
            <a:ext cx="9491979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1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5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45.png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6097"/>
            <a:ext cx="9308084" cy="6858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658050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&lt;groupId&gt;org.hamcrest&lt;/groupId&gt;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&lt;artifactId&gt;hamcrest-library&lt;/artifactId&gt;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&lt;version&gt;2.1&lt;/version&gt;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5129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645395" y="1726692"/>
            <a:ext cx="2546985" cy="939165"/>
            <a:chOff x="9645395" y="1726692"/>
            <a:chExt cx="2546985" cy="939165"/>
          </a:xfrm>
        </p:grpSpPr>
        <p:sp>
          <p:nvSpPr>
            <p:cNvPr id="7" name="object 7"/>
            <p:cNvSpPr/>
            <p:nvPr/>
          </p:nvSpPr>
          <p:spPr>
            <a:xfrm>
              <a:off x="9645395" y="1726692"/>
              <a:ext cx="71755" cy="939165"/>
            </a:xfrm>
            <a:custGeom>
              <a:avLst/>
              <a:gdLst/>
              <a:ahLst/>
              <a:cxnLst/>
              <a:rect l="l" t="t" r="r" b="b"/>
              <a:pathLst>
                <a:path w="71754" h="939164">
                  <a:moveTo>
                    <a:pt x="0" y="938784"/>
                  </a:moveTo>
                  <a:lnTo>
                    <a:pt x="71627" y="938784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17023" y="1726692"/>
              <a:ext cx="2475230" cy="939165"/>
            </a:xfrm>
            <a:custGeom>
              <a:avLst/>
              <a:gdLst/>
              <a:ahLst/>
              <a:cxnLst/>
              <a:rect l="l" t="t" r="r" b="b"/>
              <a:pathLst>
                <a:path w="2475229" h="939164">
                  <a:moveTo>
                    <a:pt x="2474976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2474976" y="938784"/>
                  </a:lnTo>
                  <a:lnTo>
                    <a:pt x="2474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1018" y="2011934"/>
              <a:ext cx="1612011" cy="36576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59702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&lt;groupId&gt;org.assertj&lt;/groupId&gt;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&lt;artifactId&gt;assertj-core&lt;/artifactId&gt;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&lt;version&gt;3.12.1&lt;/version&gt;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5129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645395" y="1726692"/>
            <a:ext cx="2546985" cy="939165"/>
            <a:chOff x="9645395" y="1726692"/>
            <a:chExt cx="2546985" cy="939165"/>
          </a:xfrm>
        </p:grpSpPr>
        <p:sp>
          <p:nvSpPr>
            <p:cNvPr id="7" name="object 7"/>
            <p:cNvSpPr/>
            <p:nvPr/>
          </p:nvSpPr>
          <p:spPr>
            <a:xfrm>
              <a:off x="9645395" y="1726692"/>
              <a:ext cx="71755" cy="939165"/>
            </a:xfrm>
            <a:custGeom>
              <a:avLst/>
              <a:gdLst/>
              <a:ahLst/>
              <a:cxnLst/>
              <a:rect l="l" t="t" r="r" b="b"/>
              <a:pathLst>
                <a:path w="71754" h="939164">
                  <a:moveTo>
                    <a:pt x="0" y="938784"/>
                  </a:moveTo>
                  <a:lnTo>
                    <a:pt x="71627" y="938784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17023" y="1726692"/>
              <a:ext cx="2475230" cy="939165"/>
            </a:xfrm>
            <a:custGeom>
              <a:avLst/>
              <a:gdLst/>
              <a:ahLst/>
              <a:cxnLst/>
              <a:rect l="l" t="t" r="r" b="b"/>
              <a:pathLst>
                <a:path w="2475229" h="939164">
                  <a:moveTo>
                    <a:pt x="2474976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2474976" y="938784"/>
                  </a:lnTo>
                  <a:lnTo>
                    <a:pt x="2474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1018" y="2011934"/>
              <a:ext cx="1290574" cy="36576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010" y="1792300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project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209" y="2398834"/>
            <a:ext cx="551589" cy="4601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4905" y="2489454"/>
            <a:ext cx="482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src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45613" y="3173026"/>
            <a:ext cx="551589" cy="4601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79675" y="3264534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209" y="3829870"/>
            <a:ext cx="551589" cy="4601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14905" y="3921378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test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45613" y="4616254"/>
            <a:ext cx="551589" cy="4601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79675" y="470776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9353" y="5324914"/>
            <a:ext cx="553064" cy="46013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94279" y="5415788"/>
            <a:ext cx="1397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resources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80147" y="1693164"/>
            <a:ext cx="4912360" cy="457200"/>
          </a:xfrm>
          <a:custGeom>
            <a:avLst/>
            <a:gdLst/>
            <a:ahLst/>
            <a:cxnLst/>
            <a:rect l="l" t="t" r="r" b="b"/>
            <a:pathLst>
              <a:path w="4912359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4911852" y="342900"/>
                </a:lnTo>
                <a:lnTo>
                  <a:pt x="4911852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10427" y="1699640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80147" y="3206495"/>
            <a:ext cx="4912360" cy="436245"/>
          </a:xfrm>
          <a:custGeom>
            <a:avLst/>
            <a:gdLst/>
            <a:ahLst/>
            <a:cxnLst/>
            <a:rect l="l" t="t" r="r" b="b"/>
            <a:pathLst>
              <a:path w="4912359" h="436245">
                <a:moveTo>
                  <a:pt x="217931" y="0"/>
                </a:moveTo>
                <a:lnTo>
                  <a:pt x="0" y="217931"/>
                </a:lnTo>
                <a:lnTo>
                  <a:pt x="217931" y="435863"/>
                </a:lnTo>
                <a:lnTo>
                  <a:pt x="217931" y="326898"/>
                </a:lnTo>
                <a:lnTo>
                  <a:pt x="4911852" y="326898"/>
                </a:lnTo>
                <a:lnTo>
                  <a:pt x="4911852" y="108965"/>
                </a:lnTo>
                <a:lnTo>
                  <a:pt x="217931" y="108965"/>
                </a:lnTo>
                <a:lnTo>
                  <a:pt x="21793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09769" y="3264534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1800" spc="-9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80147" y="4640579"/>
            <a:ext cx="4912360" cy="437515"/>
          </a:xfrm>
          <a:custGeom>
            <a:avLst/>
            <a:gdLst/>
            <a:ahLst/>
            <a:cxnLst/>
            <a:rect l="l" t="t" r="r" b="b"/>
            <a:pathLst>
              <a:path w="4912359" h="437514">
                <a:moveTo>
                  <a:pt x="218694" y="0"/>
                </a:moveTo>
                <a:lnTo>
                  <a:pt x="0" y="218694"/>
                </a:lnTo>
                <a:lnTo>
                  <a:pt x="218694" y="437388"/>
                </a:lnTo>
                <a:lnTo>
                  <a:pt x="218694" y="328041"/>
                </a:lnTo>
                <a:lnTo>
                  <a:pt x="4911852" y="328041"/>
                </a:lnTo>
                <a:lnTo>
                  <a:pt x="4911852" y="109347"/>
                </a:lnTo>
                <a:lnTo>
                  <a:pt x="218694" y="109347"/>
                </a:lnTo>
                <a:lnTo>
                  <a:pt x="21869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09769" y="4559300"/>
            <a:ext cx="2215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Step</a:t>
            </a:r>
            <a:r>
              <a:rPr sz="1800" spc="-7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definitions </a:t>
            </a:r>
            <a:r>
              <a:rPr sz="1800" spc="-10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18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18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80147" y="5393435"/>
            <a:ext cx="4912360" cy="437515"/>
          </a:xfrm>
          <a:custGeom>
            <a:avLst/>
            <a:gdLst/>
            <a:ahLst/>
            <a:cxnLst/>
            <a:rect l="l" t="t" r="r" b="b"/>
            <a:pathLst>
              <a:path w="4912359" h="437514">
                <a:moveTo>
                  <a:pt x="218694" y="0"/>
                </a:moveTo>
                <a:lnTo>
                  <a:pt x="0" y="218694"/>
                </a:lnTo>
                <a:lnTo>
                  <a:pt x="218694" y="437388"/>
                </a:lnTo>
                <a:lnTo>
                  <a:pt x="218694" y="328041"/>
                </a:lnTo>
                <a:lnTo>
                  <a:pt x="4911852" y="328041"/>
                </a:lnTo>
                <a:lnTo>
                  <a:pt x="4911852" y="109347"/>
                </a:lnTo>
                <a:lnTo>
                  <a:pt x="218694" y="109347"/>
                </a:lnTo>
                <a:lnTo>
                  <a:pt x="21869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09769" y="5451449"/>
            <a:ext cx="180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Feature</a:t>
            </a:r>
            <a:r>
              <a:rPr sz="1800" spc="-1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files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1025" y="2750261"/>
            <a:ext cx="5971286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3892930" cy="3657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2257298"/>
            <a:ext cx="387032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750565"/>
            <a:ext cx="116839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699257"/>
            <a:ext cx="303555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3141217"/>
            <a:ext cx="268224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583559"/>
            <a:ext cx="5077333" cy="365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4025519"/>
            <a:ext cx="3037458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1951939"/>
            <a:ext cx="419569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546857"/>
            <a:ext cx="190398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235635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735959"/>
            <a:ext cx="272097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4330319"/>
            <a:ext cx="349910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533" y="4569586"/>
            <a:ext cx="2141220" cy="304800"/>
            <a:chOff x="1351533" y="4569586"/>
            <a:chExt cx="2141220" cy="3048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1533" y="4569586"/>
              <a:ext cx="1315719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5681" y="4569586"/>
              <a:ext cx="956919" cy="3048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4388" y="549859"/>
            <a:ext cx="6133211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59934" y="4569586"/>
            <a:ext cx="2229485" cy="610235"/>
            <a:chOff x="5059934" y="4569586"/>
            <a:chExt cx="2229485" cy="6102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2542" y="4569586"/>
              <a:ext cx="41376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8386" y="4569586"/>
              <a:ext cx="839215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7714" y="4569586"/>
              <a:ext cx="201167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8298" y="4569586"/>
              <a:ext cx="544982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9934" y="4874336"/>
              <a:ext cx="2228977" cy="3051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89109" y="4569586"/>
            <a:ext cx="1031240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36838" y="4950282"/>
            <a:ext cx="2303906" cy="3051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6157" y="2296809"/>
            <a:ext cx="2443564" cy="15001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39854" y="1669400"/>
            <a:ext cx="2039303" cy="23805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26441" y="1883392"/>
            <a:ext cx="2049401" cy="2294715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4404867" cy="3657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3414" y="2750261"/>
            <a:ext cx="8441181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77986" y="3081782"/>
              <a:ext cx="2227453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4772" y="3447237"/>
              <a:ext cx="124010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4374" y="4042283"/>
              <a:ext cx="163080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6916" y="4042283"/>
              <a:ext cx="55067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97340" y="4408043"/>
              <a:ext cx="1302766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10" name="object 10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8786" y="3447237"/>
              <a:ext cx="231114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2542" y="4042283"/>
              <a:ext cx="1624711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4" name="object 14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2001" y="2784602"/>
              <a:ext cx="255079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93" y="3378657"/>
              <a:ext cx="1711070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1144" y="3378657"/>
              <a:ext cx="249936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6113" y="3378657"/>
              <a:ext cx="83759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4884" y="3745103"/>
              <a:ext cx="55270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0853" y="4110863"/>
              <a:ext cx="171145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2085" y="4110863"/>
              <a:ext cx="249936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37053" y="4110863"/>
              <a:ext cx="965606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4861" y="4704918"/>
              <a:ext cx="1711452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6093" y="4704918"/>
              <a:ext cx="249936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1060" y="4704918"/>
              <a:ext cx="810158" cy="36606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96894" y="549859"/>
            <a:ext cx="5156200" cy="54894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6580505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425950" algn="l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4425950" algn="l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&lt;groupId&gt;io.cucumber&lt;/groupId&gt;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&lt;artifactId&gt;cucumber-java8&lt;/artifactId&gt;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&lt;version&gt;4.2.6&lt;/version&gt;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&lt;scope&gt;test&lt;/scope&gt;</a:t>
            </a:r>
            <a:endParaRPr sz="2000"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5129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05700" y="2068067"/>
            <a:ext cx="4686300" cy="939165"/>
            <a:chOff x="7505700" y="2068067"/>
            <a:chExt cx="4686300" cy="939165"/>
          </a:xfrm>
        </p:grpSpPr>
        <p:sp>
          <p:nvSpPr>
            <p:cNvPr id="7" name="object 7"/>
            <p:cNvSpPr/>
            <p:nvPr/>
          </p:nvSpPr>
          <p:spPr>
            <a:xfrm>
              <a:off x="7505700" y="2068067"/>
              <a:ext cx="165100" cy="939165"/>
            </a:xfrm>
            <a:custGeom>
              <a:avLst/>
              <a:gdLst/>
              <a:ahLst/>
              <a:cxnLst/>
              <a:rect l="l" t="t" r="r" b="b"/>
              <a:pathLst>
                <a:path w="165100" h="939164">
                  <a:moveTo>
                    <a:pt x="0" y="938784"/>
                  </a:moveTo>
                  <a:lnTo>
                    <a:pt x="164592" y="938784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70292" y="2068067"/>
              <a:ext cx="4521835" cy="939165"/>
            </a:xfrm>
            <a:custGeom>
              <a:avLst/>
              <a:gdLst/>
              <a:ahLst/>
              <a:cxnLst/>
              <a:rect l="l" t="t" r="r" b="b"/>
              <a:pathLst>
                <a:path w="4521834" h="939164">
                  <a:moveTo>
                    <a:pt x="4521708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4521708" y="938784"/>
                  </a:lnTo>
                  <a:lnTo>
                    <a:pt x="4521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7180" y="2175382"/>
              <a:ext cx="387934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7180" y="2541396"/>
              <a:ext cx="3121152" cy="36576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3085338" y="2300477"/>
            <a:ext cx="2231390" cy="365760"/>
          </a:xfrm>
          <a:custGeom>
            <a:avLst/>
            <a:gdLst/>
            <a:ahLst/>
            <a:cxnLst/>
            <a:rect l="l" t="t" r="r" b="b"/>
            <a:pathLst>
              <a:path w="2231390" h="365760">
                <a:moveTo>
                  <a:pt x="0" y="60960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60" y="0"/>
                </a:lnTo>
                <a:lnTo>
                  <a:pt x="2170176" y="0"/>
                </a:lnTo>
                <a:lnTo>
                  <a:pt x="2193899" y="4792"/>
                </a:lnTo>
                <a:lnTo>
                  <a:pt x="2213276" y="17859"/>
                </a:lnTo>
                <a:lnTo>
                  <a:pt x="2226343" y="37236"/>
                </a:lnTo>
                <a:lnTo>
                  <a:pt x="2231136" y="60960"/>
                </a:lnTo>
                <a:lnTo>
                  <a:pt x="2231136" y="304800"/>
                </a:lnTo>
                <a:lnTo>
                  <a:pt x="2226343" y="328523"/>
                </a:lnTo>
                <a:lnTo>
                  <a:pt x="2213276" y="347900"/>
                </a:lnTo>
                <a:lnTo>
                  <a:pt x="2193899" y="360967"/>
                </a:lnTo>
                <a:lnTo>
                  <a:pt x="2170176" y="365760"/>
                </a:lnTo>
                <a:lnTo>
                  <a:pt x="60960" y="365760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60"/>
                </a:lnTo>
                <a:close/>
              </a:path>
            </a:pathLst>
          </a:custGeom>
          <a:ln w="5029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642810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273550" algn="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4273550" algn="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&lt;groupId&gt;io.cucumber&lt;/gro</a:t>
            </a:r>
            <a:r>
              <a:rPr sz="2000" u="sng" spc="-5" dirty="0">
                <a:solidFill>
                  <a:srgbClr val="FFFFFF"/>
                </a:solidFill>
                <a:uFill>
                  <a:solidFill>
                    <a:srgbClr val="EF5A28"/>
                  </a:solidFill>
                </a:uFill>
                <a:latin typeface="Courier New" panose="02070309020205020404"/>
                <a:cs typeface="Courier New" panose="02070309020205020404"/>
              </a:rPr>
              <a:t>u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&lt;artifactId&gt;cucumber-java&lt;</a:t>
            </a:r>
            <a:r>
              <a:rPr sz="2000" u="dbl" spc="-425" dirty="0">
                <a:solidFill>
                  <a:srgbClr val="FFFFFF"/>
                </a:solidFill>
                <a:uFill>
                  <a:solidFill>
                    <a:srgbClr val="EF5A28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&lt;version&gt;4.2.6&lt;/version&gt;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&lt;scope&gt;test&lt;/scope&gt;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5129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05700" y="2068067"/>
            <a:ext cx="4686300" cy="939165"/>
            <a:chOff x="7505700" y="2068067"/>
            <a:chExt cx="4686300" cy="939165"/>
          </a:xfrm>
        </p:grpSpPr>
        <p:sp>
          <p:nvSpPr>
            <p:cNvPr id="7" name="object 7"/>
            <p:cNvSpPr/>
            <p:nvPr/>
          </p:nvSpPr>
          <p:spPr>
            <a:xfrm>
              <a:off x="7505700" y="2068067"/>
              <a:ext cx="165100" cy="939165"/>
            </a:xfrm>
            <a:custGeom>
              <a:avLst/>
              <a:gdLst/>
              <a:ahLst/>
              <a:cxnLst/>
              <a:rect l="l" t="t" r="r" b="b"/>
              <a:pathLst>
                <a:path w="165100" h="939164">
                  <a:moveTo>
                    <a:pt x="0" y="938784"/>
                  </a:moveTo>
                  <a:lnTo>
                    <a:pt x="164592" y="938784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70292" y="2068067"/>
              <a:ext cx="4521835" cy="939165"/>
            </a:xfrm>
            <a:custGeom>
              <a:avLst/>
              <a:gdLst/>
              <a:ahLst/>
              <a:cxnLst/>
              <a:rect l="l" t="t" r="r" b="b"/>
              <a:pathLst>
                <a:path w="4521834" h="939164">
                  <a:moveTo>
                    <a:pt x="4521708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4521708" y="938784"/>
                  </a:lnTo>
                  <a:lnTo>
                    <a:pt x="4521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7180" y="2175382"/>
              <a:ext cx="387934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7180" y="2541396"/>
              <a:ext cx="1933828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78712"/>
            <a:ext cx="658050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425950" algn="l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4425950" algn="l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&lt;groupId&gt;io.cucumber&lt;/groupId&gt;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&lt;artifactId&gt;cucumber-java&lt;/artifactId&gt;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&lt;version&gt;4.2.6&lt;/version&gt;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&lt;scope&gt;test&lt;/scope&gt;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&lt;groupId&gt;io.</a:t>
            </a:r>
            <a:r>
              <a:rPr sz="2000" u="sng" spc="-15" dirty="0">
                <a:solidFill>
                  <a:srgbClr val="FFFFFF"/>
                </a:solidFill>
                <a:uFill>
                  <a:solidFill>
                    <a:srgbClr val="EF5A28"/>
                  </a:solidFill>
                </a:u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ucumber&lt;/grou</a:t>
            </a:r>
            <a:r>
              <a:rPr sz="2000" u="sng" spc="-980" dirty="0">
                <a:solidFill>
                  <a:srgbClr val="FFFFFF"/>
                </a:solidFill>
                <a:uFill>
                  <a:solidFill>
                    <a:srgbClr val="EF5A28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&lt;artifactId&gt;cucumber-junit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EF5A28"/>
                  </a:solidFill>
                </a:u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&lt;version&gt;4.2.6&lt;/version&gt;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&lt;scope&gt;test&lt;/scope&gt;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549859"/>
            <a:ext cx="805129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05700" y="3851147"/>
            <a:ext cx="4686300" cy="937260"/>
            <a:chOff x="7505700" y="3851147"/>
            <a:chExt cx="4686300" cy="937260"/>
          </a:xfrm>
        </p:grpSpPr>
        <p:sp>
          <p:nvSpPr>
            <p:cNvPr id="7" name="object 7"/>
            <p:cNvSpPr/>
            <p:nvPr/>
          </p:nvSpPr>
          <p:spPr>
            <a:xfrm>
              <a:off x="7505700" y="3851147"/>
              <a:ext cx="165100" cy="937260"/>
            </a:xfrm>
            <a:custGeom>
              <a:avLst/>
              <a:gdLst/>
              <a:ahLst/>
              <a:cxnLst/>
              <a:rect l="l" t="t" r="r" b="b"/>
              <a:pathLst>
                <a:path w="165100" h="937260">
                  <a:moveTo>
                    <a:pt x="0" y="937259"/>
                  </a:moveTo>
                  <a:lnTo>
                    <a:pt x="164592" y="937259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93725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70292" y="3851147"/>
              <a:ext cx="4521835" cy="937260"/>
            </a:xfrm>
            <a:custGeom>
              <a:avLst/>
              <a:gdLst/>
              <a:ahLst/>
              <a:cxnLst/>
              <a:rect l="l" t="t" r="r" b="b"/>
              <a:pathLst>
                <a:path w="4521834" h="937260">
                  <a:moveTo>
                    <a:pt x="4521708" y="0"/>
                  </a:moveTo>
                  <a:lnTo>
                    <a:pt x="0" y="0"/>
                  </a:lnTo>
                  <a:lnTo>
                    <a:pt x="0" y="937259"/>
                  </a:lnTo>
                  <a:lnTo>
                    <a:pt x="4521708" y="937259"/>
                  </a:lnTo>
                  <a:lnTo>
                    <a:pt x="4521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8516" y="4094987"/>
              <a:ext cx="2817114" cy="36576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WPS Presentation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Courier New</vt:lpstr>
      <vt:lpstr>Segoe UI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Smart</dc:creator>
  <cp:lastModifiedBy>Steve Sam</cp:lastModifiedBy>
  <cp:revision>3</cp:revision>
  <dcterms:created xsi:type="dcterms:W3CDTF">2022-06-24T15:17:07Z</dcterms:created>
  <dcterms:modified xsi:type="dcterms:W3CDTF">2022-06-24T17:57:58Z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2019-05-15T05:30:00Z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2022-06-20T05:30:00Z</vt:filetime>
  </property>
  <property fmtid="{D5CDD505-2E9C-101B-9397-08002B2CF9AE}" pid="5" name="ICV">
    <vt:lpwstr>13416291FA384A63BAF37823A1DFD674</vt:lpwstr>
  </property>
  <property fmtid="{D5CDD505-2E9C-101B-9397-08002B2CF9AE}" pid="6" name="KSOProductBuildVer">
    <vt:lpwstr>1033-11.2.0.11156</vt:lpwstr>
  </property>
</Properties>
</file>