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3"/>
    <p:sldId id="256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6498" y="2981383"/>
            <a:ext cx="10779003" cy="3809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3244" y="3158440"/>
            <a:ext cx="4298091" cy="499745"/>
          </a:xfrm>
          <a:prstGeom prst="rect">
            <a:avLst/>
          </a:prstGeom>
        </p:spPr>
        <p:txBody>
          <a:bodyPr vert="horz" wrap="square" lIns="0" tIns="962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3185" spc="-6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COURSE OVERVIEW</a:t>
            </a:r>
            <a:endParaRPr lang="en-US" sz="3185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29434" y="1786401"/>
            <a:ext cx="10186113" cy="1056005"/>
          </a:xfrm>
          <a:prstGeom prst="rect">
            <a:avLst/>
          </a:prstGeom>
        </p:spPr>
        <p:txBody>
          <a:bodyPr vert="horz" wrap="square" lIns="0" tIns="112823" rIns="0" bIns="0" rtlCol="0">
            <a:spAutoFit/>
          </a:bodyPr>
          <a:lstStyle/>
          <a:p>
            <a:pPr marL="12700" marR="5080">
              <a:lnSpc>
                <a:spcPts val="7360"/>
              </a:lnSpc>
              <a:spcBef>
                <a:spcPts val="1465"/>
              </a:spcBef>
            </a:pPr>
            <a:r>
              <a:rPr sz="4395" dirty="0">
                <a:solidFill>
                  <a:srgbClr val="171717"/>
                </a:solidFill>
              </a:rPr>
              <a:t>JMeter 5</a:t>
            </a:r>
            <a:endParaRPr sz="4395" dirty="0">
              <a:solidFill>
                <a:srgbClr val="17171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 sz="730"/>
            </a:fld>
            <a:endParaRPr sz="73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3475" y="1090295"/>
            <a:ext cx="9925050" cy="4676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09675" y="1382395"/>
            <a:ext cx="9475470" cy="48234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33170" y="995680"/>
            <a:ext cx="9977755" cy="50526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3590" y="730250"/>
            <a:ext cx="10625455" cy="53968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4910" y="766445"/>
            <a:ext cx="10083165" cy="51244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881380"/>
            <a:ext cx="10895965" cy="52819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WPS Presentation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Microsoft Sans Serif</vt:lpstr>
      <vt:lpstr>Calibri Light</vt:lpstr>
      <vt:lpstr>Calibri</vt:lpstr>
      <vt:lpstr>Microsoft YaHei</vt:lpstr>
      <vt:lpstr>Arial Unicode MS</vt:lpstr>
      <vt:lpstr>Office Theme</vt:lpstr>
      <vt:lpstr>Working with Collections in Java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Collections in Java  </dc:title>
  <dc:creator/>
  <cp:lastModifiedBy>Steve Sam</cp:lastModifiedBy>
  <cp:revision>4</cp:revision>
  <dcterms:created xsi:type="dcterms:W3CDTF">2022-06-09T16:14:00Z</dcterms:created>
  <dcterms:modified xsi:type="dcterms:W3CDTF">2022-06-25T03:13:11Z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2E1DA78B8A7A4E0B9AE92DE6A917D4E1</vt:lpwstr>
  </property>
  <property fmtid="{D5CDD505-2E9C-101B-9397-08002B2CF9AE}" pid="3" name="KSOProductBuildVer">
    <vt:lpwstr>1033-11.2.0.11156</vt:lpwstr>
  </property>
</Properties>
</file>