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607" y="2614040"/>
            <a:ext cx="10806785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6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6097"/>
            <a:ext cx="5425439" cy="685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5538" y="544652"/>
            <a:ext cx="552475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203957"/>
            <a:ext cx="86867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97226"/>
            <a:ext cx="116839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45613"/>
            <a:ext cx="5981700" cy="732790"/>
            <a:chOff x="5624829" y="2645613"/>
            <a:chExt cx="5981700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645613"/>
              <a:ext cx="535343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3012058"/>
              <a:ext cx="598119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54019"/>
            <a:ext cx="5700522" cy="3657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3895978"/>
            <a:ext cx="5715635" cy="731520"/>
            <a:chOff x="5624829" y="3895978"/>
            <a:chExt cx="5715635" cy="7315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3895978"/>
              <a:ext cx="571550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261434"/>
              <a:ext cx="3551681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703953"/>
            <a:ext cx="5998591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8987" y="2548687"/>
            <a:ext cx="2526638" cy="216854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4460" y="2750566"/>
            <a:ext cx="818032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14114" y="544652"/>
            <a:ext cx="3892803" cy="5489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134" y="2352028"/>
            <a:ext cx="2815701" cy="256121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295400"/>
            <a:ext cx="7132955" cy="3183255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5105400" y="5029200"/>
            <a:ext cx="51339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607" y="160299"/>
            <a:ext cx="3382645" cy="344042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apache-jmeter-X.Y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docs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extras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lib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licenses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printable_docs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1344" y="4056888"/>
            <a:ext cx="4553331" cy="5486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2692" y="2750566"/>
            <a:ext cx="382612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2614040"/>
            <a:ext cx="49599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jmeter.bat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5" dirty="0"/>
              <a:t>(for</a:t>
            </a:r>
            <a:r>
              <a:rPr spc="-55" dirty="0"/>
              <a:t> </a:t>
            </a:r>
            <a:r>
              <a:rPr spc="-5" dirty="0"/>
              <a:t>Windows)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jmeter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5" dirty="0"/>
              <a:t>(for</a:t>
            </a:r>
            <a:r>
              <a:rPr spc="-60" dirty="0"/>
              <a:t> </a:t>
            </a:r>
            <a:r>
              <a:rPr spc="-5" dirty="0"/>
              <a:t>Unix/Linux/Mac)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1344" y="4056888"/>
            <a:ext cx="2503551" cy="548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679569"/>
            <a:ext cx="4264787" cy="365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607" y="1425066"/>
            <a:ext cx="550672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jmeter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–n</a:t>
            </a:r>
            <a:r>
              <a:rPr sz="2400" spc="-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–t</a:t>
            </a:r>
            <a:r>
              <a:rPr sz="2400" spc="-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testFile.jmx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383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-l</a:t>
            </a:r>
            <a:r>
              <a:rPr sz="2400" spc="-5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resultfile.csv]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383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-j</a:t>
            </a:r>
            <a:r>
              <a:rPr sz="2400" spc="-8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logfile.log]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383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-e</a:t>
            </a:r>
            <a:r>
              <a:rPr sz="2400" spc="-5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–o</a:t>
            </a:r>
            <a:r>
              <a:rPr sz="2400" spc="-5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outputFolder]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344" y="4056888"/>
            <a:ext cx="3627754" cy="548640"/>
            <a:chOff x="701344" y="4056888"/>
            <a:chExt cx="3627754" cy="54864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1344" y="4056888"/>
              <a:ext cx="1246022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86" y="4056888"/>
              <a:ext cx="37185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814" y="4056888"/>
              <a:ext cx="2506980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557" y="2612155"/>
          <a:ext cx="6638290" cy="99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835"/>
                <a:gridCol w="547370"/>
                <a:gridCol w="913130"/>
                <a:gridCol w="2372360"/>
                <a:gridCol w="1585595"/>
              </a:tblGrid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–h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(for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help)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-?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(for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command</a:t>
                      </a:r>
                      <a:r>
                        <a:rPr sz="2400" spc="-90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options)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01344" y="4056888"/>
            <a:ext cx="3627754" cy="548640"/>
            <a:chOff x="701344" y="4056888"/>
            <a:chExt cx="3627754" cy="54864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1344" y="4056888"/>
              <a:ext cx="1246022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86" y="4056888"/>
              <a:ext cx="37185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814" y="4056888"/>
              <a:ext cx="2506980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3090" y="2750566"/>
            <a:ext cx="468490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03090" y="544652"/>
            <a:ext cx="353580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3156839"/>
            <a:ext cx="6426073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3751198"/>
            <a:ext cx="4294505" cy="365760"/>
            <a:chOff x="5096002" y="3751198"/>
            <a:chExt cx="429450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751198"/>
              <a:ext cx="22928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952" y="3751198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0920" y="3751198"/>
              <a:ext cx="2029460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4645" y="2486735"/>
            <a:ext cx="1995907" cy="229302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86483"/>
            <a:ext cx="300723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180793"/>
            <a:ext cx="1829689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267436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623057"/>
            <a:ext cx="22738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065017"/>
            <a:ext cx="30521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06978"/>
            <a:ext cx="301815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101719"/>
            <a:ext cx="300494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696078"/>
            <a:ext cx="3176651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72965" y="544652"/>
            <a:ext cx="396760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417317"/>
            <a:ext cx="372300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012058"/>
            <a:ext cx="270611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50532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3454019"/>
            <a:ext cx="5849620" cy="365760"/>
            <a:chOff x="5624829" y="3454019"/>
            <a:chExt cx="584962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3454019"/>
              <a:ext cx="5403469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48085" y="3454019"/>
              <a:ext cx="626262" cy="3657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95978"/>
            <a:ext cx="444779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2961" y="2359359"/>
            <a:ext cx="2798094" cy="254659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89729" y="544652"/>
            <a:ext cx="393382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562174"/>
            <a:ext cx="371119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156839"/>
            <a:ext cx="243166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751198"/>
            <a:ext cx="429005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345254"/>
            <a:ext cx="2734563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844" y="2561875"/>
            <a:ext cx="2406178" cy="21409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48383"/>
            <a:ext cx="3745737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165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90344"/>
            <a:ext cx="446989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84957"/>
            <a:ext cx="477050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79317"/>
            <a:ext cx="567232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773373"/>
            <a:ext cx="5917565" cy="366395"/>
            <a:chOff x="5240146" y="3773373"/>
            <a:chExt cx="5917565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773373"/>
              <a:ext cx="199377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7676" y="3773373"/>
              <a:ext cx="24993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2644" y="3773373"/>
              <a:ext cx="3964558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0146" y="4368419"/>
            <a:ext cx="5589270" cy="731520"/>
            <a:chOff x="5240146" y="4368419"/>
            <a:chExt cx="5589270" cy="7315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368419"/>
              <a:ext cx="558914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4734179"/>
              <a:ext cx="2604770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7014" y="2750566"/>
            <a:ext cx="456526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70936" y="3009264"/>
            <a:ext cx="7054215" cy="7315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577973" y="2387473"/>
            <a:ext cx="7396480" cy="1975485"/>
            <a:chOff x="2577973" y="2387473"/>
            <a:chExt cx="7396480" cy="19754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11957" y="2387473"/>
              <a:ext cx="6147308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973" y="3009265"/>
              <a:ext cx="7396480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041" y="3630752"/>
              <a:ext cx="5406644" cy="73182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9373" y="549859"/>
            <a:ext cx="356514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52372" y="2572511"/>
            <a:ext cx="3735704" cy="2430780"/>
            <a:chOff x="1452372" y="2572511"/>
            <a:chExt cx="3735704" cy="2430780"/>
          </a:xfrm>
        </p:grpSpPr>
        <p:sp>
          <p:nvSpPr>
            <p:cNvPr id="4" name="object 4"/>
            <p:cNvSpPr/>
            <p:nvPr/>
          </p:nvSpPr>
          <p:spPr>
            <a:xfrm>
              <a:off x="1452372" y="2572511"/>
              <a:ext cx="3735704" cy="2430780"/>
            </a:xfrm>
            <a:custGeom>
              <a:avLst/>
              <a:gdLst/>
              <a:ahLst/>
              <a:cxnLst/>
              <a:rect l="l" t="t" r="r" b="b"/>
              <a:pathLst>
                <a:path w="3735704" h="2430779">
                  <a:moveTo>
                    <a:pt x="3330193" y="0"/>
                  </a:moveTo>
                  <a:lnTo>
                    <a:pt x="405129" y="0"/>
                  </a:lnTo>
                  <a:lnTo>
                    <a:pt x="357878" y="2725"/>
                  </a:lnTo>
                  <a:lnTo>
                    <a:pt x="312228" y="10698"/>
                  </a:lnTo>
                  <a:lnTo>
                    <a:pt x="268485" y="23615"/>
                  </a:lnTo>
                  <a:lnTo>
                    <a:pt x="226952" y="41173"/>
                  </a:lnTo>
                  <a:lnTo>
                    <a:pt x="187932" y="63067"/>
                  </a:lnTo>
                  <a:lnTo>
                    <a:pt x="151730" y="88994"/>
                  </a:lnTo>
                  <a:lnTo>
                    <a:pt x="118649" y="118649"/>
                  </a:lnTo>
                  <a:lnTo>
                    <a:pt x="88994" y="151730"/>
                  </a:lnTo>
                  <a:lnTo>
                    <a:pt x="63067" y="187932"/>
                  </a:lnTo>
                  <a:lnTo>
                    <a:pt x="41173" y="226952"/>
                  </a:lnTo>
                  <a:lnTo>
                    <a:pt x="23615" y="268485"/>
                  </a:lnTo>
                  <a:lnTo>
                    <a:pt x="10698" y="312228"/>
                  </a:lnTo>
                  <a:lnTo>
                    <a:pt x="2725" y="357878"/>
                  </a:lnTo>
                  <a:lnTo>
                    <a:pt x="0" y="405129"/>
                  </a:lnTo>
                  <a:lnTo>
                    <a:pt x="0" y="2025650"/>
                  </a:lnTo>
                  <a:lnTo>
                    <a:pt x="2725" y="2072901"/>
                  </a:lnTo>
                  <a:lnTo>
                    <a:pt x="10698" y="2118551"/>
                  </a:lnTo>
                  <a:lnTo>
                    <a:pt x="23615" y="2162294"/>
                  </a:lnTo>
                  <a:lnTo>
                    <a:pt x="41173" y="2203827"/>
                  </a:lnTo>
                  <a:lnTo>
                    <a:pt x="63067" y="2242847"/>
                  </a:lnTo>
                  <a:lnTo>
                    <a:pt x="88994" y="2279049"/>
                  </a:lnTo>
                  <a:lnTo>
                    <a:pt x="118649" y="2312130"/>
                  </a:lnTo>
                  <a:lnTo>
                    <a:pt x="151730" y="2341785"/>
                  </a:lnTo>
                  <a:lnTo>
                    <a:pt x="187932" y="2367712"/>
                  </a:lnTo>
                  <a:lnTo>
                    <a:pt x="226952" y="2389606"/>
                  </a:lnTo>
                  <a:lnTo>
                    <a:pt x="268485" y="2407164"/>
                  </a:lnTo>
                  <a:lnTo>
                    <a:pt x="312228" y="2420081"/>
                  </a:lnTo>
                  <a:lnTo>
                    <a:pt x="357878" y="2428054"/>
                  </a:lnTo>
                  <a:lnTo>
                    <a:pt x="405129" y="2430780"/>
                  </a:lnTo>
                  <a:lnTo>
                    <a:pt x="3330193" y="2430780"/>
                  </a:lnTo>
                  <a:lnTo>
                    <a:pt x="3377445" y="2428054"/>
                  </a:lnTo>
                  <a:lnTo>
                    <a:pt x="3423095" y="2420081"/>
                  </a:lnTo>
                  <a:lnTo>
                    <a:pt x="3466838" y="2407164"/>
                  </a:lnTo>
                  <a:lnTo>
                    <a:pt x="3508371" y="2389606"/>
                  </a:lnTo>
                  <a:lnTo>
                    <a:pt x="3547391" y="2367712"/>
                  </a:lnTo>
                  <a:lnTo>
                    <a:pt x="3583593" y="2341785"/>
                  </a:lnTo>
                  <a:lnTo>
                    <a:pt x="3616674" y="2312130"/>
                  </a:lnTo>
                  <a:lnTo>
                    <a:pt x="3646329" y="2279049"/>
                  </a:lnTo>
                  <a:lnTo>
                    <a:pt x="3672256" y="2242847"/>
                  </a:lnTo>
                  <a:lnTo>
                    <a:pt x="3694150" y="2203827"/>
                  </a:lnTo>
                  <a:lnTo>
                    <a:pt x="3711708" y="2162294"/>
                  </a:lnTo>
                  <a:lnTo>
                    <a:pt x="3724625" y="2118551"/>
                  </a:lnTo>
                  <a:lnTo>
                    <a:pt x="3732598" y="2072901"/>
                  </a:lnTo>
                  <a:lnTo>
                    <a:pt x="3735324" y="2025650"/>
                  </a:lnTo>
                  <a:lnTo>
                    <a:pt x="3735324" y="405129"/>
                  </a:lnTo>
                  <a:lnTo>
                    <a:pt x="3732598" y="357878"/>
                  </a:lnTo>
                  <a:lnTo>
                    <a:pt x="3724625" y="312228"/>
                  </a:lnTo>
                  <a:lnTo>
                    <a:pt x="3711708" y="268485"/>
                  </a:lnTo>
                  <a:lnTo>
                    <a:pt x="3694150" y="226952"/>
                  </a:lnTo>
                  <a:lnTo>
                    <a:pt x="3672256" y="187932"/>
                  </a:lnTo>
                  <a:lnTo>
                    <a:pt x="3646329" y="151730"/>
                  </a:lnTo>
                  <a:lnTo>
                    <a:pt x="3616674" y="118649"/>
                  </a:lnTo>
                  <a:lnTo>
                    <a:pt x="3583593" y="88994"/>
                  </a:lnTo>
                  <a:lnTo>
                    <a:pt x="3547391" y="63067"/>
                  </a:lnTo>
                  <a:lnTo>
                    <a:pt x="3508371" y="41173"/>
                  </a:lnTo>
                  <a:lnTo>
                    <a:pt x="3466838" y="23615"/>
                  </a:lnTo>
                  <a:lnTo>
                    <a:pt x="3423095" y="10698"/>
                  </a:lnTo>
                  <a:lnTo>
                    <a:pt x="3377445" y="2725"/>
                  </a:lnTo>
                  <a:lnTo>
                    <a:pt x="3330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8013" y="3262629"/>
              <a:ext cx="1126134" cy="4876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125" y="3826763"/>
              <a:ext cx="1559687" cy="4876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169408" y="2572511"/>
            <a:ext cx="5577840" cy="2430780"/>
            <a:chOff x="5169408" y="2572511"/>
            <a:chExt cx="5577840" cy="2430780"/>
          </a:xfrm>
        </p:grpSpPr>
        <p:sp>
          <p:nvSpPr>
            <p:cNvPr id="8" name="object 8"/>
            <p:cNvSpPr/>
            <p:nvPr/>
          </p:nvSpPr>
          <p:spPr>
            <a:xfrm>
              <a:off x="7011924" y="2572511"/>
              <a:ext cx="3735704" cy="2430780"/>
            </a:xfrm>
            <a:custGeom>
              <a:avLst/>
              <a:gdLst/>
              <a:ahLst/>
              <a:cxnLst/>
              <a:rect l="l" t="t" r="r" b="b"/>
              <a:pathLst>
                <a:path w="3735704" h="2430779">
                  <a:moveTo>
                    <a:pt x="3330194" y="0"/>
                  </a:moveTo>
                  <a:lnTo>
                    <a:pt x="405129" y="0"/>
                  </a:lnTo>
                  <a:lnTo>
                    <a:pt x="357878" y="2725"/>
                  </a:lnTo>
                  <a:lnTo>
                    <a:pt x="312228" y="10698"/>
                  </a:lnTo>
                  <a:lnTo>
                    <a:pt x="268485" y="23615"/>
                  </a:lnTo>
                  <a:lnTo>
                    <a:pt x="226952" y="41173"/>
                  </a:lnTo>
                  <a:lnTo>
                    <a:pt x="187932" y="63067"/>
                  </a:lnTo>
                  <a:lnTo>
                    <a:pt x="151730" y="88994"/>
                  </a:lnTo>
                  <a:lnTo>
                    <a:pt x="118649" y="118649"/>
                  </a:lnTo>
                  <a:lnTo>
                    <a:pt x="88994" y="151730"/>
                  </a:lnTo>
                  <a:lnTo>
                    <a:pt x="63067" y="187932"/>
                  </a:lnTo>
                  <a:lnTo>
                    <a:pt x="41173" y="226952"/>
                  </a:lnTo>
                  <a:lnTo>
                    <a:pt x="23615" y="268485"/>
                  </a:lnTo>
                  <a:lnTo>
                    <a:pt x="10698" y="312228"/>
                  </a:lnTo>
                  <a:lnTo>
                    <a:pt x="2725" y="357878"/>
                  </a:lnTo>
                  <a:lnTo>
                    <a:pt x="0" y="405129"/>
                  </a:lnTo>
                  <a:lnTo>
                    <a:pt x="0" y="2025650"/>
                  </a:lnTo>
                  <a:lnTo>
                    <a:pt x="2725" y="2072901"/>
                  </a:lnTo>
                  <a:lnTo>
                    <a:pt x="10698" y="2118551"/>
                  </a:lnTo>
                  <a:lnTo>
                    <a:pt x="23615" y="2162294"/>
                  </a:lnTo>
                  <a:lnTo>
                    <a:pt x="41173" y="2203827"/>
                  </a:lnTo>
                  <a:lnTo>
                    <a:pt x="63067" y="2242847"/>
                  </a:lnTo>
                  <a:lnTo>
                    <a:pt x="88994" y="2279049"/>
                  </a:lnTo>
                  <a:lnTo>
                    <a:pt x="118649" y="2312130"/>
                  </a:lnTo>
                  <a:lnTo>
                    <a:pt x="151730" y="2341785"/>
                  </a:lnTo>
                  <a:lnTo>
                    <a:pt x="187932" y="2367712"/>
                  </a:lnTo>
                  <a:lnTo>
                    <a:pt x="226952" y="2389606"/>
                  </a:lnTo>
                  <a:lnTo>
                    <a:pt x="268485" y="2407164"/>
                  </a:lnTo>
                  <a:lnTo>
                    <a:pt x="312228" y="2420081"/>
                  </a:lnTo>
                  <a:lnTo>
                    <a:pt x="357878" y="2428054"/>
                  </a:lnTo>
                  <a:lnTo>
                    <a:pt x="405129" y="2430780"/>
                  </a:lnTo>
                  <a:lnTo>
                    <a:pt x="3330194" y="2430780"/>
                  </a:lnTo>
                  <a:lnTo>
                    <a:pt x="3377445" y="2428054"/>
                  </a:lnTo>
                  <a:lnTo>
                    <a:pt x="3423095" y="2420081"/>
                  </a:lnTo>
                  <a:lnTo>
                    <a:pt x="3466838" y="2407164"/>
                  </a:lnTo>
                  <a:lnTo>
                    <a:pt x="3508371" y="2389606"/>
                  </a:lnTo>
                  <a:lnTo>
                    <a:pt x="3547391" y="2367712"/>
                  </a:lnTo>
                  <a:lnTo>
                    <a:pt x="3583593" y="2341785"/>
                  </a:lnTo>
                  <a:lnTo>
                    <a:pt x="3616674" y="2312130"/>
                  </a:lnTo>
                  <a:lnTo>
                    <a:pt x="3646329" y="2279049"/>
                  </a:lnTo>
                  <a:lnTo>
                    <a:pt x="3672256" y="2242847"/>
                  </a:lnTo>
                  <a:lnTo>
                    <a:pt x="3694150" y="2203827"/>
                  </a:lnTo>
                  <a:lnTo>
                    <a:pt x="3711708" y="2162294"/>
                  </a:lnTo>
                  <a:lnTo>
                    <a:pt x="3724625" y="2118551"/>
                  </a:lnTo>
                  <a:lnTo>
                    <a:pt x="3732598" y="2072901"/>
                  </a:lnTo>
                  <a:lnTo>
                    <a:pt x="3735324" y="2025650"/>
                  </a:lnTo>
                  <a:lnTo>
                    <a:pt x="3735324" y="405129"/>
                  </a:lnTo>
                  <a:lnTo>
                    <a:pt x="3732598" y="357878"/>
                  </a:lnTo>
                  <a:lnTo>
                    <a:pt x="3724625" y="312228"/>
                  </a:lnTo>
                  <a:lnTo>
                    <a:pt x="3711708" y="268485"/>
                  </a:lnTo>
                  <a:lnTo>
                    <a:pt x="3694150" y="226952"/>
                  </a:lnTo>
                  <a:lnTo>
                    <a:pt x="3672256" y="187932"/>
                  </a:lnTo>
                  <a:lnTo>
                    <a:pt x="3646329" y="151730"/>
                  </a:lnTo>
                  <a:lnTo>
                    <a:pt x="3616674" y="118649"/>
                  </a:lnTo>
                  <a:lnTo>
                    <a:pt x="3583593" y="88994"/>
                  </a:lnTo>
                  <a:lnTo>
                    <a:pt x="3547391" y="63067"/>
                  </a:lnTo>
                  <a:lnTo>
                    <a:pt x="3508371" y="41173"/>
                  </a:lnTo>
                  <a:lnTo>
                    <a:pt x="3466838" y="23615"/>
                  </a:lnTo>
                  <a:lnTo>
                    <a:pt x="3423095" y="10698"/>
                  </a:lnTo>
                  <a:lnTo>
                    <a:pt x="3377445" y="2725"/>
                  </a:lnTo>
                  <a:lnTo>
                    <a:pt x="3330194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8454" y="3262629"/>
              <a:ext cx="1125727" cy="487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4738" y="3826763"/>
              <a:ext cx="1087754" cy="4876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69408" y="3730751"/>
              <a:ext cx="1844039" cy="114300"/>
            </a:xfrm>
            <a:custGeom>
              <a:avLst/>
              <a:gdLst/>
              <a:ahLst/>
              <a:cxnLst/>
              <a:rect l="l" t="t" r="r" b="b"/>
              <a:pathLst>
                <a:path w="1844040" h="114300">
                  <a:moveTo>
                    <a:pt x="19050" y="38100"/>
                  </a:move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1494" y="64573"/>
                  </a:lnTo>
                  <a:lnTo>
                    <a:pt x="5572" y="70627"/>
                  </a:lnTo>
                  <a:lnTo>
                    <a:pt x="11626" y="74705"/>
                  </a:lnTo>
                  <a:lnTo>
                    <a:pt x="19050" y="76200"/>
                  </a:lnTo>
                  <a:lnTo>
                    <a:pt x="26473" y="74705"/>
                  </a:lnTo>
                  <a:lnTo>
                    <a:pt x="32527" y="70627"/>
                  </a:lnTo>
                  <a:lnTo>
                    <a:pt x="36605" y="64573"/>
                  </a:lnTo>
                  <a:lnTo>
                    <a:pt x="38100" y="57150"/>
                  </a:lnTo>
                  <a:lnTo>
                    <a:pt x="36605" y="49726"/>
                  </a:lnTo>
                  <a:lnTo>
                    <a:pt x="32527" y="43672"/>
                  </a:lnTo>
                  <a:lnTo>
                    <a:pt x="26473" y="39594"/>
                  </a:lnTo>
                  <a:lnTo>
                    <a:pt x="19050" y="38100"/>
                  </a:lnTo>
                  <a:close/>
                </a:path>
                <a:path w="1844040" h="114300">
                  <a:moveTo>
                    <a:pt x="95376" y="38100"/>
                  </a:moveTo>
                  <a:lnTo>
                    <a:pt x="87826" y="39594"/>
                  </a:lnTo>
                  <a:lnTo>
                    <a:pt x="81772" y="43672"/>
                  </a:lnTo>
                  <a:lnTo>
                    <a:pt x="77694" y="49726"/>
                  </a:lnTo>
                  <a:lnTo>
                    <a:pt x="76200" y="57150"/>
                  </a:lnTo>
                  <a:lnTo>
                    <a:pt x="77694" y="64573"/>
                  </a:lnTo>
                  <a:lnTo>
                    <a:pt x="81772" y="70627"/>
                  </a:lnTo>
                  <a:lnTo>
                    <a:pt x="87826" y="74705"/>
                  </a:lnTo>
                  <a:lnTo>
                    <a:pt x="95250" y="76200"/>
                  </a:lnTo>
                  <a:lnTo>
                    <a:pt x="102746" y="74705"/>
                  </a:lnTo>
                  <a:lnTo>
                    <a:pt x="108807" y="70627"/>
                  </a:lnTo>
                  <a:lnTo>
                    <a:pt x="112914" y="64573"/>
                  </a:lnTo>
                  <a:lnTo>
                    <a:pt x="114426" y="57150"/>
                  </a:lnTo>
                  <a:lnTo>
                    <a:pt x="112914" y="49726"/>
                  </a:lnTo>
                  <a:lnTo>
                    <a:pt x="108807" y="43672"/>
                  </a:lnTo>
                  <a:lnTo>
                    <a:pt x="102746" y="39594"/>
                  </a:lnTo>
                  <a:lnTo>
                    <a:pt x="95376" y="38100"/>
                  </a:lnTo>
                  <a:close/>
                </a:path>
                <a:path w="1844040" h="114300">
                  <a:moveTo>
                    <a:pt x="171576" y="38100"/>
                  </a:moveTo>
                  <a:lnTo>
                    <a:pt x="164153" y="39594"/>
                  </a:lnTo>
                  <a:lnTo>
                    <a:pt x="158099" y="43672"/>
                  </a:lnTo>
                  <a:lnTo>
                    <a:pt x="154021" y="49726"/>
                  </a:lnTo>
                  <a:lnTo>
                    <a:pt x="152526" y="57150"/>
                  </a:lnTo>
                  <a:lnTo>
                    <a:pt x="154021" y="64573"/>
                  </a:lnTo>
                  <a:lnTo>
                    <a:pt x="158099" y="70627"/>
                  </a:lnTo>
                  <a:lnTo>
                    <a:pt x="164153" y="74705"/>
                  </a:lnTo>
                  <a:lnTo>
                    <a:pt x="171576" y="76200"/>
                  </a:lnTo>
                  <a:lnTo>
                    <a:pt x="179000" y="74705"/>
                  </a:lnTo>
                  <a:lnTo>
                    <a:pt x="185054" y="70627"/>
                  </a:lnTo>
                  <a:lnTo>
                    <a:pt x="189132" y="64573"/>
                  </a:lnTo>
                  <a:lnTo>
                    <a:pt x="190626" y="57150"/>
                  </a:lnTo>
                  <a:lnTo>
                    <a:pt x="189132" y="49726"/>
                  </a:lnTo>
                  <a:lnTo>
                    <a:pt x="185054" y="43672"/>
                  </a:lnTo>
                  <a:lnTo>
                    <a:pt x="179000" y="39594"/>
                  </a:lnTo>
                  <a:lnTo>
                    <a:pt x="171576" y="38100"/>
                  </a:lnTo>
                  <a:close/>
                </a:path>
                <a:path w="1844040" h="114300">
                  <a:moveTo>
                    <a:pt x="247776" y="38100"/>
                  </a:moveTo>
                  <a:lnTo>
                    <a:pt x="240353" y="39594"/>
                  </a:lnTo>
                  <a:lnTo>
                    <a:pt x="234299" y="43672"/>
                  </a:lnTo>
                  <a:lnTo>
                    <a:pt x="230221" y="49726"/>
                  </a:lnTo>
                  <a:lnTo>
                    <a:pt x="228726" y="57150"/>
                  </a:lnTo>
                  <a:lnTo>
                    <a:pt x="230221" y="64573"/>
                  </a:lnTo>
                  <a:lnTo>
                    <a:pt x="234299" y="70627"/>
                  </a:lnTo>
                  <a:lnTo>
                    <a:pt x="240353" y="74705"/>
                  </a:lnTo>
                  <a:lnTo>
                    <a:pt x="247776" y="76200"/>
                  </a:lnTo>
                  <a:lnTo>
                    <a:pt x="255200" y="74705"/>
                  </a:lnTo>
                  <a:lnTo>
                    <a:pt x="261254" y="70627"/>
                  </a:lnTo>
                  <a:lnTo>
                    <a:pt x="265332" y="64573"/>
                  </a:lnTo>
                  <a:lnTo>
                    <a:pt x="266826" y="57150"/>
                  </a:lnTo>
                  <a:lnTo>
                    <a:pt x="265332" y="49726"/>
                  </a:lnTo>
                  <a:lnTo>
                    <a:pt x="261254" y="43672"/>
                  </a:lnTo>
                  <a:lnTo>
                    <a:pt x="255200" y="39594"/>
                  </a:lnTo>
                  <a:lnTo>
                    <a:pt x="247776" y="38100"/>
                  </a:lnTo>
                  <a:close/>
                </a:path>
                <a:path w="1844040" h="114300">
                  <a:moveTo>
                    <a:pt x="323976" y="38100"/>
                  </a:moveTo>
                  <a:lnTo>
                    <a:pt x="316553" y="39594"/>
                  </a:lnTo>
                  <a:lnTo>
                    <a:pt x="310499" y="43672"/>
                  </a:lnTo>
                  <a:lnTo>
                    <a:pt x="306421" y="49726"/>
                  </a:lnTo>
                  <a:lnTo>
                    <a:pt x="304926" y="57150"/>
                  </a:lnTo>
                  <a:lnTo>
                    <a:pt x="306421" y="64573"/>
                  </a:lnTo>
                  <a:lnTo>
                    <a:pt x="310499" y="70627"/>
                  </a:lnTo>
                  <a:lnTo>
                    <a:pt x="316553" y="74705"/>
                  </a:lnTo>
                  <a:lnTo>
                    <a:pt x="323976" y="76200"/>
                  </a:lnTo>
                  <a:lnTo>
                    <a:pt x="331400" y="74705"/>
                  </a:lnTo>
                  <a:lnTo>
                    <a:pt x="337454" y="70627"/>
                  </a:lnTo>
                  <a:lnTo>
                    <a:pt x="341532" y="64573"/>
                  </a:lnTo>
                  <a:lnTo>
                    <a:pt x="343026" y="57150"/>
                  </a:lnTo>
                  <a:lnTo>
                    <a:pt x="341532" y="49726"/>
                  </a:lnTo>
                  <a:lnTo>
                    <a:pt x="337454" y="43672"/>
                  </a:lnTo>
                  <a:lnTo>
                    <a:pt x="331400" y="39594"/>
                  </a:lnTo>
                  <a:lnTo>
                    <a:pt x="323976" y="38100"/>
                  </a:lnTo>
                  <a:close/>
                </a:path>
                <a:path w="1844040" h="114300">
                  <a:moveTo>
                    <a:pt x="400303" y="38100"/>
                  </a:moveTo>
                  <a:lnTo>
                    <a:pt x="392807" y="39594"/>
                  </a:lnTo>
                  <a:lnTo>
                    <a:pt x="386746" y="43672"/>
                  </a:lnTo>
                  <a:lnTo>
                    <a:pt x="382639" y="49726"/>
                  </a:lnTo>
                  <a:lnTo>
                    <a:pt x="381126" y="57150"/>
                  </a:lnTo>
                  <a:lnTo>
                    <a:pt x="382639" y="64573"/>
                  </a:lnTo>
                  <a:lnTo>
                    <a:pt x="386746" y="70627"/>
                  </a:lnTo>
                  <a:lnTo>
                    <a:pt x="392807" y="74705"/>
                  </a:lnTo>
                  <a:lnTo>
                    <a:pt x="400176" y="76200"/>
                  </a:lnTo>
                  <a:lnTo>
                    <a:pt x="407727" y="74705"/>
                  </a:lnTo>
                  <a:lnTo>
                    <a:pt x="413781" y="70627"/>
                  </a:lnTo>
                  <a:lnTo>
                    <a:pt x="417859" y="64573"/>
                  </a:lnTo>
                  <a:lnTo>
                    <a:pt x="419353" y="57150"/>
                  </a:lnTo>
                  <a:lnTo>
                    <a:pt x="417859" y="49726"/>
                  </a:lnTo>
                  <a:lnTo>
                    <a:pt x="413781" y="43672"/>
                  </a:lnTo>
                  <a:lnTo>
                    <a:pt x="407727" y="39594"/>
                  </a:lnTo>
                  <a:lnTo>
                    <a:pt x="400303" y="38100"/>
                  </a:lnTo>
                  <a:close/>
                </a:path>
                <a:path w="1844040" h="114300">
                  <a:moveTo>
                    <a:pt x="476503" y="38100"/>
                  </a:moveTo>
                  <a:lnTo>
                    <a:pt x="469080" y="39594"/>
                  </a:lnTo>
                  <a:lnTo>
                    <a:pt x="463026" y="43672"/>
                  </a:lnTo>
                  <a:lnTo>
                    <a:pt x="458948" y="49726"/>
                  </a:lnTo>
                  <a:lnTo>
                    <a:pt x="457453" y="57150"/>
                  </a:lnTo>
                  <a:lnTo>
                    <a:pt x="458948" y="64573"/>
                  </a:lnTo>
                  <a:lnTo>
                    <a:pt x="463026" y="70627"/>
                  </a:lnTo>
                  <a:lnTo>
                    <a:pt x="469080" y="74705"/>
                  </a:lnTo>
                  <a:lnTo>
                    <a:pt x="476503" y="76200"/>
                  </a:lnTo>
                  <a:lnTo>
                    <a:pt x="483927" y="74705"/>
                  </a:lnTo>
                  <a:lnTo>
                    <a:pt x="489981" y="70627"/>
                  </a:lnTo>
                  <a:lnTo>
                    <a:pt x="494059" y="64573"/>
                  </a:lnTo>
                  <a:lnTo>
                    <a:pt x="495553" y="57150"/>
                  </a:lnTo>
                  <a:lnTo>
                    <a:pt x="494059" y="49726"/>
                  </a:lnTo>
                  <a:lnTo>
                    <a:pt x="489981" y="43672"/>
                  </a:lnTo>
                  <a:lnTo>
                    <a:pt x="483927" y="39594"/>
                  </a:lnTo>
                  <a:lnTo>
                    <a:pt x="476503" y="38100"/>
                  </a:lnTo>
                  <a:close/>
                </a:path>
                <a:path w="1844040" h="114300">
                  <a:moveTo>
                    <a:pt x="552703" y="38100"/>
                  </a:moveTo>
                  <a:lnTo>
                    <a:pt x="545280" y="39594"/>
                  </a:lnTo>
                  <a:lnTo>
                    <a:pt x="539226" y="43672"/>
                  </a:lnTo>
                  <a:lnTo>
                    <a:pt x="535148" y="49726"/>
                  </a:lnTo>
                  <a:lnTo>
                    <a:pt x="533653" y="57150"/>
                  </a:lnTo>
                  <a:lnTo>
                    <a:pt x="535148" y="64573"/>
                  </a:lnTo>
                  <a:lnTo>
                    <a:pt x="539226" y="70627"/>
                  </a:lnTo>
                  <a:lnTo>
                    <a:pt x="545280" y="74705"/>
                  </a:lnTo>
                  <a:lnTo>
                    <a:pt x="552703" y="76200"/>
                  </a:lnTo>
                  <a:lnTo>
                    <a:pt x="560127" y="74705"/>
                  </a:lnTo>
                  <a:lnTo>
                    <a:pt x="566181" y="70627"/>
                  </a:lnTo>
                  <a:lnTo>
                    <a:pt x="570259" y="64573"/>
                  </a:lnTo>
                  <a:lnTo>
                    <a:pt x="571753" y="57150"/>
                  </a:lnTo>
                  <a:lnTo>
                    <a:pt x="570259" y="49726"/>
                  </a:lnTo>
                  <a:lnTo>
                    <a:pt x="566181" y="43672"/>
                  </a:lnTo>
                  <a:lnTo>
                    <a:pt x="560127" y="39594"/>
                  </a:lnTo>
                  <a:lnTo>
                    <a:pt x="552703" y="38100"/>
                  </a:lnTo>
                  <a:close/>
                </a:path>
                <a:path w="1844040" h="114300">
                  <a:moveTo>
                    <a:pt x="629030" y="38100"/>
                  </a:moveTo>
                  <a:lnTo>
                    <a:pt x="621534" y="39594"/>
                  </a:lnTo>
                  <a:lnTo>
                    <a:pt x="615473" y="43672"/>
                  </a:lnTo>
                  <a:lnTo>
                    <a:pt x="611366" y="49726"/>
                  </a:lnTo>
                  <a:lnTo>
                    <a:pt x="609853" y="57150"/>
                  </a:lnTo>
                  <a:lnTo>
                    <a:pt x="611366" y="64573"/>
                  </a:lnTo>
                  <a:lnTo>
                    <a:pt x="615473" y="70627"/>
                  </a:lnTo>
                  <a:lnTo>
                    <a:pt x="621534" y="74705"/>
                  </a:lnTo>
                  <a:lnTo>
                    <a:pt x="628903" y="76200"/>
                  </a:lnTo>
                  <a:lnTo>
                    <a:pt x="636454" y="74705"/>
                  </a:lnTo>
                  <a:lnTo>
                    <a:pt x="642508" y="70627"/>
                  </a:lnTo>
                  <a:lnTo>
                    <a:pt x="646586" y="64573"/>
                  </a:lnTo>
                  <a:lnTo>
                    <a:pt x="648080" y="57150"/>
                  </a:lnTo>
                  <a:lnTo>
                    <a:pt x="646586" y="49726"/>
                  </a:lnTo>
                  <a:lnTo>
                    <a:pt x="642508" y="43672"/>
                  </a:lnTo>
                  <a:lnTo>
                    <a:pt x="636454" y="39594"/>
                  </a:lnTo>
                  <a:lnTo>
                    <a:pt x="629030" y="38100"/>
                  </a:lnTo>
                  <a:close/>
                </a:path>
                <a:path w="1844040" h="114300">
                  <a:moveTo>
                    <a:pt x="705230" y="38100"/>
                  </a:moveTo>
                  <a:lnTo>
                    <a:pt x="697807" y="39594"/>
                  </a:lnTo>
                  <a:lnTo>
                    <a:pt x="691753" y="43672"/>
                  </a:lnTo>
                  <a:lnTo>
                    <a:pt x="687675" y="49726"/>
                  </a:lnTo>
                  <a:lnTo>
                    <a:pt x="686180" y="57150"/>
                  </a:lnTo>
                  <a:lnTo>
                    <a:pt x="687675" y="64573"/>
                  </a:lnTo>
                  <a:lnTo>
                    <a:pt x="691753" y="70627"/>
                  </a:lnTo>
                  <a:lnTo>
                    <a:pt x="697807" y="74705"/>
                  </a:lnTo>
                  <a:lnTo>
                    <a:pt x="705230" y="76200"/>
                  </a:lnTo>
                  <a:lnTo>
                    <a:pt x="712654" y="74705"/>
                  </a:lnTo>
                  <a:lnTo>
                    <a:pt x="718708" y="70627"/>
                  </a:lnTo>
                  <a:lnTo>
                    <a:pt x="722786" y="64573"/>
                  </a:lnTo>
                  <a:lnTo>
                    <a:pt x="724280" y="57150"/>
                  </a:lnTo>
                  <a:lnTo>
                    <a:pt x="722786" y="49726"/>
                  </a:lnTo>
                  <a:lnTo>
                    <a:pt x="718708" y="43672"/>
                  </a:lnTo>
                  <a:lnTo>
                    <a:pt x="712654" y="39594"/>
                  </a:lnTo>
                  <a:lnTo>
                    <a:pt x="705230" y="38100"/>
                  </a:lnTo>
                  <a:close/>
                </a:path>
                <a:path w="1844040" h="114300">
                  <a:moveTo>
                    <a:pt x="781430" y="38100"/>
                  </a:moveTo>
                  <a:lnTo>
                    <a:pt x="774007" y="39594"/>
                  </a:lnTo>
                  <a:lnTo>
                    <a:pt x="767953" y="43672"/>
                  </a:lnTo>
                  <a:lnTo>
                    <a:pt x="763875" y="49726"/>
                  </a:lnTo>
                  <a:lnTo>
                    <a:pt x="762380" y="57150"/>
                  </a:lnTo>
                  <a:lnTo>
                    <a:pt x="763875" y="64573"/>
                  </a:lnTo>
                  <a:lnTo>
                    <a:pt x="767953" y="70627"/>
                  </a:lnTo>
                  <a:lnTo>
                    <a:pt x="774007" y="74705"/>
                  </a:lnTo>
                  <a:lnTo>
                    <a:pt x="781430" y="76200"/>
                  </a:lnTo>
                  <a:lnTo>
                    <a:pt x="788854" y="74705"/>
                  </a:lnTo>
                  <a:lnTo>
                    <a:pt x="794908" y="70627"/>
                  </a:lnTo>
                  <a:lnTo>
                    <a:pt x="798986" y="64573"/>
                  </a:lnTo>
                  <a:lnTo>
                    <a:pt x="800480" y="57150"/>
                  </a:lnTo>
                  <a:lnTo>
                    <a:pt x="798986" y="49726"/>
                  </a:lnTo>
                  <a:lnTo>
                    <a:pt x="794908" y="43672"/>
                  </a:lnTo>
                  <a:lnTo>
                    <a:pt x="788854" y="39594"/>
                  </a:lnTo>
                  <a:lnTo>
                    <a:pt x="781430" y="38100"/>
                  </a:lnTo>
                  <a:close/>
                </a:path>
                <a:path w="1844040" h="114300">
                  <a:moveTo>
                    <a:pt x="857757" y="38100"/>
                  </a:moveTo>
                  <a:lnTo>
                    <a:pt x="850207" y="39594"/>
                  </a:lnTo>
                  <a:lnTo>
                    <a:pt x="844153" y="43672"/>
                  </a:lnTo>
                  <a:lnTo>
                    <a:pt x="840075" y="49726"/>
                  </a:lnTo>
                  <a:lnTo>
                    <a:pt x="838580" y="57150"/>
                  </a:lnTo>
                  <a:lnTo>
                    <a:pt x="840075" y="64573"/>
                  </a:lnTo>
                  <a:lnTo>
                    <a:pt x="844153" y="70627"/>
                  </a:lnTo>
                  <a:lnTo>
                    <a:pt x="850207" y="74705"/>
                  </a:lnTo>
                  <a:lnTo>
                    <a:pt x="857630" y="76200"/>
                  </a:lnTo>
                  <a:lnTo>
                    <a:pt x="865127" y="74705"/>
                  </a:lnTo>
                  <a:lnTo>
                    <a:pt x="871188" y="70627"/>
                  </a:lnTo>
                  <a:lnTo>
                    <a:pt x="875295" y="64573"/>
                  </a:lnTo>
                  <a:lnTo>
                    <a:pt x="876807" y="57150"/>
                  </a:lnTo>
                  <a:lnTo>
                    <a:pt x="875295" y="49726"/>
                  </a:lnTo>
                  <a:lnTo>
                    <a:pt x="871188" y="43672"/>
                  </a:lnTo>
                  <a:lnTo>
                    <a:pt x="865127" y="39594"/>
                  </a:lnTo>
                  <a:lnTo>
                    <a:pt x="857757" y="38100"/>
                  </a:lnTo>
                  <a:close/>
                </a:path>
                <a:path w="1844040" h="114300">
                  <a:moveTo>
                    <a:pt x="933957" y="38100"/>
                  </a:moveTo>
                  <a:lnTo>
                    <a:pt x="926534" y="39594"/>
                  </a:lnTo>
                  <a:lnTo>
                    <a:pt x="920480" y="43672"/>
                  </a:lnTo>
                  <a:lnTo>
                    <a:pt x="916402" y="49726"/>
                  </a:lnTo>
                  <a:lnTo>
                    <a:pt x="914907" y="57150"/>
                  </a:lnTo>
                  <a:lnTo>
                    <a:pt x="916402" y="64573"/>
                  </a:lnTo>
                  <a:lnTo>
                    <a:pt x="920480" y="70627"/>
                  </a:lnTo>
                  <a:lnTo>
                    <a:pt x="926534" y="74705"/>
                  </a:lnTo>
                  <a:lnTo>
                    <a:pt x="933957" y="76200"/>
                  </a:lnTo>
                  <a:lnTo>
                    <a:pt x="941381" y="74705"/>
                  </a:lnTo>
                  <a:lnTo>
                    <a:pt x="947435" y="70627"/>
                  </a:lnTo>
                  <a:lnTo>
                    <a:pt x="951513" y="64573"/>
                  </a:lnTo>
                  <a:lnTo>
                    <a:pt x="953007" y="57150"/>
                  </a:lnTo>
                  <a:lnTo>
                    <a:pt x="951513" y="49726"/>
                  </a:lnTo>
                  <a:lnTo>
                    <a:pt x="947435" y="43672"/>
                  </a:lnTo>
                  <a:lnTo>
                    <a:pt x="941381" y="39594"/>
                  </a:lnTo>
                  <a:lnTo>
                    <a:pt x="933957" y="38100"/>
                  </a:lnTo>
                  <a:close/>
                </a:path>
                <a:path w="1844040" h="114300">
                  <a:moveTo>
                    <a:pt x="1010157" y="38100"/>
                  </a:moveTo>
                  <a:lnTo>
                    <a:pt x="1002734" y="39594"/>
                  </a:lnTo>
                  <a:lnTo>
                    <a:pt x="996680" y="43672"/>
                  </a:lnTo>
                  <a:lnTo>
                    <a:pt x="992602" y="49726"/>
                  </a:lnTo>
                  <a:lnTo>
                    <a:pt x="991107" y="57150"/>
                  </a:lnTo>
                  <a:lnTo>
                    <a:pt x="992602" y="64573"/>
                  </a:lnTo>
                  <a:lnTo>
                    <a:pt x="996680" y="70627"/>
                  </a:lnTo>
                  <a:lnTo>
                    <a:pt x="1002734" y="74705"/>
                  </a:lnTo>
                  <a:lnTo>
                    <a:pt x="1010157" y="76200"/>
                  </a:lnTo>
                  <a:lnTo>
                    <a:pt x="1017581" y="74705"/>
                  </a:lnTo>
                  <a:lnTo>
                    <a:pt x="1023635" y="70627"/>
                  </a:lnTo>
                  <a:lnTo>
                    <a:pt x="1027713" y="64573"/>
                  </a:lnTo>
                  <a:lnTo>
                    <a:pt x="1029207" y="57150"/>
                  </a:lnTo>
                  <a:lnTo>
                    <a:pt x="1027713" y="49726"/>
                  </a:lnTo>
                  <a:lnTo>
                    <a:pt x="1023635" y="43672"/>
                  </a:lnTo>
                  <a:lnTo>
                    <a:pt x="1017581" y="39594"/>
                  </a:lnTo>
                  <a:lnTo>
                    <a:pt x="1010157" y="38100"/>
                  </a:lnTo>
                  <a:close/>
                </a:path>
                <a:path w="1844040" h="114300">
                  <a:moveTo>
                    <a:pt x="1086357" y="38100"/>
                  </a:moveTo>
                  <a:lnTo>
                    <a:pt x="1078934" y="39594"/>
                  </a:lnTo>
                  <a:lnTo>
                    <a:pt x="1072880" y="43672"/>
                  </a:lnTo>
                  <a:lnTo>
                    <a:pt x="1068802" y="49726"/>
                  </a:lnTo>
                  <a:lnTo>
                    <a:pt x="1067307" y="57150"/>
                  </a:lnTo>
                  <a:lnTo>
                    <a:pt x="1068802" y="64573"/>
                  </a:lnTo>
                  <a:lnTo>
                    <a:pt x="1072880" y="70627"/>
                  </a:lnTo>
                  <a:lnTo>
                    <a:pt x="1078934" y="74705"/>
                  </a:lnTo>
                  <a:lnTo>
                    <a:pt x="1086357" y="76200"/>
                  </a:lnTo>
                  <a:lnTo>
                    <a:pt x="1093781" y="74705"/>
                  </a:lnTo>
                  <a:lnTo>
                    <a:pt x="1099835" y="70627"/>
                  </a:lnTo>
                  <a:lnTo>
                    <a:pt x="1103913" y="64573"/>
                  </a:lnTo>
                  <a:lnTo>
                    <a:pt x="1105407" y="57150"/>
                  </a:lnTo>
                  <a:lnTo>
                    <a:pt x="1103913" y="49726"/>
                  </a:lnTo>
                  <a:lnTo>
                    <a:pt x="1099835" y="43672"/>
                  </a:lnTo>
                  <a:lnTo>
                    <a:pt x="1093781" y="39594"/>
                  </a:lnTo>
                  <a:lnTo>
                    <a:pt x="1086357" y="38100"/>
                  </a:lnTo>
                  <a:close/>
                </a:path>
                <a:path w="1844040" h="114300">
                  <a:moveTo>
                    <a:pt x="1162684" y="38100"/>
                  </a:moveTo>
                  <a:lnTo>
                    <a:pt x="1155188" y="39594"/>
                  </a:lnTo>
                  <a:lnTo>
                    <a:pt x="1149127" y="43672"/>
                  </a:lnTo>
                  <a:lnTo>
                    <a:pt x="1145020" y="49726"/>
                  </a:lnTo>
                  <a:lnTo>
                    <a:pt x="1143507" y="57150"/>
                  </a:lnTo>
                  <a:lnTo>
                    <a:pt x="1145020" y="64573"/>
                  </a:lnTo>
                  <a:lnTo>
                    <a:pt x="1149127" y="70627"/>
                  </a:lnTo>
                  <a:lnTo>
                    <a:pt x="1155188" y="74705"/>
                  </a:lnTo>
                  <a:lnTo>
                    <a:pt x="1162557" y="76200"/>
                  </a:lnTo>
                  <a:lnTo>
                    <a:pt x="1170108" y="74705"/>
                  </a:lnTo>
                  <a:lnTo>
                    <a:pt x="1176162" y="70627"/>
                  </a:lnTo>
                  <a:lnTo>
                    <a:pt x="1180240" y="64573"/>
                  </a:lnTo>
                  <a:lnTo>
                    <a:pt x="1181734" y="57150"/>
                  </a:lnTo>
                  <a:lnTo>
                    <a:pt x="1180240" y="49726"/>
                  </a:lnTo>
                  <a:lnTo>
                    <a:pt x="1176162" y="43672"/>
                  </a:lnTo>
                  <a:lnTo>
                    <a:pt x="1170108" y="39594"/>
                  </a:lnTo>
                  <a:lnTo>
                    <a:pt x="1162684" y="38100"/>
                  </a:lnTo>
                  <a:close/>
                </a:path>
                <a:path w="1844040" h="114300">
                  <a:moveTo>
                    <a:pt x="1238884" y="38100"/>
                  </a:moveTo>
                  <a:lnTo>
                    <a:pt x="1231461" y="39594"/>
                  </a:lnTo>
                  <a:lnTo>
                    <a:pt x="1225407" y="43672"/>
                  </a:lnTo>
                  <a:lnTo>
                    <a:pt x="1221329" y="49726"/>
                  </a:lnTo>
                  <a:lnTo>
                    <a:pt x="1219834" y="57150"/>
                  </a:lnTo>
                  <a:lnTo>
                    <a:pt x="1221329" y="64573"/>
                  </a:lnTo>
                  <a:lnTo>
                    <a:pt x="1225407" y="70627"/>
                  </a:lnTo>
                  <a:lnTo>
                    <a:pt x="1231461" y="74705"/>
                  </a:lnTo>
                  <a:lnTo>
                    <a:pt x="1238884" y="76200"/>
                  </a:lnTo>
                  <a:lnTo>
                    <a:pt x="1246308" y="74705"/>
                  </a:lnTo>
                  <a:lnTo>
                    <a:pt x="1252362" y="70627"/>
                  </a:lnTo>
                  <a:lnTo>
                    <a:pt x="1256440" y="64573"/>
                  </a:lnTo>
                  <a:lnTo>
                    <a:pt x="1257934" y="57150"/>
                  </a:lnTo>
                  <a:lnTo>
                    <a:pt x="1256440" y="49726"/>
                  </a:lnTo>
                  <a:lnTo>
                    <a:pt x="1252362" y="43672"/>
                  </a:lnTo>
                  <a:lnTo>
                    <a:pt x="1246308" y="39594"/>
                  </a:lnTo>
                  <a:lnTo>
                    <a:pt x="1238884" y="38100"/>
                  </a:lnTo>
                  <a:close/>
                </a:path>
                <a:path w="1844040" h="114300">
                  <a:moveTo>
                    <a:pt x="1315084" y="38100"/>
                  </a:moveTo>
                  <a:lnTo>
                    <a:pt x="1307661" y="39594"/>
                  </a:lnTo>
                  <a:lnTo>
                    <a:pt x="1301607" y="43672"/>
                  </a:lnTo>
                  <a:lnTo>
                    <a:pt x="1297529" y="49726"/>
                  </a:lnTo>
                  <a:lnTo>
                    <a:pt x="1296034" y="57150"/>
                  </a:lnTo>
                  <a:lnTo>
                    <a:pt x="1297529" y="64573"/>
                  </a:lnTo>
                  <a:lnTo>
                    <a:pt x="1301607" y="70627"/>
                  </a:lnTo>
                  <a:lnTo>
                    <a:pt x="1307661" y="74705"/>
                  </a:lnTo>
                  <a:lnTo>
                    <a:pt x="1315084" y="76200"/>
                  </a:lnTo>
                  <a:lnTo>
                    <a:pt x="1322508" y="74705"/>
                  </a:lnTo>
                  <a:lnTo>
                    <a:pt x="1328562" y="70627"/>
                  </a:lnTo>
                  <a:lnTo>
                    <a:pt x="1332640" y="64573"/>
                  </a:lnTo>
                  <a:lnTo>
                    <a:pt x="1334135" y="57150"/>
                  </a:lnTo>
                  <a:lnTo>
                    <a:pt x="1332640" y="49726"/>
                  </a:lnTo>
                  <a:lnTo>
                    <a:pt x="1328562" y="43672"/>
                  </a:lnTo>
                  <a:lnTo>
                    <a:pt x="1322508" y="39594"/>
                  </a:lnTo>
                  <a:lnTo>
                    <a:pt x="1315084" y="38100"/>
                  </a:lnTo>
                  <a:close/>
                </a:path>
                <a:path w="1844040" h="114300">
                  <a:moveTo>
                    <a:pt x="1391412" y="38100"/>
                  </a:moveTo>
                  <a:lnTo>
                    <a:pt x="1383915" y="39594"/>
                  </a:lnTo>
                  <a:lnTo>
                    <a:pt x="1377854" y="43672"/>
                  </a:lnTo>
                  <a:lnTo>
                    <a:pt x="1373747" y="49726"/>
                  </a:lnTo>
                  <a:lnTo>
                    <a:pt x="1372235" y="57150"/>
                  </a:lnTo>
                  <a:lnTo>
                    <a:pt x="1373747" y="64573"/>
                  </a:lnTo>
                  <a:lnTo>
                    <a:pt x="1377854" y="70627"/>
                  </a:lnTo>
                  <a:lnTo>
                    <a:pt x="1383915" y="74705"/>
                  </a:lnTo>
                  <a:lnTo>
                    <a:pt x="1391285" y="76200"/>
                  </a:lnTo>
                  <a:lnTo>
                    <a:pt x="1398835" y="74705"/>
                  </a:lnTo>
                  <a:lnTo>
                    <a:pt x="1404889" y="70627"/>
                  </a:lnTo>
                  <a:lnTo>
                    <a:pt x="1408967" y="64573"/>
                  </a:lnTo>
                  <a:lnTo>
                    <a:pt x="1410462" y="57150"/>
                  </a:lnTo>
                  <a:lnTo>
                    <a:pt x="1408967" y="49726"/>
                  </a:lnTo>
                  <a:lnTo>
                    <a:pt x="1404889" y="43672"/>
                  </a:lnTo>
                  <a:lnTo>
                    <a:pt x="1398835" y="39594"/>
                  </a:lnTo>
                  <a:lnTo>
                    <a:pt x="1391412" y="38100"/>
                  </a:lnTo>
                  <a:close/>
                </a:path>
                <a:path w="1844040" h="114300">
                  <a:moveTo>
                    <a:pt x="1467612" y="38100"/>
                  </a:moveTo>
                  <a:lnTo>
                    <a:pt x="1460188" y="39594"/>
                  </a:lnTo>
                  <a:lnTo>
                    <a:pt x="1454134" y="43672"/>
                  </a:lnTo>
                  <a:lnTo>
                    <a:pt x="1450056" y="49726"/>
                  </a:lnTo>
                  <a:lnTo>
                    <a:pt x="1448562" y="57150"/>
                  </a:lnTo>
                  <a:lnTo>
                    <a:pt x="1450056" y="64573"/>
                  </a:lnTo>
                  <a:lnTo>
                    <a:pt x="1454134" y="70627"/>
                  </a:lnTo>
                  <a:lnTo>
                    <a:pt x="1460188" y="74705"/>
                  </a:lnTo>
                  <a:lnTo>
                    <a:pt x="1467612" y="76200"/>
                  </a:lnTo>
                  <a:lnTo>
                    <a:pt x="1475035" y="74705"/>
                  </a:lnTo>
                  <a:lnTo>
                    <a:pt x="1481089" y="70627"/>
                  </a:lnTo>
                  <a:lnTo>
                    <a:pt x="1485167" y="64573"/>
                  </a:lnTo>
                  <a:lnTo>
                    <a:pt x="1486662" y="57150"/>
                  </a:lnTo>
                  <a:lnTo>
                    <a:pt x="1485167" y="49726"/>
                  </a:lnTo>
                  <a:lnTo>
                    <a:pt x="1481089" y="43672"/>
                  </a:lnTo>
                  <a:lnTo>
                    <a:pt x="1475035" y="39594"/>
                  </a:lnTo>
                  <a:lnTo>
                    <a:pt x="1467612" y="38100"/>
                  </a:lnTo>
                  <a:close/>
                </a:path>
                <a:path w="1844040" h="114300">
                  <a:moveTo>
                    <a:pt x="1543812" y="38100"/>
                  </a:moveTo>
                  <a:lnTo>
                    <a:pt x="1536388" y="39594"/>
                  </a:lnTo>
                  <a:lnTo>
                    <a:pt x="1530334" y="43672"/>
                  </a:lnTo>
                  <a:lnTo>
                    <a:pt x="1526256" y="49726"/>
                  </a:lnTo>
                  <a:lnTo>
                    <a:pt x="1524762" y="57150"/>
                  </a:lnTo>
                  <a:lnTo>
                    <a:pt x="1526256" y="64573"/>
                  </a:lnTo>
                  <a:lnTo>
                    <a:pt x="1530334" y="70627"/>
                  </a:lnTo>
                  <a:lnTo>
                    <a:pt x="1536388" y="74705"/>
                  </a:lnTo>
                  <a:lnTo>
                    <a:pt x="1543812" y="76200"/>
                  </a:lnTo>
                  <a:lnTo>
                    <a:pt x="1551235" y="74705"/>
                  </a:lnTo>
                  <a:lnTo>
                    <a:pt x="1557289" y="70627"/>
                  </a:lnTo>
                  <a:lnTo>
                    <a:pt x="1561367" y="64573"/>
                  </a:lnTo>
                  <a:lnTo>
                    <a:pt x="1562862" y="57150"/>
                  </a:lnTo>
                  <a:lnTo>
                    <a:pt x="1561367" y="49726"/>
                  </a:lnTo>
                  <a:lnTo>
                    <a:pt x="1557289" y="43672"/>
                  </a:lnTo>
                  <a:lnTo>
                    <a:pt x="1551235" y="39594"/>
                  </a:lnTo>
                  <a:lnTo>
                    <a:pt x="1543812" y="38100"/>
                  </a:lnTo>
                  <a:close/>
                </a:path>
                <a:path w="1844040" h="114300">
                  <a:moveTo>
                    <a:pt x="1620139" y="38100"/>
                  </a:moveTo>
                  <a:lnTo>
                    <a:pt x="1612588" y="39594"/>
                  </a:lnTo>
                  <a:lnTo>
                    <a:pt x="1606534" y="43672"/>
                  </a:lnTo>
                  <a:lnTo>
                    <a:pt x="1602456" y="49726"/>
                  </a:lnTo>
                  <a:lnTo>
                    <a:pt x="1600962" y="57150"/>
                  </a:lnTo>
                  <a:lnTo>
                    <a:pt x="1602456" y="64573"/>
                  </a:lnTo>
                  <a:lnTo>
                    <a:pt x="1606534" y="70627"/>
                  </a:lnTo>
                  <a:lnTo>
                    <a:pt x="1612588" y="74705"/>
                  </a:lnTo>
                  <a:lnTo>
                    <a:pt x="1620012" y="76200"/>
                  </a:lnTo>
                  <a:lnTo>
                    <a:pt x="1627508" y="74705"/>
                  </a:lnTo>
                  <a:lnTo>
                    <a:pt x="1633569" y="70627"/>
                  </a:lnTo>
                  <a:lnTo>
                    <a:pt x="1637676" y="64573"/>
                  </a:lnTo>
                  <a:lnTo>
                    <a:pt x="1639189" y="57150"/>
                  </a:lnTo>
                  <a:lnTo>
                    <a:pt x="1637676" y="49726"/>
                  </a:lnTo>
                  <a:lnTo>
                    <a:pt x="1633569" y="43672"/>
                  </a:lnTo>
                  <a:lnTo>
                    <a:pt x="1627508" y="39594"/>
                  </a:lnTo>
                  <a:lnTo>
                    <a:pt x="1620139" y="38100"/>
                  </a:lnTo>
                  <a:close/>
                </a:path>
                <a:path w="1844040" h="114300">
                  <a:moveTo>
                    <a:pt x="1696339" y="38100"/>
                  </a:moveTo>
                  <a:lnTo>
                    <a:pt x="1688915" y="39594"/>
                  </a:lnTo>
                  <a:lnTo>
                    <a:pt x="1682861" y="43672"/>
                  </a:lnTo>
                  <a:lnTo>
                    <a:pt x="1678783" y="49726"/>
                  </a:lnTo>
                  <a:lnTo>
                    <a:pt x="1677289" y="57150"/>
                  </a:lnTo>
                  <a:lnTo>
                    <a:pt x="1678783" y="64573"/>
                  </a:lnTo>
                  <a:lnTo>
                    <a:pt x="1682861" y="70627"/>
                  </a:lnTo>
                  <a:lnTo>
                    <a:pt x="1688915" y="74705"/>
                  </a:lnTo>
                  <a:lnTo>
                    <a:pt x="1696339" y="76200"/>
                  </a:lnTo>
                  <a:lnTo>
                    <a:pt x="1703762" y="74705"/>
                  </a:lnTo>
                  <a:lnTo>
                    <a:pt x="1709816" y="70627"/>
                  </a:lnTo>
                  <a:lnTo>
                    <a:pt x="1713894" y="64573"/>
                  </a:lnTo>
                  <a:lnTo>
                    <a:pt x="1715389" y="57150"/>
                  </a:lnTo>
                  <a:lnTo>
                    <a:pt x="1713894" y="49726"/>
                  </a:lnTo>
                  <a:lnTo>
                    <a:pt x="1709816" y="43672"/>
                  </a:lnTo>
                  <a:lnTo>
                    <a:pt x="1703762" y="39594"/>
                  </a:lnTo>
                  <a:lnTo>
                    <a:pt x="1696339" y="38100"/>
                  </a:lnTo>
                  <a:close/>
                </a:path>
                <a:path w="1844040" h="114300">
                  <a:moveTo>
                    <a:pt x="1729232" y="0"/>
                  </a:moveTo>
                  <a:lnTo>
                    <a:pt x="1729232" y="114300"/>
                  </a:lnTo>
                  <a:lnTo>
                    <a:pt x="1843532" y="57150"/>
                  </a:lnTo>
                  <a:lnTo>
                    <a:pt x="17292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78605" y="549859"/>
            <a:ext cx="51846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136" y="3302508"/>
            <a:ext cx="2810510" cy="1351915"/>
            <a:chOff x="707136" y="3302508"/>
            <a:chExt cx="2810510" cy="1351915"/>
          </a:xfrm>
        </p:grpSpPr>
        <p:sp>
          <p:nvSpPr>
            <p:cNvPr id="4" name="object 4"/>
            <p:cNvSpPr/>
            <p:nvPr/>
          </p:nvSpPr>
          <p:spPr>
            <a:xfrm>
              <a:off x="707136" y="3302508"/>
              <a:ext cx="2810510" cy="1351915"/>
            </a:xfrm>
            <a:custGeom>
              <a:avLst/>
              <a:gdLst/>
              <a:ahLst/>
              <a:cxnLst/>
              <a:rect l="l" t="t" r="r" b="b"/>
              <a:pathLst>
                <a:path w="2810510" h="1351914">
                  <a:moveTo>
                    <a:pt x="2584958" y="0"/>
                  </a:moveTo>
                  <a:lnTo>
                    <a:pt x="225298" y="0"/>
                  </a:lnTo>
                  <a:lnTo>
                    <a:pt x="179894" y="4575"/>
                  </a:lnTo>
                  <a:lnTo>
                    <a:pt x="137604" y="17700"/>
                  </a:lnTo>
                  <a:lnTo>
                    <a:pt x="99334" y="38469"/>
                  </a:lnTo>
                  <a:lnTo>
                    <a:pt x="65990" y="65976"/>
                  </a:lnTo>
                  <a:lnTo>
                    <a:pt x="38479" y="99317"/>
                  </a:lnTo>
                  <a:lnTo>
                    <a:pt x="17705" y="137588"/>
                  </a:lnTo>
                  <a:lnTo>
                    <a:pt x="4577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7" y="1171904"/>
                  </a:lnTo>
                  <a:lnTo>
                    <a:pt x="17705" y="1214199"/>
                  </a:lnTo>
                  <a:lnTo>
                    <a:pt x="38479" y="1252470"/>
                  </a:lnTo>
                  <a:lnTo>
                    <a:pt x="65990" y="1285811"/>
                  </a:lnTo>
                  <a:lnTo>
                    <a:pt x="99334" y="1313318"/>
                  </a:lnTo>
                  <a:lnTo>
                    <a:pt x="137604" y="1334087"/>
                  </a:lnTo>
                  <a:lnTo>
                    <a:pt x="179894" y="1347212"/>
                  </a:lnTo>
                  <a:lnTo>
                    <a:pt x="225298" y="1351787"/>
                  </a:lnTo>
                  <a:lnTo>
                    <a:pt x="2584958" y="1351787"/>
                  </a:lnTo>
                  <a:lnTo>
                    <a:pt x="2630372" y="1347212"/>
                  </a:lnTo>
                  <a:lnTo>
                    <a:pt x="2672667" y="1334087"/>
                  </a:lnTo>
                  <a:lnTo>
                    <a:pt x="2710938" y="1313318"/>
                  </a:lnTo>
                  <a:lnTo>
                    <a:pt x="2744279" y="1285811"/>
                  </a:lnTo>
                  <a:lnTo>
                    <a:pt x="2771786" y="1252470"/>
                  </a:lnTo>
                  <a:lnTo>
                    <a:pt x="2792555" y="1214199"/>
                  </a:lnTo>
                  <a:lnTo>
                    <a:pt x="2805680" y="1171904"/>
                  </a:lnTo>
                  <a:lnTo>
                    <a:pt x="2810255" y="1126489"/>
                  </a:lnTo>
                  <a:lnTo>
                    <a:pt x="2810255" y="225297"/>
                  </a:lnTo>
                  <a:lnTo>
                    <a:pt x="2805680" y="179883"/>
                  </a:lnTo>
                  <a:lnTo>
                    <a:pt x="2792555" y="137588"/>
                  </a:lnTo>
                  <a:lnTo>
                    <a:pt x="2771786" y="99317"/>
                  </a:lnTo>
                  <a:lnTo>
                    <a:pt x="2744279" y="65976"/>
                  </a:lnTo>
                  <a:lnTo>
                    <a:pt x="2710938" y="38469"/>
                  </a:lnTo>
                  <a:lnTo>
                    <a:pt x="2672667" y="17700"/>
                  </a:lnTo>
                  <a:lnTo>
                    <a:pt x="2630372" y="4575"/>
                  </a:lnTo>
                  <a:lnTo>
                    <a:pt x="258495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212" y="3826764"/>
              <a:ext cx="202183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70476" y="3302508"/>
            <a:ext cx="2811780" cy="1351915"/>
            <a:chOff x="4570476" y="3302508"/>
            <a:chExt cx="2811780" cy="1351915"/>
          </a:xfrm>
        </p:grpSpPr>
        <p:sp>
          <p:nvSpPr>
            <p:cNvPr id="7" name="object 7"/>
            <p:cNvSpPr/>
            <p:nvPr/>
          </p:nvSpPr>
          <p:spPr>
            <a:xfrm>
              <a:off x="4570476" y="3302508"/>
              <a:ext cx="2811780" cy="1351915"/>
            </a:xfrm>
            <a:custGeom>
              <a:avLst/>
              <a:gdLst/>
              <a:ahLst/>
              <a:cxnLst/>
              <a:rect l="l" t="t" r="r" b="b"/>
              <a:pathLst>
                <a:path w="2811779" h="1351914">
                  <a:moveTo>
                    <a:pt x="2586481" y="0"/>
                  </a:moveTo>
                  <a:lnTo>
                    <a:pt x="225298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8" y="1351787"/>
                  </a:lnTo>
                  <a:lnTo>
                    <a:pt x="2586481" y="1351787"/>
                  </a:lnTo>
                  <a:lnTo>
                    <a:pt x="2631896" y="1347212"/>
                  </a:lnTo>
                  <a:lnTo>
                    <a:pt x="2674191" y="1334087"/>
                  </a:lnTo>
                  <a:lnTo>
                    <a:pt x="2712462" y="1313318"/>
                  </a:lnTo>
                  <a:lnTo>
                    <a:pt x="2745803" y="1285811"/>
                  </a:lnTo>
                  <a:lnTo>
                    <a:pt x="2773310" y="1252470"/>
                  </a:lnTo>
                  <a:lnTo>
                    <a:pt x="2794079" y="1214199"/>
                  </a:lnTo>
                  <a:lnTo>
                    <a:pt x="2807204" y="1171904"/>
                  </a:lnTo>
                  <a:lnTo>
                    <a:pt x="2811779" y="1126489"/>
                  </a:lnTo>
                  <a:lnTo>
                    <a:pt x="2811779" y="225297"/>
                  </a:lnTo>
                  <a:lnTo>
                    <a:pt x="2807204" y="179883"/>
                  </a:lnTo>
                  <a:lnTo>
                    <a:pt x="2794079" y="137588"/>
                  </a:lnTo>
                  <a:lnTo>
                    <a:pt x="2773310" y="99317"/>
                  </a:lnTo>
                  <a:lnTo>
                    <a:pt x="2745803" y="65976"/>
                  </a:lnTo>
                  <a:lnTo>
                    <a:pt x="2712462" y="38469"/>
                  </a:lnTo>
                  <a:lnTo>
                    <a:pt x="2674191" y="17700"/>
                  </a:lnTo>
                  <a:lnTo>
                    <a:pt x="2631896" y="4575"/>
                  </a:lnTo>
                  <a:lnTo>
                    <a:pt x="2586481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7267" y="3826764"/>
              <a:ext cx="1981327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435340" y="3302508"/>
            <a:ext cx="2811780" cy="1351915"/>
            <a:chOff x="8435340" y="3302508"/>
            <a:chExt cx="2811780" cy="1351915"/>
          </a:xfrm>
        </p:grpSpPr>
        <p:sp>
          <p:nvSpPr>
            <p:cNvPr id="10" name="object 10"/>
            <p:cNvSpPr/>
            <p:nvPr/>
          </p:nvSpPr>
          <p:spPr>
            <a:xfrm>
              <a:off x="8435340" y="3302508"/>
              <a:ext cx="2811780" cy="1351915"/>
            </a:xfrm>
            <a:custGeom>
              <a:avLst/>
              <a:gdLst/>
              <a:ahLst/>
              <a:cxnLst/>
              <a:rect l="l" t="t" r="r" b="b"/>
              <a:pathLst>
                <a:path w="2811779" h="1351914">
                  <a:moveTo>
                    <a:pt x="2586481" y="0"/>
                  </a:moveTo>
                  <a:lnTo>
                    <a:pt x="225298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8" y="1351787"/>
                  </a:lnTo>
                  <a:lnTo>
                    <a:pt x="2586481" y="1351787"/>
                  </a:lnTo>
                  <a:lnTo>
                    <a:pt x="2631896" y="1347212"/>
                  </a:lnTo>
                  <a:lnTo>
                    <a:pt x="2674191" y="1334087"/>
                  </a:lnTo>
                  <a:lnTo>
                    <a:pt x="2712462" y="1313318"/>
                  </a:lnTo>
                  <a:lnTo>
                    <a:pt x="2745803" y="1285811"/>
                  </a:lnTo>
                  <a:lnTo>
                    <a:pt x="2773310" y="1252470"/>
                  </a:lnTo>
                  <a:lnTo>
                    <a:pt x="2794079" y="1214199"/>
                  </a:lnTo>
                  <a:lnTo>
                    <a:pt x="2807204" y="1171904"/>
                  </a:lnTo>
                  <a:lnTo>
                    <a:pt x="2811779" y="1126489"/>
                  </a:lnTo>
                  <a:lnTo>
                    <a:pt x="2811779" y="225297"/>
                  </a:lnTo>
                  <a:lnTo>
                    <a:pt x="2807204" y="179883"/>
                  </a:lnTo>
                  <a:lnTo>
                    <a:pt x="2794079" y="137588"/>
                  </a:lnTo>
                  <a:lnTo>
                    <a:pt x="2773310" y="99317"/>
                  </a:lnTo>
                  <a:lnTo>
                    <a:pt x="2745803" y="65976"/>
                  </a:lnTo>
                  <a:lnTo>
                    <a:pt x="2712462" y="38469"/>
                  </a:lnTo>
                  <a:lnTo>
                    <a:pt x="2674191" y="17700"/>
                  </a:lnTo>
                  <a:lnTo>
                    <a:pt x="2631896" y="4575"/>
                  </a:lnTo>
                  <a:lnTo>
                    <a:pt x="258648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8689" y="3826764"/>
              <a:ext cx="1677416" cy="30480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499103" y="3921252"/>
            <a:ext cx="1072515" cy="114300"/>
          </a:xfrm>
          <a:custGeom>
            <a:avLst/>
            <a:gdLst/>
            <a:ahLst/>
            <a:cxnLst/>
            <a:rect l="l" t="t" r="r" b="b"/>
            <a:pathLst>
              <a:path w="1072514" h="114300">
                <a:moveTo>
                  <a:pt x="19050" y="38100"/>
                </a:move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26473" y="74705"/>
                </a:lnTo>
                <a:lnTo>
                  <a:pt x="32527" y="70627"/>
                </a:lnTo>
                <a:lnTo>
                  <a:pt x="36605" y="64573"/>
                </a:lnTo>
                <a:lnTo>
                  <a:pt x="38100" y="57150"/>
                </a:lnTo>
                <a:lnTo>
                  <a:pt x="36605" y="49726"/>
                </a:lnTo>
                <a:lnTo>
                  <a:pt x="32527" y="43672"/>
                </a:lnTo>
                <a:lnTo>
                  <a:pt x="26473" y="39594"/>
                </a:lnTo>
                <a:lnTo>
                  <a:pt x="19050" y="38100"/>
                </a:lnTo>
                <a:close/>
              </a:path>
              <a:path w="1072514" h="114300">
                <a:moveTo>
                  <a:pt x="95376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746" y="74705"/>
                </a:lnTo>
                <a:lnTo>
                  <a:pt x="108807" y="70627"/>
                </a:lnTo>
                <a:lnTo>
                  <a:pt x="112914" y="64573"/>
                </a:lnTo>
                <a:lnTo>
                  <a:pt x="114426" y="57150"/>
                </a:lnTo>
                <a:lnTo>
                  <a:pt x="112914" y="49726"/>
                </a:lnTo>
                <a:lnTo>
                  <a:pt x="108807" y="43672"/>
                </a:lnTo>
                <a:lnTo>
                  <a:pt x="102746" y="39594"/>
                </a:lnTo>
                <a:lnTo>
                  <a:pt x="95376" y="38100"/>
                </a:lnTo>
                <a:close/>
              </a:path>
              <a:path w="1072514" h="114300">
                <a:moveTo>
                  <a:pt x="171576" y="38100"/>
                </a:moveTo>
                <a:lnTo>
                  <a:pt x="164153" y="39594"/>
                </a:lnTo>
                <a:lnTo>
                  <a:pt x="158099" y="43672"/>
                </a:lnTo>
                <a:lnTo>
                  <a:pt x="154021" y="49726"/>
                </a:lnTo>
                <a:lnTo>
                  <a:pt x="152526" y="57150"/>
                </a:lnTo>
                <a:lnTo>
                  <a:pt x="154021" y="64573"/>
                </a:lnTo>
                <a:lnTo>
                  <a:pt x="158099" y="70627"/>
                </a:lnTo>
                <a:lnTo>
                  <a:pt x="164153" y="74705"/>
                </a:lnTo>
                <a:lnTo>
                  <a:pt x="171576" y="76200"/>
                </a:lnTo>
                <a:lnTo>
                  <a:pt x="179000" y="74705"/>
                </a:lnTo>
                <a:lnTo>
                  <a:pt x="185054" y="70627"/>
                </a:lnTo>
                <a:lnTo>
                  <a:pt x="189132" y="64573"/>
                </a:lnTo>
                <a:lnTo>
                  <a:pt x="190626" y="57150"/>
                </a:lnTo>
                <a:lnTo>
                  <a:pt x="189132" y="49726"/>
                </a:lnTo>
                <a:lnTo>
                  <a:pt x="185054" y="43672"/>
                </a:lnTo>
                <a:lnTo>
                  <a:pt x="179000" y="39594"/>
                </a:lnTo>
                <a:lnTo>
                  <a:pt x="171576" y="38100"/>
                </a:lnTo>
                <a:close/>
              </a:path>
              <a:path w="1072514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1072514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1072514" h="114300">
                <a:moveTo>
                  <a:pt x="400304" y="38100"/>
                </a:moveTo>
                <a:lnTo>
                  <a:pt x="400176" y="38100"/>
                </a:lnTo>
                <a:lnTo>
                  <a:pt x="392807" y="39594"/>
                </a:lnTo>
                <a:lnTo>
                  <a:pt x="386746" y="43672"/>
                </a:lnTo>
                <a:lnTo>
                  <a:pt x="382639" y="49726"/>
                </a:lnTo>
                <a:lnTo>
                  <a:pt x="381126" y="57150"/>
                </a:lnTo>
                <a:lnTo>
                  <a:pt x="382639" y="64573"/>
                </a:lnTo>
                <a:lnTo>
                  <a:pt x="386746" y="70627"/>
                </a:lnTo>
                <a:lnTo>
                  <a:pt x="392807" y="74705"/>
                </a:lnTo>
                <a:lnTo>
                  <a:pt x="400176" y="76200"/>
                </a:lnTo>
                <a:lnTo>
                  <a:pt x="400304" y="76200"/>
                </a:lnTo>
                <a:lnTo>
                  <a:pt x="407727" y="74705"/>
                </a:lnTo>
                <a:lnTo>
                  <a:pt x="413781" y="70627"/>
                </a:lnTo>
                <a:lnTo>
                  <a:pt x="417859" y="64573"/>
                </a:lnTo>
                <a:lnTo>
                  <a:pt x="419354" y="57150"/>
                </a:lnTo>
                <a:lnTo>
                  <a:pt x="417859" y="49726"/>
                </a:lnTo>
                <a:lnTo>
                  <a:pt x="413781" y="43672"/>
                </a:lnTo>
                <a:lnTo>
                  <a:pt x="407727" y="39594"/>
                </a:lnTo>
                <a:lnTo>
                  <a:pt x="400304" y="38100"/>
                </a:lnTo>
                <a:close/>
              </a:path>
              <a:path w="1072514" h="114300">
                <a:moveTo>
                  <a:pt x="476504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4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4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4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4" y="38100"/>
                </a:lnTo>
                <a:close/>
              </a:path>
              <a:path w="1072514" h="114300">
                <a:moveTo>
                  <a:pt x="552704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4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4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4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4" y="38100"/>
                </a:lnTo>
                <a:close/>
              </a:path>
              <a:path w="1072514" h="114300">
                <a:moveTo>
                  <a:pt x="629031" y="38100"/>
                </a:moveTo>
                <a:lnTo>
                  <a:pt x="621534" y="39594"/>
                </a:lnTo>
                <a:lnTo>
                  <a:pt x="615473" y="43672"/>
                </a:lnTo>
                <a:lnTo>
                  <a:pt x="611366" y="49726"/>
                </a:lnTo>
                <a:lnTo>
                  <a:pt x="609854" y="57150"/>
                </a:lnTo>
                <a:lnTo>
                  <a:pt x="611366" y="64573"/>
                </a:lnTo>
                <a:lnTo>
                  <a:pt x="615473" y="70627"/>
                </a:lnTo>
                <a:lnTo>
                  <a:pt x="621534" y="74705"/>
                </a:lnTo>
                <a:lnTo>
                  <a:pt x="628904" y="76200"/>
                </a:lnTo>
                <a:lnTo>
                  <a:pt x="636454" y="74705"/>
                </a:lnTo>
                <a:lnTo>
                  <a:pt x="642508" y="70627"/>
                </a:lnTo>
                <a:lnTo>
                  <a:pt x="646586" y="64573"/>
                </a:lnTo>
                <a:lnTo>
                  <a:pt x="648081" y="57150"/>
                </a:lnTo>
                <a:lnTo>
                  <a:pt x="646586" y="49726"/>
                </a:lnTo>
                <a:lnTo>
                  <a:pt x="642508" y="43672"/>
                </a:lnTo>
                <a:lnTo>
                  <a:pt x="636454" y="39594"/>
                </a:lnTo>
                <a:lnTo>
                  <a:pt x="629031" y="38100"/>
                </a:lnTo>
                <a:close/>
              </a:path>
              <a:path w="1072514" h="114300">
                <a:moveTo>
                  <a:pt x="705231" y="38100"/>
                </a:moveTo>
                <a:lnTo>
                  <a:pt x="697807" y="39594"/>
                </a:lnTo>
                <a:lnTo>
                  <a:pt x="691753" y="43672"/>
                </a:lnTo>
                <a:lnTo>
                  <a:pt x="687675" y="49726"/>
                </a:lnTo>
                <a:lnTo>
                  <a:pt x="686181" y="57150"/>
                </a:lnTo>
                <a:lnTo>
                  <a:pt x="687675" y="64573"/>
                </a:lnTo>
                <a:lnTo>
                  <a:pt x="691753" y="70627"/>
                </a:lnTo>
                <a:lnTo>
                  <a:pt x="697807" y="74705"/>
                </a:lnTo>
                <a:lnTo>
                  <a:pt x="705231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1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1" y="38100"/>
                </a:lnTo>
                <a:close/>
              </a:path>
              <a:path w="1072514" h="114300">
                <a:moveTo>
                  <a:pt x="781431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1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1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1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1" y="38100"/>
                </a:lnTo>
                <a:close/>
              </a:path>
              <a:path w="1072514" h="114300">
                <a:moveTo>
                  <a:pt x="857758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1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1" y="76200"/>
                </a:lnTo>
                <a:lnTo>
                  <a:pt x="865127" y="74705"/>
                </a:lnTo>
                <a:lnTo>
                  <a:pt x="871188" y="70627"/>
                </a:lnTo>
                <a:lnTo>
                  <a:pt x="875295" y="64573"/>
                </a:lnTo>
                <a:lnTo>
                  <a:pt x="876808" y="57150"/>
                </a:lnTo>
                <a:lnTo>
                  <a:pt x="875295" y="49726"/>
                </a:lnTo>
                <a:lnTo>
                  <a:pt x="871188" y="43672"/>
                </a:lnTo>
                <a:lnTo>
                  <a:pt x="865127" y="39594"/>
                </a:lnTo>
                <a:lnTo>
                  <a:pt x="857758" y="38100"/>
                </a:lnTo>
                <a:close/>
              </a:path>
              <a:path w="1072514" h="114300">
                <a:moveTo>
                  <a:pt x="933958" y="38100"/>
                </a:moveTo>
                <a:lnTo>
                  <a:pt x="926534" y="39594"/>
                </a:lnTo>
                <a:lnTo>
                  <a:pt x="920480" y="43672"/>
                </a:lnTo>
                <a:lnTo>
                  <a:pt x="916402" y="49726"/>
                </a:lnTo>
                <a:lnTo>
                  <a:pt x="914908" y="57150"/>
                </a:lnTo>
                <a:lnTo>
                  <a:pt x="916402" y="64573"/>
                </a:lnTo>
                <a:lnTo>
                  <a:pt x="920480" y="70627"/>
                </a:lnTo>
                <a:lnTo>
                  <a:pt x="926534" y="74705"/>
                </a:lnTo>
                <a:lnTo>
                  <a:pt x="933958" y="76200"/>
                </a:lnTo>
                <a:lnTo>
                  <a:pt x="941381" y="74705"/>
                </a:lnTo>
                <a:lnTo>
                  <a:pt x="947435" y="70627"/>
                </a:lnTo>
                <a:lnTo>
                  <a:pt x="951513" y="64573"/>
                </a:lnTo>
                <a:lnTo>
                  <a:pt x="953008" y="57150"/>
                </a:lnTo>
                <a:lnTo>
                  <a:pt x="951513" y="49726"/>
                </a:lnTo>
                <a:lnTo>
                  <a:pt x="947435" y="43672"/>
                </a:lnTo>
                <a:lnTo>
                  <a:pt x="941381" y="39594"/>
                </a:lnTo>
                <a:lnTo>
                  <a:pt x="933958" y="38100"/>
                </a:lnTo>
                <a:close/>
              </a:path>
              <a:path w="1072514" h="114300">
                <a:moveTo>
                  <a:pt x="957961" y="0"/>
                </a:moveTo>
                <a:lnTo>
                  <a:pt x="957961" y="114300"/>
                </a:lnTo>
                <a:lnTo>
                  <a:pt x="1072261" y="57150"/>
                </a:lnTo>
                <a:lnTo>
                  <a:pt x="95796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63968" y="3921252"/>
            <a:ext cx="1072515" cy="114300"/>
          </a:xfrm>
          <a:custGeom>
            <a:avLst/>
            <a:gdLst/>
            <a:ahLst/>
            <a:cxnLst/>
            <a:rect l="l" t="t" r="r" b="b"/>
            <a:pathLst>
              <a:path w="1072515" h="114300">
                <a:moveTo>
                  <a:pt x="19050" y="38100"/>
                </a:move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26473" y="74705"/>
                </a:lnTo>
                <a:lnTo>
                  <a:pt x="32527" y="70627"/>
                </a:lnTo>
                <a:lnTo>
                  <a:pt x="36605" y="64573"/>
                </a:lnTo>
                <a:lnTo>
                  <a:pt x="38100" y="57150"/>
                </a:lnTo>
                <a:lnTo>
                  <a:pt x="36605" y="49726"/>
                </a:lnTo>
                <a:lnTo>
                  <a:pt x="32527" y="43672"/>
                </a:lnTo>
                <a:lnTo>
                  <a:pt x="26473" y="39594"/>
                </a:lnTo>
                <a:lnTo>
                  <a:pt x="19050" y="38100"/>
                </a:lnTo>
                <a:close/>
              </a:path>
              <a:path w="1072515" h="114300">
                <a:moveTo>
                  <a:pt x="95376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746" y="74705"/>
                </a:lnTo>
                <a:lnTo>
                  <a:pt x="108807" y="70627"/>
                </a:lnTo>
                <a:lnTo>
                  <a:pt x="112914" y="64573"/>
                </a:lnTo>
                <a:lnTo>
                  <a:pt x="114426" y="57150"/>
                </a:lnTo>
                <a:lnTo>
                  <a:pt x="112914" y="49726"/>
                </a:lnTo>
                <a:lnTo>
                  <a:pt x="108807" y="43672"/>
                </a:lnTo>
                <a:lnTo>
                  <a:pt x="102746" y="39594"/>
                </a:lnTo>
                <a:lnTo>
                  <a:pt x="95376" y="38100"/>
                </a:lnTo>
                <a:close/>
              </a:path>
              <a:path w="1072515" h="114300">
                <a:moveTo>
                  <a:pt x="171576" y="38100"/>
                </a:moveTo>
                <a:lnTo>
                  <a:pt x="164153" y="39594"/>
                </a:lnTo>
                <a:lnTo>
                  <a:pt x="158099" y="43672"/>
                </a:lnTo>
                <a:lnTo>
                  <a:pt x="154021" y="49726"/>
                </a:lnTo>
                <a:lnTo>
                  <a:pt x="152526" y="57150"/>
                </a:lnTo>
                <a:lnTo>
                  <a:pt x="154021" y="64573"/>
                </a:lnTo>
                <a:lnTo>
                  <a:pt x="158099" y="70627"/>
                </a:lnTo>
                <a:lnTo>
                  <a:pt x="164153" y="74705"/>
                </a:lnTo>
                <a:lnTo>
                  <a:pt x="171576" y="76200"/>
                </a:lnTo>
                <a:lnTo>
                  <a:pt x="179000" y="74705"/>
                </a:lnTo>
                <a:lnTo>
                  <a:pt x="185054" y="70627"/>
                </a:lnTo>
                <a:lnTo>
                  <a:pt x="189132" y="64573"/>
                </a:lnTo>
                <a:lnTo>
                  <a:pt x="190626" y="57150"/>
                </a:lnTo>
                <a:lnTo>
                  <a:pt x="189132" y="49726"/>
                </a:lnTo>
                <a:lnTo>
                  <a:pt x="185054" y="43672"/>
                </a:lnTo>
                <a:lnTo>
                  <a:pt x="179000" y="39594"/>
                </a:lnTo>
                <a:lnTo>
                  <a:pt x="171576" y="38100"/>
                </a:lnTo>
                <a:close/>
              </a:path>
              <a:path w="1072515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1072515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1072515" h="114300">
                <a:moveTo>
                  <a:pt x="400303" y="38100"/>
                </a:moveTo>
                <a:lnTo>
                  <a:pt x="392807" y="39594"/>
                </a:lnTo>
                <a:lnTo>
                  <a:pt x="386746" y="43672"/>
                </a:lnTo>
                <a:lnTo>
                  <a:pt x="382639" y="49726"/>
                </a:lnTo>
                <a:lnTo>
                  <a:pt x="381126" y="57150"/>
                </a:lnTo>
                <a:lnTo>
                  <a:pt x="382639" y="64573"/>
                </a:lnTo>
                <a:lnTo>
                  <a:pt x="386746" y="70627"/>
                </a:lnTo>
                <a:lnTo>
                  <a:pt x="392807" y="74705"/>
                </a:lnTo>
                <a:lnTo>
                  <a:pt x="400176" y="76200"/>
                </a:lnTo>
                <a:lnTo>
                  <a:pt x="407727" y="74705"/>
                </a:lnTo>
                <a:lnTo>
                  <a:pt x="413781" y="70627"/>
                </a:lnTo>
                <a:lnTo>
                  <a:pt x="417859" y="64573"/>
                </a:lnTo>
                <a:lnTo>
                  <a:pt x="419353" y="57150"/>
                </a:lnTo>
                <a:lnTo>
                  <a:pt x="417859" y="49726"/>
                </a:lnTo>
                <a:lnTo>
                  <a:pt x="413781" y="43672"/>
                </a:lnTo>
                <a:lnTo>
                  <a:pt x="407727" y="39594"/>
                </a:lnTo>
                <a:lnTo>
                  <a:pt x="400303" y="38100"/>
                </a:lnTo>
                <a:close/>
              </a:path>
              <a:path w="1072515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1072515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1072515" h="114300">
                <a:moveTo>
                  <a:pt x="629030" y="38100"/>
                </a:moveTo>
                <a:lnTo>
                  <a:pt x="621534" y="39594"/>
                </a:lnTo>
                <a:lnTo>
                  <a:pt x="615473" y="43672"/>
                </a:lnTo>
                <a:lnTo>
                  <a:pt x="611366" y="49726"/>
                </a:lnTo>
                <a:lnTo>
                  <a:pt x="609853" y="57150"/>
                </a:lnTo>
                <a:lnTo>
                  <a:pt x="611366" y="64573"/>
                </a:lnTo>
                <a:lnTo>
                  <a:pt x="615473" y="70627"/>
                </a:lnTo>
                <a:lnTo>
                  <a:pt x="621534" y="74705"/>
                </a:lnTo>
                <a:lnTo>
                  <a:pt x="628903" y="76200"/>
                </a:lnTo>
                <a:lnTo>
                  <a:pt x="636454" y="74705"/>
                </a:lnTo>
                <a:lnTo>
                  <a:pt x="642508" y="70627"/>
                </a:lnTo>
                <a:lnTo>
                  <a:pt x="646586" y="64573"/>
                </a:lnTo>
                <a:lnTo>
                  <a:pt x="648080" y="57150"/>
                </a:lnTo>
                <a:lnTo>
                  <a:pt x="646586" y="49726"/>
                </a:lnTo>
                <a:lnTo>
                  <a:pt x="642508" y="43672"/>
                </a:lnTo>
                <a:lnTo>
                  <a:pt x="636454" y="39594"/>
                </a:lnTo>
                <a:lnTo>
                  <a:pt x="629030" y="38100"/>
                </a:lnTo>
                <a:close/>
              </a:path>
              <a:path w="1072515" h="114300">
                <a:moveTo>
                  <a:pt x="705230" y="38100"/>
                </a:moveTo>
                <a:lnTo>
                  <a:pt x="697807" y="39594"/>
                </a:lnTo>
                <a:lnTo>
                  <a:pt x="691753" y="43672"/>
                </a:lnTo>
                <a:lnTo>
                  <a:pt x="687675" y="49726"/>
                </a:lnTo>
                <a:lnTo>
                  <a:pt x="686180" y="57150"/>
                </a:lnTo>
                <a:lnTo>
                  <a:pt x="687675" y="64573"/>
                </a:lnTo>
                <a:lnTo>
                  <a:pt x="691753" y="70627"/>
                </a:lnTo>
                <a:lnTo>
                  <a:pt x="697807" y="74705"/>
                </a:lnTo>
                <a:lnTo>
                  <a:pt x="705230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1072515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1072515" h="114300">
                <a:moveTo>
                  <a:pt x="857757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127" y="74705"/>
                </a:lnTo>
                <a:lnTo>
                  <a:pt x="871188" y="70627"/>
                </a:lnTo>
                <a:lnTo>
                  <a:pt x="875295" y="64573"/>
                </a:lnTo>
                <a:lnTo>
                  <a:pt x="876807" y="57150"/>
                </a:lnTo>
                <a:lnTo>
                  <a:pt x="875295" y="49726"/>
                </a:lnTo>
                <a:lnTo>
                  <a:pt x="871188" y="43672"/>
                </a:lnTo>
                <a:lnTo>
                  <a:pt x="865127" y="39594"/>
                </a:lnTo>
                <a:lnTo>
                  <a:pt x="857757" y="38100"/>
                </a:lnTo>
                <a:close/>
              </a:path>
              <a:path w="1072515" h="114300">
                <a:moveTo>
                  <a:pt x="933957" y="38100"/>
                </a:moveTo>
                <a:lnTo>
                  <a:pt x="926534" y="39594"/>
                </a:lnTo>
                <a:lnTo>
                  <a:pt x="920480" y="43672"/>
                </a:lnTo>
                <a:lnTo>
                  <a:pt x="916402" y="49726"/>
                </a:lnTo>
                <a:lnTo>
                  <a:pt x="914907" y="57150"/>
                </a:lnTo>
                <a:lnTo>
                  <a:pt x="916402" y="64573"/>
                </a:lnTo>
                <a:lnTo>
                  <a:pt x="920480" y="70627"/>
                </a:lnTo>
                <a:lnTo>
                  <a:pt x="926534" y="74705"/>
                </a:lnTo>
                <a:lnTo>
                  <a:pt x="933957" y="76200"/>
                </a:lnTo>
                <a:lnTo>
                  <a:pt x="941381" y="74705"/>
                </a:lnTo>
                <a:lnTo>
                  <a:pt x="947435" y="70627"/>
                </a:lnTo>
                <a:lnTo>
                  <a:pt x="951513" y="64573"/>
                </a:lnTo>
                <a:lnTo>
                  <a:pt x="953007" y="57150"/>
                </a:lnTo>
                <a:lnTo>
                  <a:pt x="951513" y="49726"/>
                </a:lnTo>
                <a:lnTo>
                  <a:pt x="947435" y="43672"/>
                </a:lnTo>
                <a:lnTo>
                  <a:pt x="941381" y="39594"/>
                </a:lnTo>
                <a:lnTo>
                  <a:pt x="933957" y="38100"/>
                </a:lnTo>
                <a:close/>
              </a:path>
              <a:path w="1072515" h="114300">
                <a:moveTo>
                  <a:pt x="957960" y="0"/>
                </a:moveTo>
                <a:lnTo>
                  <a:pt x="957960" y="114300"/>
                </a:lnTo>
                <a:lnTo>
                  <a:pt x="1072260" y="57150"/>
                </a:lnTo>
                <a:lnTo>
                  <a:pt x="95796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2498" y="2341498"/>
            <a:ext cx="7915275" cy="987425"/>
          </a:xfrm>
          <a:custGeom>
            <a:avLst/>
            <a:gdLst/>
            <a:ahLst/>
            <a:cxnLst/>
            <a:rect l="l" t="t" r="r" b="b"/>
            <a:pathLst>
              <a:path w="7915275" h="987425">
                <a:moveTo>
                  <a:pt x="7896225" y="949325"/>
                </a:moveTo>
                <a:lnTo>
                  <a:pt x="7888801" y="950819"/>
                </a:lnTo>
                <a:lnTo>
                  <a:pt x="7882747" y="954897"/>
                </a:lnTo>
                <a:lnTo>
                  <a:pt x="7878669" y="960951"/>
                </a:lnTo>
                <a:lnTo>
                  <a:pt x="7877175" y="968375"/>
                </a:lnTo>
                <a:lnTo>
                  <a:pt x="7878669" y="975798"/>
                </a:lnTo>
                <a:lnTo>
                  <a:pt x="7882747" y="981852"/>
                </a:lnTo>
                <a:lnTo>
                  <a:pt x="7888801" y="985930"/>
                </a:lnTo>
                <a:lnTo>
                  <a:pt x="7896225" y="987425"/>
                </a:lnTo>
                <a:lnTo>
                  <a:pt x="7903648" y="985930"/>
                </a:lnTo>
                <a:lnTo>
                  <a:pt x="7909702" y="981852"/>
                </a:lnTo>
                <a:lnTo>
                  <a:pt x="7913780" y="975798"/>
                </a:lnTo>
                <a:lnTo>
                  <a:pt x="7915275" y="968375"/>
                </a:lnTo>
                <a:lnTo>
                  <a:pt x="7913780" y="960951"/>
                </a:lnTo>
                <a:lnTo>
                  <a:pt x="7909702" y="954897"/>
                </a:lnTo>
                <a:lnTo>
                  <a:pt x="7903648" y="950819"/>
                </a:lnTo>
                <a:lnTo>
                  <a:pt x="7896225" y="949325"/>
                </a:lnTo>
                <a:close/>
              </a:path>
              <a:path w="7915275" h="987425">
                <a:moveTo>
                  <a:pt x="7896225" y="872998"/>
                </a:moveTo>
                <a:lnTo>
                  <a:pt x="7888801" y="874510"/>
                </a:lnTo>
                <a:lnTo>
                  <a:pt x="7882747" y="878617"/>
                </a:lnTo>
                <a:lnTo>
                  <a:pt x="7878669" y="884678"/>
                </a:lnTo>
                <a:lnTo>
                  <a:pt x="7877175" y="892048"/>
                </a:lnTo>
                <a:lnTo>
                  <a:pt x="7878669" y="899598"/>
                </a:lnTo>
                <a:lnTo>
                  <a:pt x="7882747" y="905652"/>
                </a:lnTo>
                <a:lnTo>
                  <a:pt x="7888801" y="909730"/>
                </a:lnTo>
                <a:lnTo>
                  <a:pt x="7896225" y="911225"/>
                </a:lnTo>
                <a:lnTo>
                  <a:pt x="7903648" y="909730"/>
                </a:lnTo>
                <a:lnTo>
                  <a:pt x="7909702" y="905652"/>
                </a:lnTo>
                <a:lnTo>
                  <a:pt x="7913780" y="899598"/>
                </a:lnTo>
                <a:lnTo>
                  <a:pt x="7915275" y="892175"/>
                </a:lnTo>
                <a:lnTo>
                  <a:pt x="7913780" y="884678"/>
                </a:lnTo>
                <a:lnTo>
                  <a:pt x="7909702" y="878617"/>
                </a:lnTo>
                <a:lnTo>
                  <a:pt x="7903648" y="874510"/>
                </a:lnTo>
                <a:lnTo>
                  <a:pt x="7896225" y="872998"/>
                </a:lnTo>
                <a:close/>
              </a:path>
              <a:path w="7915275" h="987425">
                <a:moveTo>
                  <a:pt x="7896225" y="796798"/>
                </a:moveTo>
                <a:lnTo>
                  <a:pt x="7888801" y="798292"/>
                </a:lnTo>
                <a:lnTo>
                  <a:pt x="7882747" y="802370"/>
                </a:lnTo>
                <a:lnTo>
                  <a:pt x="7878669" y="808424"/>
                </a:lnTo>
                <a:lnTo>
                  <a:pt x="7877175" y="815848"/>
                </a:lnTo>
                <a:lnTo>
                  <a:pt x="7878669" y="823271"/>
                </a:lnTo>
                <a:lnTo>
                  <a:pt x="7882747" y="829325"/>
                </a:lnTo>
                <a:lnTo>
                  <a:pt x="7888801" y="833403"/>
                </a:lnTo>
                <a:lnTo>
                  <a:pt x="7896225" y="834898"/>
                </a:lnTo>
                <a:lnTo>
                  <a:pt x="7903648" y="833403"/>
                </a:lnTo>
                <a:lnTo>
                  <a:pt x="7909702" y="829325"/>
                </a:lnTo>
                <a:lnTo>
                  <a:pt x="7913780" y="823271"/>
                </a:lnTo>
                <a:lnTo>
                  <a:pt x="7915275" y="815848"/>
                </a:lnTo>
                <a:lnTo>
                  <a:pt x="7913780" y="808424"/>
                </a:lnTo>
                <a:lnTo>
                  <a:pt x="7909702" y="802370"/>
                </a:lnTo>
                <a:lnTo>
                  <a:pt x="7903648" y="798292"/>
                </a:lnTo>
                <a:lnTo>
                  <a:pt x="7896225" y="796798"/>
                </a:lnTo>
                <a:close/>
              </a:path>
              <a:path w="7915275" h="987425">
                <a:moveTo>
                  <a:pt x="7896225" y="720598"/>
                </a:moveTo>
                <a:lnTo>
                  <a:pt x="7888801" y="722092"/>
                </a:lnTo>
                <a:lnTo>
                  <a:pt x="7882747" y="726170"/>
                </a:lnTo>
                <a:lnTo>
                  <a:pt x="7878669" y="732224"/>
                </a:lnTo>
                <a:lnTo>
                  <a:pt x="7877175" y="739648"/>
                </a:lnTo>
                <a:lnTo>
                  <a:pt x="7878669" y="747071"/>
                </a:lnTo>
                <a:lnTo>
                  <a:pt x="7882747" y="753125"/>
                </a:lnTo>
                <a:lnTo>
                  <a:pt x="7888801" y="757203"/>
                </a:lnTo>
                <a:lnTo>
                  <a:pt x="7896225" y="758698"/>
                </a:lnTo>
                <a:lnTo>
                  <a:pt x="7903648" y="757203"/>
                </a:lnTo>
                <a:lnTo>
                  <a:pt x="7909702" y="753125"/>
                </a:lnTo>
                <a:lnTo>
                  <a:pt x="7913780" y="747071"/>
                </a:lnTo>
                <a:lnTo>
                  <a:pt x="7915275" y="739648"/>
                </a:lnTo>
                <a:lnTo>
                  <a:pt x="7913780" y="732224"/>
                </a:lnTo>
                <a:lnTo>
                  <a:pt x="7909702" y="726170"/>
                </a:lnTo>
                <a:lnTo>
                  <a:pt x="7903648" y="722092"/>
                </a:lnTo>
                <a:lnTo>
                  <a:pt x="7896225" y="720598"/>
                </a:lnTo>
                <a:close/>
              </a:path>
              <a:path w="7915275" h="987425">
                <a:moveTo>
                  <a:pt x="7896225" y="644271"/>
                </a:moveTo>
                <a:lnTo>
                  <a:pt x="7888801" y="645783"/>
                </a:lnTo>
                <a:lnTo>
                  <a:pt x="7882747" y="649890"/>
                </a:lnTo>
                <a:lnTo>
                  <a:pt x="7878669" y="655951"/>
                </a:lnTo>
                <a:lnTo>
                  <a:pt x="7877175" y="663321"/>
                </a:lnTo>
                <a:lnTo>
                  <a:pt x="7878669" y="670871"/>
                </a:lnTo>
                <a:lnTo>
                  <a:pt x="7882747" y="676925"/>
                </a:lnTo>
                <a:lnTo>
                  <a:pt x="7888801" y="681003"/>
                </a:lnTo>
                <a:lnTo>
                  <a:pt x="7896225" y="682498"/>
                </a:lnTo>
                <a:lnTo>
                  <a:pt x="7903648" y="681003"/>
                </a:lnTo>
                <a:lnTo>
                  <a:pt x="7909702" y="676925"/>
                </a:lnTo>
                <a:lnTo>
                  <a:pt x="7913780" y="670871"/>
                </a:lnTo>
                <a:lnTo>
                  <a:pt x="7915275" y="663448"/>
                </a:lnTo>
                <a:lnTo>
                  <a:pt x="7913780" y="655951"/>
                </a:lnTo>
                <a:lnTo>
                  <a:pt x="7909702" y="649890"/>
                </a:lnTo>
                <a:lnTo>
                  <a:pt x="7903648" y="645783"/>
                </a:lnTo>
                <a:lnTo>
                  <a:pt x="7896225" y="644271"/>
                </a:lnTo>
                <a:close/>
              </a:path>
              <a:path w="7915275" h="987425">
                <a:moveTo>
                  <a:pt x="7896225" y="568071"/>
                </a:moveTo>
                <a:lnTo>
                  <a:pt x="7888801" y="569565"/>
                </a:lnTo>
                <a:lnTo>
                  <a:pt x="7882747" y="573643"/>
                </a:lnTo>
                <a:lnTo>
                  <a:pt x="7878669" y="579697"/>
                </a:lnTo>
                <a:lnTo>
                  <a:pt x="7877175" y="587121"/>
                </a:lnTo>
                <a:lnTo>
                  <a:pt x="7878669" y="594544"/>
                </a:lnTo>
                <a:lnTo>
                  <a:pt x="7882747" y="600598"/>
                </a:lnTo>
                <a:lnTo>
                  <a:pt x="7888801" y="604676"/>
                </a:lnTo>
                <a:lnTo>
                  <a:pt x="7896225" y="606171"/>
                </a:lnTo>
                <a:lnTo>
                  <a:pt x="7903648" y="604676"/>
                </a:lnTo>
                <a:lnTo>
                  <a:pt x="7909702" y="600598"/>
                </a:lnTo>
                <a:lnTo>
                  <a:pt x="7913780" y="594544"/>
                </a:lnTo>
                <a:lnTo>
                  <a:pt x="7915275" y="587121"/>
                </a:lnTo>
                <a:lnTo>
                  <a:pt x="7913780" y="579697"/>
                </a:lnTo>
                <a:lnTo>
                  <a:pt x="7909702" y="573643"/>
                </a:lnTo>
                <a:lnTo>
                  <a:pt x="7903648" y="569565"/>
                </a:lnTo>
                <a:lnTo>
                  <a:pt x="7896225" y="568071"/>
                </a:lnTo>
                <a:close/>
              </a:path>
              <a:path w="7915275" h="987425">
                <a:moveTo>
                  <a:pt x="7896225" y="491871"/>
                </a:moveTo>
                <a:lnTo>
                  <a:pt x="7888801" y="493365"/>
                </a:lnTo>
                <a:lnTo>
                  <a:pt x="7882747" y="497443"/>
                </a:lnTo>
                <a:lnTo>
                  <a:pt x="7878669" y="503497"/>
                </a:lnTo>
                <a:lnTo>
                  <a:pt x="7877175" y="510921"/>
                </a:lnTo>
                <a:lnTo>
                  <a:pt x="7878669" y="518344"/>
                </a:lnTo>
                <a:lnTo>
                  <a:pt x="7882747" y="524398"/>
                </a:lnTo>
                <a:lnTo>
                  <a:pt x="7888801" y="528476"/>
                </a:lnTo>
                <a:lnTo>
                  <a:pt x="7896225" y="529971"/>
                </a:lnTo>
                <a:lnTo>
                  <a:pt x="7903648" y="528476"/>
                </a:lnTo>
                <a:lnTo>
                  <a:pt x="7909702" y="524398"/>
                </a:lnTo>
                <a:lnTo>
                  <a:pt x="7913780" y="518344"/>
                </a:lnTo>
                <a:lnTo>
                  <a:pt x="7915275" y="510921"/>
                </a:lnTo>
                <a:lnTo>
                  <a:pt x="7913780" y="503497"/>
                </a:lnTo>
                <a:lnTo>
                  <a:pt x="7909702" y="497443"/>
                </a:lnTo>
                <a:lnTo>
                  <a:pt x="7903648" y="493365"/>
                </a:lnTo>
                <a:lnTo>
                  <a:pt x="7896225" y="491871"/>
                </a:lnTo>
                <a:close/>
              </a:path>
              <a:path w="7915275" h="987425">
                <a:moveTo>
                  <a:pt x="7896225" y="415671"/>
                </a:moveTo>
                <a:lnTo>
                  <a:pt x="7888801" y="417165"/>
                </a:lnTo>
                <a:lnTo>
                  <a:pt x="7882747" y="421243"/>
                </a:lnTo>
                <a:lnTo>
                  <a:pt x="7878669" y="427297"/>
                </a:lnTo>
                <a:lnTo>
                  <a:pt x="7877175" y="434721"/>
                </a:lnTo>
                <a:lnTo>
                  <a:pt x="7878669" y="442144"/>
                </a:lnTo>
                <a:lnTo>
                  <a:pt x="7882747" y="448198"/>
                </a:lnTo>
                <a:lnTo>
                  <a:pt x="7888801" y="452276"/>
                </a:lnTo>
                <a:lnTo>
                  <a:pt x="7896225" y="453771"/>
                </a:lnTo>
                <a:lnTo>
                  <a:pt x="7903648" y="452276"/>
                </a:lnTo>
                <a:lnTo>
                  <a:pt x="7909702" y="448198"/>
                </a:lnTo>
                <a:lnTo>
                  <a:pt x="7913780" y="442144"/>
                </a:lnTo>
                <a:lnTo>
                  <a:pt x="7915275" y="434721"/>
                </a:lnTo>
                <a:lnTo>
                  <a:pt x="7913780" y="427297"/>
                </a:lnTo>
                <a:lnTo>
                  <a:pt x="7909702" y="421243"/>
                </a:lnTo>
                <a:lnTo>
                  <a:pt x="7903648" y="417165"/>
                </a:lnTo>
                <a:lnTo>
                  <a:pt x="7896225" y="415671"/>
                </a:lnTo>
                <a:close/>
              </a:path>
              <a:path w="7915275" h="987425">
                <a:moveTo>
                  <a:pt x="7896225" y="339343"/>
                </a:moveTo>
                <a:lnTo>
                  <a:pt x="7888801" y="340838"/>
                </a:lnTo>
                <a:lnTo>
                  <a:pt x="7882747" y="344916"/>
                </a:lnTo>
                <a:lnTo>
                  <a:pt x="7878669" y="350970"/>
                </a:lnTo>
                <a:lnTo>
                  <a:pt x="7877175" y="358393"/>
                </a:lnTo>
                <a:lnTo>
                  <a:pt x="7877175" y="358521"/>
                </a:lnTo>
                <a:lnTo>
                  <a:pt x="7878669" y="365890"/>
                </a:lnTo>
                <a:lnTo>
                  <a:pt x="7882747" y="371951"/>
                </a:lnTo>
                <a:lnTo>
                  <a:pt x="7888801" y="376058"/>
                </a:lnTo>
                <a:lnTo>
                  <a:pt x="7896225" y="377571"/>
                </a:lnTo>
                <a:lnTo>
                  <a:pt x="7903648" y="376058"/>
                </a:lnTo>
                <a:lnTo>
                  <a:pt x="7909702" y="371951"/>
                </a:lnTo>
                <a:lnTo>
                  <a:pt x="7913780" y="365890"/>
                </a:lnTo>
                <a:lnTo>
                  <a:pt x="7915275" y="358521"/>
                </a:lnTo>
                <a:lnTo>
                  <a:pt x="7915275" y="358393"/>
                </a:lnTo>
                <a:lnTo>
                  <a:pt x="7913780" y="350970"/>
                </a:lnTo>
                <a:lnTo>
                  <a:pt x="7909702" y="344916"/>
                </a:lnTo>
                <a:lnTo>
                  <a:pt x="7903648" y="340838"/>
                </a:lnTo>
                <a:lnTo>
                  <a:pt x="7896225" y="339343"/>
                </a:lnTo>
                <a:close/>
              </a:path>
              <a:path w="7915275" h="987425">
                <a:moveTo>
                  <a:pt x="7896225" y="263143"/>
                </a:moveTo>
                <a:lnTo>
                  <a:pt x="7888801" y="264638"/>
                </a:lnTo>
                <a:lnTo>
                  <a:pt x="7882747" y="268716"/>
                </a:lnTo>
                <a:lnTo>
                  <a:pt x="7878669" y="274770"/>
                </a:lnTo>
                <a:lnTo>
                  <a:pt x="7877175" y="282193"/>
                </a:lnTo>
                <a:lnTo>
                  <a:pt x="7878669" y="289617"/>
                </a:lnTo>
                <a:lnTo>
                  <a:pt x="7882747" y="295671"/>
                </a:lnTo>
                <a:lnTo>
                  <a:pt x="7888801" y="299749"/>
                </a:lnTo>
                <a:lnTo>
                  <a:pt x="7896225" y="301243"/>
                </a:lnTo>
                <a:lnTo>
                  <a:pt x="7903648" y="299749"/>
                </a:lnTo>
                <a:lnTo>
                  <a:pt x="7909702" y="295671"/>
                </a:lnTo>
                <a:lnTo>
                  <a:pt x="7913780" y="289617"/>
                </a:lnTo>
                <a:lnTo>
                  <a:pt x="7915275" y="282193"/>
                </a:lnTo>
                <a:lnTo>
                  <a:pt x="7913780" y="274770"/>
                </a:lnTo>
                <a:lnTo>
                  <a:pt x="7909702" y="268716"/>
                </a:lnTo>
                <a:lnTo>
                  <a:pt x="7903648" y="264638"/>
                </a:lnTo>
                <a:lnTo>
                  <a:pt x="7896225" y="263143"/>
                </a:lnTo>
                <a:close/>
              </a:path>
              <a:path w="7915275" h="987425">
                <a:moveTo>
                  <a:pt x="7896225" y="186943"/>
                </a:moveTo>
                <a:lnTo>
                  <a:pt x="7888801" y="188438"/>
                </a:lnTo>
                <a:lnTo>
                  <a:pt x="7882747" y="192516"/>
                </a:lnTo>
                <a:lnTo>
                  <a:pt x="7878669" y="198570"/>
                </a:lnTo>
                <a:lnTo>
                  <a:pt x="7877175" y="205993"/>
                </a:lnTo>
                <a:lnTo>
                  <a:pt x="7878669" y="213417"/>
                </a:lnTo>
                <a:lnTo>
                  <a:pt x="7882747" y="219471"/>
                </a:lnTo>
                <a:lnTo>
                  <a:pt x="7888801" y="223549"/>
                </a:lnTo>
                <a:lnTo>
                  <a:pt x="7896225" y="225043"/>
                </a:lnTo>
                <a:lnTo>
                  <a:pt x="7903648" y="223549"/>
                </a:lnTo>
                <a:lnTo>
                  <a:pt x="7909702" y="219471"/>
                </a:lnTo>
                <a:lnTo>
                  <a:pt x="7913780" y="213417"/>
                </a:lnTo>
                <a:lnTo>
                  <a:pt x="7915275" y="205993"/>
                </a:lnTo>
                <a:lnTo>
                  <a:pt x="7913780" y="198570"/>
                </a:lnTo>
                <a:lnTo>
                  <a:pt x="7909702" y="192516"/>
                </a:lnTo>
                <a:lnTo>
                  <a:pt x="7903648" y="188438"/>
                </a:lnTo>
                <a:lnTo>
                  <a:pt x="7896225" y="186943"/>
                </a:lnTo>
                <a:close/>
              </a:path>
              <a:path w="7915275" h="987425">
                <a:moveTo>
                  <a:pt x="7896225" y="110616"/>
                </a:moveTo>
                <a:lnTo>
                  <a:pt x="7888801" y="112129"/>
                </a:lnTo>
                <a:lnTo>
                  <a:pt x="7882747" y="116236"/>
                </a:lnTo>
                <a:lnTo>
                  <a:pt x="7878669" y="122297"/>
                </a:lnTo>
                <a:lnTo>
                  <a:pt x="7877175" y="129666"/>
                </a:lnTo>
                <a:lnTo>
                  <a:pt x="7878669" y="137217"/>
                </a:lnTo>
                <a:lnTo>
                  <a:pt x="7882747" y="143271"/>
                </a:lnTo>
                <a:lnTo>
                  <a:pt x="7888801" y="147349"/>
                </a:lnTo>
                <a:lnTo>
                  <a:pt x="7896225" y="148843"/>
                </a:lnTo>
                <a:lnTo>
                  <a:pt x="7903648" y="147349"/>
                </a:lnTo>
                <a:lnTo>
                  <a:pt x="7909702" y="143271"/>
                </a:lnTo>
                <a:lnTo>
                  <a:pt x="7913780" y="137217"/>
                </a:lnTo>
                <a:lnTo>
                  <a:pt x="7915275" y="129793"/>
                </a:lnTo>
                <a:lnTo>
                  <a:pt x="7913780" y="122297"/>
                </a:lnTo>
                <a:lnTo>
                  <a:pt x="7909702" y="116236"/>
                </a:lnTo>
                <a:lnTo>
                  <a:pt x="7903648" y="112129"/>
                </a:lnTo>
                <a:lnTo>
                  <a:pt x="7896225" y="110616"/>
                </a:lnTo>
                <a:close/>
              </a:path>
              <a:path w="7915275" h="987425">
                <a:moveTo>
                  <a:pt x="7896225" y="34416"/>
                </a:moveTo>
                <a:lnTo>
                  <a:pt x="7888801" y="35911"/>
                </a:lnTo>
                <a:lnTo>
                  <a:pt x="7882747" y="39989"/>
                </a:lnTo>
                <a:lnTo>
                  <a:pt x="7878669" y="46043"/>
                </a:lnTo>
                <a:lnTo>
                  <a:pt x="7877175" y="53466"/>
                </a:lnTo>
                <a:lnTo>
                  <a:pt x="7878669" y="60890"/>
                </a:lnTo>
                <a:lnTo>
                  <a:pt x="7882747" y="66944"/>
                </a:lnTo>
                <a:lnTo>
                  <a:pt x="7888801" y="71022"/>
                </a:lnTo>
                <a:lnTo>
                  <a:pt x="7896225" y="72516"/>
                </a:lnTo>
                <a:lnTo>
                  <a:pt x="7903648" y="71022"/>
                </a:lnTo>
                <a:lnTo>
                  <a:pt x="7909702" y="66944"/>
                </a:lnTo>
                <a:lnTo>
                  <a:pt x="7913780" y="60890"/>
                </a:lnTo>
                <a:lnTo>
                  <a:pt x="7915275" y="53466"/>
                </a:lnTo>
                <a:lnTo>
                  <a:pt x="7913780" y="46043"/>
                </a:lnTo>
                <a:lnTo>
                  <a:pt x="7909702" y="39989"/>
                </a:lnTo>
                <a:lnTo>
                  <a:pt x="7903648" y="35911"/>
                </a:lnTo>
                <a:lnTo>
                  <a:pt x="7896225" y="34416"/>
                </a:lnTo>
                <a:close/>
              </a:path>
              <a:path w="7915275" h="987425">
                <a:moveTo>
                  <a:pt x="7854442" y="0"/>
                </a:moveTo>
                <a:lnTo>
                  <a:pt x="7847018" y="1512"/>
                </a:lnTo>
                <a:lnTo>
                  <a:pt x="7840964" y="5619"/>
                </a:lnTo>
                <a:lnTo>
                  <a:pt x="7836886" y="11680"/>
                </a:lnTo>
                <a:lnTo>
                  <a:pt x="7835392" y="19050"/>
                </a:lnTo>
                <a:lnTo>
                  <a:pt x="7836886" y="26473"/>
                </a:lnTo>
                <a:lnTo>
                  <a:pt x="7840964" y="32527"/>
                </a:lnTo>
                <a:lnTo>
                  <a:pt x="7847018" y="36605"/>
                </a:lnTo>
                <a:lnTo>
                  <a:pt x="7854442" y="38100"/>
                </a:lnTo>
                <a:lnTo>
                  <a:pt x="7861865" y="36605"/>
                </a:lnTo>
                <a:lnTo>
                  <a:pt x="7867919" y="32527"/>
                </a:lnTo>
                <a:lnTo>
                  <a:pt x="7871997" y="26473"/>
                </a:lnTo>
                <a:lnTo>
                  <a:pt x="7873492" y="19050"/>
                </a:lnTo>
                <a:lnTo>
                  <a:pt x="7871997" y="11680"/>
                </a:lnTo>
                <a:lnTo>
                  <a:pt x="7867919" y="5619"/>
                </a:lnTo>
                <a:lnTo>
                  <a:pt x="7861865" y="1512"/>
                </a:lnTo>
                <a:lnTo>
                  <a:pt x="7854442" y="0"/>
                </a:lnTo>
                <a:close/>
              </a:path>
              <a:path w="7915275" h="987425">
                <a:moveTo>
                  <a:pt x="7778242" y="0"/>
                </a:moveTo>
                <a:lnTo>
                  <a:pt x="7770691" y="1512"/>
                </a:lnTo>
                <a:lnTo>
                  <a:pt x="7764637" y="5619"/>
                </a:lnTo>
                <a:lnTo>
                  <a:pt x="7760559" y="11680"/>
                </a:lnTo>
                <a:lnTo>
                  <a:pt x="7759065" y="19050"/>
                </a:lnTo>
                <a:lnTo>
                  <a:pt x="7760559" y="26473"/>
                </a:lnTo>
                <a:lnTo>
                  <a:pt x="7764637" y="32527"/>
                </a:lnTo>
                <a:lnTo>
                  <a:pt x="7770691" y="36605"/>
                </a:lnTo>
                <a:lnTo>
                  <a:pt x="7778115" y="38100"/>
                </a:lnTo>
                <a:lnTo>
                  <a:pt x="7785611" y="36605"/>
                </a:lnTo>
                <a:lnTo>
                  <a:pt x="7791672" y="32527"/>
                </a:lnTo>
                <a:lnTo>
                  <a:pt x="7795779" y="26473"/>
                </a:lnTo>
                <a:lnTo>
                  <a:pt x="7797292" y="19050"/>
                </a:lnTo>
                <a:lnTo>
                  <a:pt x="7795779" y="11680"/>
                </a:lnTo>
                <a:lnTo>
                  <a:pt x="7791672" y="5619"/>
                </a:lnTo>
                <a:lnTo>
                  <a:pt x="7785611" y="1512"/>
                </a:lnTo>
                <a:lnTo>
                  <a:pt x="7778242" y="0"/>
                </a:lnTo>
                <a:close/>
              </a:path>
              <a:path w="7915275" h="987425">
                <a:moveTo>
                  <a:pt x="7701915" y="0"/>
                </a:moveTo>
                <a:lnTo>
                  <a:pt x="7694491" y="1512"/>
                </a:lnTo>
                <a:lnTo>
                  <a:pt x="7688437" y="5619"/>
                </a:lnTo>
                <a:lnTo>
                  <a:pt x="7684359" y="11680"/>
                </a:lnTo>
                <a:lnTo>
                  <a:pt x="7682865" y="19050"/>
                </a:lnTo>
                <a:lnTo>
                  <a:pt x="7684359" y="26473"/>
                </a:lnTo>
                <a:lnTo>
                  <a:pt x="7688437" y="32527"/>
                </a:lnTo>
                <a:lnTo>
                  <a:pt x="7694491" y="36605"/>
                </a:lnTo>
                <a:lnTo>
                  <a:pt x="7701915" y="38100"/>
                </a:lnTo>
                <a:lnTo>
                  <a:pt x="7709338" y="36605"/>
                </a:lnTo>
                <a:lnTo>
                  <a:pt x="7715392" y="32527"/>
                </a:lnTo>
                <a:lnTo>
                  <a:pt x="7719470" y="26473"/>
                </a:lnTo>
                <a:lnTo>
                  <a:pt x="7720965" y="19050"/>
                </a:lnTo>
                <a:lnTo>
                  <a:pt x="7719470" y="11680"/>
                </a:lnTo>
                <a:lnTo>
                  <a:pt x="7715392" y="5619"/>
                </a:lnTo>
                <a:lnTo>
                  <a:pt x="7709338" y="1512"/>
                </a:lnTo>
                <a:lnTo>
                  <a:pt x="7701915" y="0"/>
                </a:lnTo>
                <a:close/>
              </a:path>
              <a:path w="7915275" h="987425">
                <a:moveTo>
                  <a:pt x="7625715" y="0"/>
                </a:moveTo>
                <a:lnTo>
                  <a:pt x="7618291" y="1512"/>
                </a:lnTo>
                <a:lnTo>
                  <a:pt x="7612237" y="5619"/>
                </a:lnTo>
                <a:lnTo>
                  <a:pt x="7608159" y="11680"/>
                </a:lnTo>
                <a:lnTo>
                  <a:pt x="7606665" y="19050"/>
                </a:lnTo>
                <a:lnTo>
                  <a:pt x="7608159" y="26473"/>
                </a:lnTo>
                <a:lnTo>
                  <a:pt x="7612237" y="32527"/>
                </a:lnTo>
                <a:lnTo>
                  <a:pt x="7618291" y="36605"/>
                </a:lnTo>
                <a:lnTo>
                  <a:pt x="7625715" y="38100"/>
                </a:lnTo>
                <a:lnTo>
                  <a:pt x="7633138" y="36605"/>
                </a:lnTo>
                <a:lnTo>
                  <a:pt x="7639192" y="32527"/>
                </a:lnTo>
                <a:lnTo>
                  <a:pt x="7643270" y="26473"/>
                </a:lnTo>
                <a:lnTo>
                  <a:pt x="7644765" y="19050"/>
                </a:lnTo>
                <a:lnTo>
                  <a:pt x="7643270" y="11680"/>
                </a:lnTo>
                <a:lnTo>
                  <a:pt x="7639192" y="5619"/>
                </a:lnTo>
                <a:lnTo>
                  <a:pt x="7633138" y="1512"/>
                </a:lnTo>
                <a:lnTo>
                  <a:pt x="7625715" y="0"/>
                </a:lnTo>
                <a:close/>
              </a:path>
              <a:path w="7915275" h="987425">
                <a:moveTo>
                  <a:pt x="7549515" y="0"/>
                </a:moveTo>
                <a:lnTo>
                  <a:pt x="7549387" y="0"/>
                </a:lnTo>
                <a:lnTo>
                  <a:pt x="7541964" y="1512"/>
                </a:lnTo>
                <a:lnTo>
                  <a:pt x="7535910" y="5619"/>
                </a:lnTo>
                <a:lnTo>
                  <a:pt x="7531832" y="11680"/>
                </a:lnTo>
                <a:lnTo>
                  <a:pt x="7530337" y="19050"/>
                </a:lnTo>
                <a:lnTo>
                  <a:pt x="7531832" y="26473"/>
                </a:lnTo>
                <a:lnTo>
                  <a:pt x="7535910" y="32527"/>
                </a:lnTo>
                <a:lnTo>
                  <a:pt x="7541964" y="36605"/>
                </a:lnTo>
                <a:lnTo>
                  <a:pt x="7549387" y="38100"/>
                </a:lnTo>
                <a:lnTo>
                  <a:pt x="7549515" y="38100"/>
                </a:lnTo>
                <a:lnTo>
                  <a:pt x="7556884" y="36605"/>
                </a:lnTo>
                <a:lnTo>
                  <a:pt x="7562945" y="32527"/>
                </a:lnTo>
                <a:lnTo>
                  <a:pt x="7567052" y="26473"/>
                </a:lnTo>
                <a:lnTo>
                  <a:pt x="7568565" y="19050"/>
                </a:lnTo>
                <a:lnTo>
                  <a:pt x="7567052" y="11680"/>
                </a:lnTo>
                <a:lnTo>
                  <a:pt x="7562945" y="5619"/>
                </a:lnTo>
                <a:lnTo>
                  <a:pt x="7556884" y="1512"/>
                </a:lnTo>
                <a:lnTo>
                  <a:pt x="7549515" y="0"/>
                </a:lnTo>
                <a:close/>
              </a:path>
              <a:path w="7915275" h="987425">
                <a:moveTo>
                  <a:pt x="7473187" y="0"/>
                </a:moveTo>
                <a:lnTo>
                  <a:pt x="7465764" y="1512"/>
                </a:lnTo>
                <a:lnTo>
                  <a:pt x="7459710" y="5619"/>
                </a:lnTo>
                <a:lnTo>
                  <a:pt x="7455632" y="11680"/>
                </a:lnTo>
                <a:lnTo>
                  <a:pt x="7454137" y="19050"/>
                </a:lnTo>
                <a:lnTo>
                  <a:pt x="7455632" y="26473"/>
                </a:lnTo>
                <a:lnTo>
                  <a:pt x="7459710" y="32527"/>
                </a:lnTo>
                <a:lnTo>
                  <a:pt x="7465764" y="36605"/>
                </a:lnTo>
                <a:lnTo>
                  <a:pt x="7473187" y="38100"/>
                </a:lnTo>
                <a:lnTo>
                  <a:pt x="7480611" y="36605"/>
                </a:lnTo>
                <a:lnTo>
                  <a:pt x="7486665" y="32527"/>
                </a:lnTo>
                <a:lnTo>
                  <a:pt x="7490743" y="26473"/>
                </a:lnTo>
                <a:lnTo>
                  <a:pt x="7492237" y="19050"/>
                </a:lnTo>
                <a:lnTo>
                  <a:pt x="7490743" y="11680"/>
                </a:lnTo>
                <a:lnTo>
                  <a:pt x="7486665" y="5619"/>
                </a:lnTo>
                <a:lnTo>
                  <a:pt x="7480611" y="1512"/>
                </a:lnTo>
                <a:lnTo>
                  <a:pt x="7473187" y="0"/>
                </a:lnTo>
                <a:close/>
              </a:path>
              <a:path w="7915275" h="987425">
                <a:moveTo>
                  <a:pt x="7396987" y="0"/>
                </a:moveTo>
                <a:lnTo>
                  <a:pt x="7389564" y="1512"/>
                </a:lnTo>
                <a:lnTo>
                  <a:pt x="7383510" y="5619"/>
                </a:lnTo>
                <a:lnTo>
                  <a:pt x="7379432" y="11680"/>
                </a:lnTo>
                <a:lnTo>
                  <a:pt x="7377937" y="19050"/>
                </a:lnTo>
                <a:lnTo>
                  <a:pt x="7379432" y="26473"/>
                </a:lnTo>
                <a:lnTo>
                  <a:pt x="7383510" y="32527"/>
                </a:lnTo>
                <a:lnTo>
                  <a:pt x="7389564" y="36605"/>
                </a:lnTo>
                <a:lnTo>
                  <a:pt x="7396987" y="38100"/>
                </a:lnTo>
                <a:lnTo>
                  <a:pt x="7404411" y="36605"/>
                </a:lnTo>
                <a:lnTo>
                  <a:pt x="7410465" y="32527"/>
                </a:lnTo>
                <a:lnTo>
                  <a:pt x="7414543" y="26473"/>
                </a:lnTo>
                <a:lnTo>
                  <a:pt x="7416037" y="19050"/>
                </a:lnTo>
                <a:lnTo>
                  <a:pt x="7414543" y="11680"/>
                </a:lnTo>
                <a:lnTo>
                  <a:pt x="7410465" y="5619"/>
                </a:lnTo>
                <a:lnTo>
                  <a:pt x="7404411" y="1512"/>
                </a:lnTo>
                <a:lnTo>
                  <a:pt x="7396987" y="0"/>
                </a:lnTo>
                <a:close/>
              </a:path>
              <a:path w="7915275" h="987425">
                <a:moveTo>
                  <a:pt x="7320787" y="0"/>
                </a:moveTo>
                <a:lnTo>
                  <a:pt x="7313291" y="1512"/>
                </a:lnTo>
                <a:lnTo>
                  <a:pt x="7307230" y="5619"/>
                </a:lnTo>
                <a:lnTo>
                  <a:pt x="7303123" y="11680"/>
                </a:lnTo>
                <a:lnTo>
                  <a:pt x="7301610" y="19050"/>
                </a:lnTo>
                <a:lnTo>
                  <a:pt x="7303123" y="26473"/>
                </a:lnTo>
                <a:lnTo>
                  <a:pt x="7307230" y="32527"/>
                </a:lnTo>
                <a:lnTo>
                  <a:pt x="7313291" y="36605"/>
                </a:lnTo>
                <a:lnTo>
                  <a:pt x="7320660" y="38100"/>
                </a:lnTo>
                <a:lnTo>
                  <a:pt x="7328211" y="36605"/>
                </a:lnTo>
                <a:lnTo>
                  <a:pt x="7334265" y="32527"/>
                </a:lnTo>
                <a:lnTo>
                  <a:pt x="7338343" y="26473"/>
                </a:lnTo>
                <a:lnTo>
                  <a:pt x="7339837" y="19050"/>
                </a:lnTo>
                <a:lnTo>
                  <a:pt x="7338343" y="11680"/>
                </a:lnTo>
                <a:lnTo>
                  <a:pt x="7334265" y="5619"/>
                </a:lnTo>
                <a:lnTo>
                  <a:pt x="7328211" y="1512"/>
                </a:lnTo>
                <a:lnTo>
                  <a:pt x="7320787" y="0"/>
                </a:lnTo>
                <a:close/>
              </a:path>
              <a:path w="7915275" h="987425">
                <a:moveTo>
                  <a:pt x="7244460" y="0"/>
                </a:moveTo>
                <a:lnTo>
                  <a:pt x="7237037" y="1512"/>
                </a:lnTo>
                <a:lnTo>
                  <a:pt x="7230983" y="5619"/>
                </a:lnTo>
                <a:lnTo>
                  <a:pt x="7226905" y="11680"/>
                </a:lnTo>
                <a:lnTo>
                  <a:pt x="7225410" y="19050"/>
                </a:lnTo>
                <a:lnTo>
                  <a:pt x="7226905" y="26473"/>
                </a:lnTo>
                <a:lnTo>
                  <a:pt x="7230983" y="32527"/>
                </a:lnTo>
                <a:lnTo>
                  <a:pt x="7237037" y="36605"/>
                </a:lnTo>
                <a:lnTo>
                  <a:pt x="7244460" y="38100"/>
                </a:lnTo>
                <a:lnTo>
                  <a:pt x="7251884" y="36605"/>
                </a:lnTo>
                <a:lnTo>
                  <a:pt x="7257938" y="32527"/>
                </a:lnTo>
                <a:lnTo>
                  <a:pt x="7262016" y="26473"/>
                </a:lnTo>
                <a:lnTo>
                  <a:pt x="7263510" y="19050"/>
                </a:lnTo>
                <a:lnTo>
                  <a:pt x="7262016" y="11680"/>
                </a:lnTo>
                <a:lnTo>
                  <a:pt x="7257938" y="5619"/>
                </a:lnTo>
                <a:lnTo>
                  <a:pt x="7251884" y="1512"/>
                </a:lnTo>
                <a:lnTo>
                  <a:pt x="7244460" y="0"/>
                </a:lnTo>
                <a:close/>
              </a:path>
              <a:path w="7915275" h="987425">
                <a:moveTo>
                  <a:pt x="7168260" y="0"/>
                </a:moveTo>
                <a:lnTo>
                  <a:pt x="7160837" y="1512"/>
                </a:lnTo>
                <a:lnTo>
                  <a:pt x="7154783" y="5619"/>
                </a:lnTo>
                <a:lnTo>
                  <a:pt x="7150705" y="11680"/>
                </a:lnTo>
                <a:lnTo>
                  <a:pt x="7149210" y="19050"/>
                </a:lnTo>
                <a:lnTo>
                  <a:pt x="7150705" y="26473"/>
                </a:lnTo>
                <a:lnTo>
                  <a:pt x="7154783" y="32527"/>
                </a:lnTo>
                <a:lnTo>
                  <a:pt x="7160837" y="36605"/>
                </a:lnTo>
                <a:lnTo>
                  <a:pt x="7168260" y="38100"/>
                </a:lnTo>
                <a:lnTo>
                  <a:pt x="7175684" y="36605"/>
                </a:lnTo>
                <a:lnTo>
                  <a:pt x="7181738" y="32527"/>
                </a:lnTo>
                <a:lnTo>
                  <a:pt x="7185816" y="26473"/>
                </a:lnTo>
                <a:lnTo>
                  <a:pt x="7187310" y="19050"/>
                </a:lnTo>
                <a:lnTo>
                  <a:pt x="7185816" y="11680"/>
                </a:lnTo>
                <a:lnTo>
                  <a:pt x="7181738" y="5619"/>
                </a:lnTo>
                <a:lnTo>
                  <a:pt x="7175684" y="1512"/>
                </a:lnTo>
                <a:lnTo>
                  <a:pt x="7168260" y="0"/>
                </a:lnTo>
                <a:close/>
              </a:path>
              <a:path w="7915275" h="987425">
                <a:moveTo>
                  <a:pt x="7092060" y="0"/>
                </a:moveTo>
                <a:lnTo>
                  <a:pt x="7084637" y="1512"/>
                </a:lnTo>
                <a:lnTo>
                  <a:pt x="7078583" y="5619"/>
                </a:lnTo>
                <a:lnTo>
                  <a:pt x="7074505" y="11680"/>
                </a:lnTo>
                <a:lnTo>
                  <a:pt x="7073010" y="19050"/>
                </a:lnTo>
                <a:lnTo>
                  <a:pt x="7074505" y="26473"/>
                </a:lnTo>
                <a:lnTo>
                  <a:pt x="7078583" y="32527"/>
                </a:lnTo>
                <a:lnTo>
                  <a:pt x="7084637" y="36605"/>
                </a:lnTo>
                <a:lnTo>
                  <a:pt x="7092060" y="38100"/>
                </a:lnTo>
                <a:lnTo>
                  <a:pt x="7099484" y="36605"/>
                </a:lnTo>
                <a:lnTo>
                  <a:pt x="7105538" y="32527"/>
                </a:lnTo>
                <a:lnTo>
                  <a:pt x="7109616" y="26473"/>
                </a:lnTo>
                <a:lnTo>
                  <a:pt x="7111110" y="19050"/>
                </a:lnTo>
                <a:lnTo>
                  <a:pt x="7109616" y="11680"/>
                </a:lnTo>
                <a:lnTo>
                  <a:pt x="7105538" y="5619"/>
                </a:lnTo>
                <a:lnTo>
                  <a:pt x="7099484" y="1512"/>
                </a:lnTo>
                <a:lnTo>
                  <a:pt x="7092060" y="0"/>
                </a:lnTo>
                <a:close/>
              </a:path>
              <a:path w="7915275" h="987425">
                <a:moveTo>
                  <a:pt x="7015860" y="0"/>
                </a:moveTo>
                <a:lnTo>
                  <a:pt x="7008310" y="1512"/>
                </a:lnTo>
                <a:lnTo>
                  <a:pt x="7002256" y="5619"/>
                </a:lnTo>
                <a:lnTo>
                  <a:pt x="6998178" y="11680"/>
                </a:lnTo>
                <a:lnTo>
                  <a:pt x="6996683" y="19050"/>
                </a:lnTo>
                <a:lnTo>
                  <a:pt x="6998178" y="26473"/>
                </a:lnTo>
                <a:lnTo>
                  <a:pt x="7002256" y="32527"/>
                </a:lnTo>
                <a:lnTo>
                  <a:pt x="7008310" y="36605"/>
                </a:lnTo>
                <a:lnTo>
                  <a:pt x="7015733" y="38100"/>
                </a:lnTo>
                <a:lnTo>
                  <a:pt x="7023230" y="36605"/>
                </a:lnTo>
                <a:lnTo>
                  <a:pt x="7029291" y="32527"/>
                </a:lnTo>
                <a:lnTo>
                  <a:pt x="7033398" y="26473"/>
                </a:lnTo>
                <a:lnTo>
                  <a:pt x="7034910" y="19050"/>
                </a:lnTo>
                <a:lnTo>
                  <a:pt x="7033398" y="11680"/>
                </a:lnTo>
                <a:lnTo>
                  <a:pt x="7029291" y="5619"/>
                </a:lnTo>
                <a:lnTo>
                  <a:pt x="7023230" y="1512"/>
                </a:lnTo>
                <a:lnTo>
                  <a:pt x="7015860" y="0"/>
                </a:lnTo>
                <a:close/>
              </a:path>
              <a:path w="7915275" h="987425">
                <a:moveTo>
                  <a:pt x="6939533" y="0"/>
                </a:moveTo>
                <a:lnTo>
                  <a:pt x="6932110" y="1512"/>
                </a:lnTo>
                <a:lnTo>
                  <a:pt x="6926056" y="5619"/>
                </a:lnTo>
                <a:lnTo>
                  <a:pt x="6921978" y="11680"/>
                </a:lnTo>
                <a:lnTo>
                  <a:pt x="6920483" y="19050"/>
                </a:lnTo>
                <a:lnTo>
                  <a:pt x="6921978" y="26473"/>
                </a:lnTo>
                <a:lnTo>
                  <a:pt x="6926056" y="32527"/>
                </a:lnTo>
                <a:lnTo>
                  <a:pt x="6932110" y="36605"/>
                </a:lnTo>
                <a:lnTo>
                  <a:pt x="6939533" y="38100"/>
                </a:lnTo>
                <a:lnTo>
                  <a:pt x="6946957" y="36605"/>
                </a:lnTo>
                <a:lnTo>
                  <a:pt x="6953011" y="32527"/>
                </a:lnTo>
                <a:lnTo>
                  <a:pt x="6957089" y="26473"/>
                </a:lnTo>
                <a:lnTo>
                  <a:pt x="6958583" y="19050"/>
                </a:lnTo>
                <a:lnTo>
                  <a:pt x="6957089" y="11680"/>
                </a:lnTo>
                <a:lnTo>
                  <a:pt x="6953011" y="5619"/>
                </a:lnTo>
                <a:lnTo>
                  <a:pt x="6946957" y="1512"/>
                </a:lnTo>
                <a:lnTo>
                  <a:pt x="6939533" y="0"/>
                </a:lnTo>
                <a:close/>
              </a:path>
              <a:path w="7915275" h="987425">
                <a:moveTo>
                  <a:pt x="6863333" y="0"/>
                </a:moveTo>
                <a:lnTo>
                  <a:pt x="6855910" y="1512"/>
                </a:lnTo>
                <a:lnTo>
                  <a:pt x="6849856" y="5619"/>
                </a:lnTo>
                <a:lnTo>
                  <a:pt x="6845778" y="11680"/>
                </a:lnTo>
                <a:lnTo>
                  <a:pt x="6844283" y="19050"/>
                </a:lnTo>
                <a:lnTo>
                  <a:pt x="6845778" y="26473"/>
                </a:lnTo>
                <a:lnTo>
                  <a:pt x="6849856" y="32527"/>
                </a:lnTo>
                <a:lnTo>
                  <a:pt x="6855910" y="36605"/>
                </a:lnTo>
                <a:lnTo>
                  <a:pt x="6863333" y="38100"/>
                </a:lnTo>
                <a:lnTo>
                  <a:pt x="6870757" y="36605"/>
                </a:lnTo>
                <a:lnTo>
                  <a:pt x="6876811" y="32527"/>
                </a:lnTo>
                <a:lnTo>
                  <a:pt x="6880889" y="26473"/>
                </a:lnTo>
                <a:lnTo>
                  <a:pt x="6882383" y="19050"/>
                </a:lnTo>
                <a:lnTo>
                  <a:pt x="6880889" y="11680"/>
                </a:lnTo>
                <a:lnTo>
                  <a:pt x="6876811" y="5619"/>
                </a:lnTo>
                <a:lnTo>
                  <a:pt x="6870757" y="1512"/>
                </a:lnTo>
                <a:lnTo>
                  <a:pt x="6863333" y="0"/>
                </a:lnTo>
                <a:close/>
              </a:path>
              <a:path w="7915275" h="987425">
                <a:moveTo>
                  <a:pt x="6787133" y="0"/>
                </a:moveTo>
                <a:lnTo>
                  <a:pt x="6779583" y="1512"/>
                </a:lnTo>
                <a:lnTo>
                  <a:pt x="6773529" y="5619"/>
                </a:lnTo>
                <a:lnTo>
                  <a:pt x="6769451" y="11680"/>
                </a:lnTo>
                <a:lnTo>
                  <a:pt x="6767957" y="19050"/>
                </a:lnTo>
                <a:lnTo>
                  <a:pt x="6769451" y="26473"/>
                </a:lnTo>
                <a:lnTo>
                  <a:pt x="6773529" y="32527"/>
                </a:lnTo>
                <a:lnTo>
                  <a:pt x="6779583" y="36605"/>
                </a:lnTo>
                <a:lnTo>
                  <a:pt x="6787007" y="38100"/>
                </a:lnTo>
                <a:lnTo>
                  <a:pt x="6794503" y="36605"/>
                </a:lnTo>
                <a:lnTo>
                  <a:pt x="6800564" y="32527"/>
                </a:lnTo>
                <a:lnTo>
                  <a:pt x="6804671" y="26473"/>
                </a:lnTo>
                <a:lnTo>
                  <a:pt x="6806183" y="19050"/>
                </a:lnTo>
                <a:lnTo>
                  <a:pt x="6804671" y="11680"/>
                </a:lnTo>
                <a:lnTo>
                  <a:pt x="6800564" y="5619"/>
                </a:lnTo>
                <a:lnTo>
                  <a:pt x="6794503" y="1512"/>
                </a:lnTo>
                <a:lnTo>
                  <a:pt x="6787133" y="0"/>
                </a:lnTo>
                <a:close/>
              </a:path>
              <a:path w="7915275" h="987425">
                <a:moveTo>
                  <a:pt x="6710807" y="0"/>
                </a:moveTo>
                <a:lnTo>
                  <a:pt x="6703383" y="1512"/>
                </a:lnTo>
                <a:lnTo>
                  <a:pt x="6697329" y="5619"/>
                </a:lnTo>
                <a:lnTo>
                  <a:pt x="6693251" y="11680"/>
                </a:lnTo>
                <a:lnTo>
                  <a:pt x="6691757" y="19050"/>
                </a:lnTo>
                <a:lnTo>
                  <a:pt x="6693251" y="26473"/>
                </a:lnTo>
                <a:lnTo>
                  <a:pt x="6697329" y="32527"/>
                </a:lnTo>
                <a:lnTo>
                  <a:pt x="6703383" y="36605"/>
                </a:lnTo>
                <a:lnTo>
                  <a:pt x="6710807" y="38100"/>
                </a:lnTo>
                <a:lnTo>
                  <a:pt x="6718230" y="36605"/>
                </a:lnTo>
                <a:lnTo>
                  <a:pt x="6724284" y="32527"/>
                </a:lnTo>
                <a:lnTo>
                  <a:pt x="6728362" y="26473"/>
                </a:lnTo>
                <a:lnTo>
                  <a:pt x="6729857" y="19050"/>
                </a:lnTo>
                <a:lnTo>
                  <a:pt x="6728362" y="11680"/>
                </a:lnTo>
                <a:lnTo>
                  <a:pt x="6724284" y="5619"/>
                </a:lnTo>
                <a:lnTo>
                  <a:pt x="6718230" y="1512"/>
                </a:lnTo>
                <a:lnTo>
                  <a:pt x="6710807" y="0"/>
                </a:lnTo>
                <a:close/>
              </a:path>
              <a:path w="7915275" h="987425">
                <a:moveTo>
                  <a:pt x="6634607" y="0"/>
                </a:moveTo>
                <a:lnTo>
                  <a:pt x="6627183" y="1512"/>
                </a:lnTo>
                <a:lnTo>
                  <a:pt x="6621129" y="5619"/>
                </a:lnTo>
                <a:lnTo>
                  <a:pt x="6617051" y="11680"/>
                </a:lnTo>
                <a:lnTo>
                  <a:pt x="6615557" y="19050"/>
                </a:lnTo>
                <a:lnTo>
                  <a:pt x="6617051" y="26473"/>
                </a:lnTo>
                <a:lnTo>
                  <a:pt x="6621129" y="32527"/>
                </a:lnTo>
                <a:lnTo>
                  <a:pt x="6627183" y="36605"/>
                </a:lnTo>
                <a:lnTo>
                  <a:pt x="6634607" y="38100"/>
                </a:lnTo>
                <a:lnTo>
                  <a:pt x="6642030" y="36605"/>
                </a:lnTo>
                <a:lnTo>
                  <a:pt x="6648084" y="32527"/>
                </a:lnTo>
                <a:lnTo>
                  <a:pt x="6652162" y="26473"/>
                </a:lnTo>
                <a:lnTo>
                  <a:pt x="6653657" y="19050"/>
                </a:lnTo>
                <a:lnTo>
                  <a:pt x="6652162" y="11680"/>
                </a:lnTo>
                <a:lnTo>
                  <a:pt x="6648084" y="5619"/>
                </a:lnTo>
                <a:lnTo>
                  <a:pt x="6642030" y="1512"/>
                </a:lnTo>
                <a:lnTo>
                  <a:pt x="6634607" y="0"/>
                </a:lnTo>
                <a:close/>
              </a:path>
              <a:path w="7915275" h="987425">
                <a:moveTo>
                  <a:pt x="6558407" y="0"/>
                </a:moveTo>
                <a:lnTo>
                  <a:pt x="6550910" y="1512"/>
                </a:lnTo>
                <a:lnTo>
                  <a:pt x="6544849" y="5619"/>
                </a:lnTo>
                <a:lnTo>
                  <a:pt x="6540742" y="11680"/>
                </a:lnTo>
                <a:lnTo>
                  <a:pt x="6539230" y="19050"/>
                </a:lnTo>
                <a:lnTo>
                  <a:pt x="6540742" y="26473"/>
                </a:lnTo>
                <a:lnTo>
                  <a:pt x="6544849" y="32527"/>
                </a:lnTo>
                <a:lnTo>
                  <a:pt x="6550910" y="36605"/>
                </a:lnTo>
                <a:lnTo>
                  <a:pt x="6558280" y="38100"/>
                </a:lnTo>
                <a:lnTo>
                  <a:pt x="6565830" y="36605"/>
                </a:lnTo>
                <a:lnTo>
                  <a:pt x="6571884" y="32527"/>
                </a:lnTo>
                <a:lnTo>
                  <a:pt x="6575962" y="26473"/>
                </a:lnTo>
                <a:lnTo>
                  <a:pt x="6577457" y="19050"/>
                </a:lnTo>
                <a:lnTo>
                  <a:pt x="6575962" y="11680"/>
                </a:lnTo>
                <a:lnTo>
                  <a:pt x="6571884" y="5619"/>
                </a:lnTo>
                <a:lnTo>
                  <a:pt x="6565830" y="1512"/>
                </a:lnTo>
                <a:lnTo>
                  <a:pt x="6558407" y="0"/>
                </a:lnTo>
                <a:close/>
              </a:path>
              <a:path w="7915275" h="987425">
                <a:moveTo>
                  <a:pt x="6482080" y="0"/>
                </a:moveTo>
                <a:lnTo>
                  <a:pt x="6474656" y="1512"/>
                </a:lnTo>
                <a:lnTo>
                  <a:pt x="6468602" y="5619"/>
                </a:lnTo>
                <a:lnTo>
                  <a:pt x="6464524" y="11680"/>
                </a:lnTo>
                <a:lnTo>
                  <a:pt x="6463030" y="19050"/>
                </a:lnTo>
                <a:lnTo>
                  <a:pt x="6464524" y="26473"/>
                </a:lnTo>
                <a:lnTo>
                  <a:pt x="6468602" y="32527"/>
                </a:lnTo>
                <a:lnTo>
                  <a:pt x="6474656" y="36605"/>
                </a:lnTo>
                <a:lnTo>
                  <a:pt x="6482080" y="38100"/>
                </a:lnTo>
                <a:lnTo>
                  <a:pt x="6489503" y="36605"/>
                </a:lnTo>
                <a:lnTo>
                  <a:pt x="6495557" y="32527"/>
                </a:lnTo>
                <a:lnTo>
                  <a:pt x="6499635" y="26473"/>
                </a:lnTo>
                <a:lnTo>
                  <a:pt x="6501130" y="19050"/>
                </a:lnTo>
                <a:lnTo>
                  <a:pt x="6499635" y="11680"/>
                </a:lnTo>
                <a:lnTo>
                  <a:pt x="6495557" y="5619"/>
                </a:lnTo>
                <a:lnTo>
                  <a:pt x="6489503" y="1512"/>
                </a:lnTo>
                <a:lnTo>
                  <a:pt x="6482080" y="0"/>
                </a:lnTo>
                <a:close/>
              </a:path>
              <a:path w="7915275" h="987425">
                <a:moveTo>
                  <a:pt x="6405880" y="0"/>
                </a:moveTo>
                <a:lnTo>
                  <a:pt x="6398456" y="1512"/>
                </a:lnTo>
                <a:lnTo>
                  <a:pt x="6392402" y="5619"/>
                </a:lnTo>
                <a:lnTo>
                  <a:pt x="6388324" y="11680"/>
                </a:lnTo>
                <a:lnTo>
                  <a:pt x="6386830" y="19050"/>
                </a:lnTo>
                <a:lnTo>
                  <a:pt x="6388324" y="26473"/>
                </a:lnTo>
                <a:lnTo>
                  <a:pt x="6392402" y="32527"/>
                </a:lnTo>
                <a:lnTo>
                  <a:pt x="6398456" y="36605"/>
                </a:lnTo>
                <a:lnTo>
                  <a:pt x="6405880" y="38100"/>
                </a:lnTo>
                <a:lnTo>
                  <a:pt x="6413303" y="36605"/>
                </a:lnTo>
                <a:lnTo>
                  <a:pt x="6419357" y="32527"/>
                </a:lnTo>
                <a:lnTo>
                  <a:pt x="6423435" y="26473"/>
                </a:lnTo>
                <a:lnTo>
                  <a:pt x="6424930" y="19050"/>
                </a:lnTo>
                <a:lnTo>
                  <a:pt x="6423435" y="11680"/>
                </a:lnTo>
                <a:lnTo>
                  <a:pt x="6419357" y="5619"/>
                </a:lnTo>
                <a:lnTo>
                  <a:pt x="6413303" y="1512"/>
                </a:lnTo>
                <a:lnTo>
                  <a:pt x="6405880" y="0"/>
                </a:lnTo>
                <a:close/>
              </a:path>
              <a:path w="7915275" h="987425">
                <a:moveTo>
                  <a:pt x="6329680" y="0"/>
                </a:moveTo>
                <a:lnTo>
                  <a:pt x="6322256" y="1512"/>
                </a:lnTo>
                <a:lnTo>
                  <a:pt x="6316202" y="5619"/>
                </a:lnTo>
                <a:lnTo>
                  <a:pt x="6312124" y="11680"/>
                </a:lnTo>
                <a:lnTo>
                  <a:pt x="6310630" y="19050"/>
                </a:lnTo>
                <a:lnTo>
                  <a:pt x="6312124" y="26473"/>
                </a:lnTo>
                <a:lnTo>
                  <a:pt x="6316202" y="32527"/>
                </a:lnTo>
                <a:lnTo>
                  <a:pt x="6322256" y="36605"/>
                </a:lnTo>
                <a:lnTo>
                  <a:pt x="6329680" y="38100"/>
                </a:lnTo>
                <a:lnTo>
                  <a:pt x="6337103" y="36605"/>
                </a:lnTo>
                <a:lnTo>
                  <a:pt x="6343157" y="32527"/>
                </a:lnTo>
                <a:lnTo>
                  <a:pt x="6347235" y="26473"/>
                </a:lnTo>
                <a:lnTo>
                  <a:pt x="6348730" y="19050"/>
                </a:lnTo>
                <a:lnTo>
                  <a:pt x="6347235" y="11680"/>
                </a:lnTo>
                <a:lnTo>
                  <a:pt x="6343157" y="5619"/>
                </a:lnTo>
                <a:lnTo>
                  <a:pt x="6337103" y="1512"/>
                </a:lnTo>
                <a:lnTo>
                  <a:pt x="6329680" y="0"/>
                </a:lnTo>
                <a:close/>
              </a:path>
              <a:path w="7915275" h="987425">
                <a:moveTo>
                  <a:pt x="6253480" y="0"/>
                </a:moveTo>
                <a:lnTo>
                  <a:pt x="6245929" y="1512"/>
                </a:lnTo>
                <a:lnTo>
                  <a:pt x="6239875" y="5619"/>
                </a:lnTo>
                <a:lnTo>
                  <a:pt x="6235797" y="11680"/>
                </a:lnTo>
                <a:lnTo>
                  <a:pt x="6234303" y="19050"/>
                </a:lnTo>
                <a:lnTo>
                  <a:pt x="6235797" y="26473"/>
                </a:lnTo>
                <a:lnTo>
                  <a:pt x="6239875" y="32527"/>
                </a:lnTo>
                <a:lnTo>
                  <a:pt x="6245929" y="36605"/>
                </a:lnTo>
                <a:lnTo>
                  <a:pt x="6253353" y="38100"/>
                </a:lnTo>
                <a:lnTo>
                  <a:pt x="6260849" y="36605"/>
                </a:lnTo>
                <a:lnTo>
                  <a:pt x="6266910" y="32527"/>
                </a:lnTo>
                <a:lnTo>
                  <a:pt x="6271017" y="26473"/>
                </a:lnTo>
                <a:lnTo>
                  <a:pt x="6272530" y="19050"/>
                </a:lnTo>
                <a:lnTo>
                  <a:pt x="6271017" y="11680"/>
                </a:lnTo>
                <a:lnTo>
                  <a:pt x="6266910" y="5619"/>
                </a:lnTo>
                <a:lnTo>
                  <a:pt x="6260849" y="1512"/>
                </a:lnTo>
                <a:lnTo>
                  <a:pt x="6253480" y="0"/>
                </a:lnTo>
                <a:close/>
              </a:path>
              <a:path w="7915275" h="987425">
                <a:moveTo>
                  <a:pt x="6177153" y="0"/>
                </a:moveTo>
                <a:lnTo>
                  <a:pt x="6169729" y="1512"/>
                </a:lnTo>
                <a:lnTo>
                  <a:pt x="6163675" y="5619"/>
                </a:lnTo>
                <a:lnTo>
                  <a:pt x="6159597" y="11680"/>
                </a:lnTo>
                <a:lnTo>
                  <a:pt x="6158103" y="19050"/>
                </a:lnTo>
                <a:lnTo>
                  <a:pt x="6159597" y="26473"/>
                </a:lnTo>
                <a:lnTo>
                  <a:pt x="6163675" y="32527"/>
                </a:lnTo>
                <a:lnTo>
                  <a:pt x="6169729" y="36605"/>
                </a:lnTo>
                <a:lnTo>
                  <a:pt x="6177153" y="38100"/>
                </a:lnTo>
                <a:lnTo>
                  <a:pt x="6184576" y="36605"/>
                </a:lnTo>
                <a:lnTo>
                  <a:pt x="6190630" y="32527"/>
                </a:lnTo>
                <a:lnTo>
                  <a:pt x="6194708" y="26473"/>
                </a:lnTo>
                <a:lnTo>
                  <a:pt x="6196203" y="19050"/>
                </a:lnTo>
                <a:lnTo>
                  <a:pt x="6194708" y="11680"/>
                </a:lnTo>
                <a:lnTo>
                  <a:pt x="6190630" y="5619"/>
                </a:lnTo>
                <a:lnTo>
                  <a:pt x="6184576" y="1512"/>
                </a:lnTo>
                <a:lnTo>
                  <a:pt x="6177153" y="0"/>
                </a:lnTo>
                <a:close/>
              </a:path>
              <a:path w="7915275" h="987425">
                <a:moveTo>
                  <a:pt x="6100953" y="0"/>
                </a:moveTo>
                <a:lnTo>
                  <a:pt x="6093529" y="1512"/>
                </a:lnTo>
                <a:lnTo>
                  <a:pt x="6087475" y="5619"/>
                </a:lnTo>
                <a:lnTo>
                  <a:pt x="6083397" y="11680"/>
                </a:lnTo>
                <a:lnTo>
                  <a:pt x="6081903" y="19050"/>
                </a:lnTo>
                <a:lnTo>
                  <a:pt x="6083397" y="26473"/>
                </a:lnTo>
                <a:lnTo>
                  <a:pt x="6087475" y="32527"/>
                </a:lnTo>
                <a:lnTo>
                  <a:pt x="6093529" y="36605"/>
                </a:lnTo>
                <a:lnTo>
                  <a:pt x="6100953" y="38100"/>
                </a:lnTo>
                <a:lnTo>
                  <a:pt x="6108376" y="36605"/>
                </a:lnTo>
                <a:lnTo>
                  <a:pt x="6114430" y="32527"/>
                </a:lnTo>
                <a:lnTo>
                  <a:pt x="6118508" y="26473"/>
                </a:lnTo>
                <a:lnTo>
                  <a:pt x="6120003" y="19050"/>
                </a:lnTo>
                <a:lnTo>
                  <a:pt x="6118508" y="11680"/>
                </a:lnTo>
                <a:lnTo>
                  <a:pt x="6114430" y="5619"/>
                </a:lnTo>
                <a:lnTo>
                  <a:pt x="6108376" y="1512"/>
                </a:lnTo>
                <a:lnTo>
                  <a:pt x="6100953" y="0"/>
                </a:lnTo>
                <a:close/>
              </a:path>
              <a:path w="7915275" h="987425">
                <a:moveTo>
                  <a:pt x="6024753" y="0"/>
                </a:moveTo>
                <a:lnTo>
                  <a:pt x="6017202" y="1512"/>
                </a:lnTo>
                <a:lnTo>
                  <a:pt x="6011148" y="5619"/>
                </a:lnTo>
                <a:lnTo>
                  <a:pt x="6007070" y="11680"/>
                </a:lnTo>
                <a:lnTo>
                  <a:pt x="6005576" y="19050"/>
                </a:lnTo>
                <a:lnTo>
                  <a:pt x="6007070" y="26473"/>
                </a:lnTo>
                <a:lnTo>
                  <a:pt x="6011148" y="32527"/>
                </a:lnTo>
                <a:lnTo>
                  <a:pt x="6017202" y="36605"/>
                </a:lnTo>
                <a:lnTo>
                  <a:pt x="6024626" y="38100"/>
                </a:lnTo>
                <a:lnTo>
                  <a:pt x="6032122" y="36605"/>
                </a:lnTo>
                <a:lnTo>
                  <a:pt x="6038183" y="32527"/>
                </a:lnTo>
                <a:lnTo>
                  <a:pt x="6042290" y="26473"/>
                </a:lnTo>
                <a:lnTo>
                  <a:pt x="6043803" y="19050"/>
                </a:lnTo>
                <a:lnTo>
                  <a:pt x="6042290" y="11680"/>
                </a:lnTo>
                <a:lnTo>
                  <a:pt x="6038183" y="5619"/>
                </a:lnTo>
                <a:lnTo>
                  <a:pt x="6032122" y="1512"/>
                </a:lnTo>
                <a:lnTo>
                  <a:pt x="6024753" y="0"/>
                </a:lnTo>
                <a:close/>
              </a:path>
              <a:path w="7915275" h="987425">
                <a:moveTo>
                  <a:pt x="5948426" y="0"/>
                </a:moveTo>
                <a:lnTo>
                  <a:pt x="5941002" y="1512"/>
                </a:lnTo>
                <a:lnTo>
                  <a:pt x="5934948" y="5619"/>
                </a:lnTo>
                <a:lnTo>
                  <a:pt x="5930870" y="11680"/>
                </a:lnTo>
                <a:lnTo>
                  <a:pt x="5929376" y="19050"/>
                </a:lnTo>
                <a:lnTo>
                  <a:pt x="5930870" y="26473"/>
                </a:lnTo>
                <a:lnTo>
                  <a:pt x="5934948" y="32527"/>
                </a:lnTo>
                <a:lnTo>
                  <a:pt x="5941002" y="36605"/>
                </a:lnTo>
                <a:lnTo>
                  <a:pt x="5948426" y="38100"/>
                </a:lnTo>
                <a:lnTo>
                  <a:pt x="5955849" y="36605"/>
                </a:lnTo>
                <a:lnTo>
                  <a:pt x="5961903" y="32527"/>
                </a:lnTo>
                <a:lnTo>
                  <a:pt x="5965981" y="26473"/>
                </a:lnTo>
                <a:lnTo>
                  <a:pt x="5967476" y="19050"/>
                </a:lnTo>
                <a:lnTo>
                  <a:pt x="5965981" y="11680"/>
                </a:lnTo>
                <a:lnTo>
                  <a:pt x="5961903" y="5619"/>
                </a:lnTo>
                <a:lnTo>
                  <a:pt x="5955849" y="1512"/>
                </a:lnTo>
                <a:lnTo>
                  <a:pt x="5948426" y="0"/>
                </a:lnTo>
                <a:close/>
              </a:path>
              <a:path w="7915275" h="987425">
                <a:moveTo>
                  <a:pt x="5872226" y="0"/>
                </a:moveTo>
                <a:lnTo>
                  <a:pt x="5864802" y="1512"/>
                </a:lnTo>
                <a:lnTo>
                  <a:pt x="5858748" y="5619"/>
                </a:lnTo>
                <a:lnTo>
                  <a:pt x="5854670" y="11680"/>
                </a:lnTo>
                <a:lnTo>
                  <a:pt x="5853176" y="19050"/>
                </a:lnTo>
                <a:lnTo>
                  <a:pt x="5854670" y="26473"/>
                </a:lnTo>
                <a:lnTo>
                  <a:pt x="5858748" y="32527"/>
                </a:lnTo>
                <a:lnTo>
                  <a:pt x="5864802" y="36605"/>
                </a:lnTo>
                <a:lnTo>
                  <a:pt x="5872226" y="38100"/>
                </a:lnTo>
                <a:lnTo>
                  <a:pt x="5879649" y="36605"/>
                </a:lnTo>
                <a:lnTo>
                  <a:pt x="5885703" y="32527"/>
                </a:lnTo>
                <a:lnTo>
                  <a:pt x="5889781" y="26473"/>
                </a:lnTo>
                <a:lnTo>
                  <a:pt x="5891276" y="19050"/>
                </a:lnTo>
                <a:lnTo>
                  <a:pt x="5889781" y="11680"/>
                </a:lnTo>
                <a:lnTo>
                  <a:pt x="5885703" y="5619"/>
                </a:lnTo>
                <a:lnTo>
                  <a:pt x="5879649" y="1512"/>
                </a:lnTo>
                <a:lnTo>
                  <a:pt x="5872226" y="0"/>
                </a:lnTo>
                <a:close/>
              </a:path>
              <a:path w="7915275" h="987425">
                <a:moveTo>
                  <a:pt x="5796026" y="0"/>
                </a:moveTo>
                <a:lnTo>
                  <a:pt x="5788529" y="1512"/>
                </a:lnTo>
                <a:lnTo>
                  <a:pt x="5782468" y="5619"/>
                </a:lnTo>
                <a:lnTo>
                  <a:pt x="5778361" y="11680"/>
                </a:lnTo>
                <a:lnTo>
                  <a:pt x="5776849" y="19050"/>
                </a:lnTo>
                <a:lnTo>
                  <a:pt x="5778361" y="26473"/>
                </a:lnTo>
                <a:lnTo>
                  <a:pt x="5782468" y="32527"/>
                </a:lnTo>
                <a:lnTo>
                  <a:pt x="5788529" y="36605"/>
                </a:lnTo>
                <a:lnTo>
                  <a:pt x="5795899" y="38100"/>
                </a:lnTo>
                <a:lnTo>
                  <a:pt x="5803449" y="36605"/>
                </a:lnTo>
                <a:lnTo>
                  <a:pt x="5809503" y="32527"/>
                </a:lnTo>
                <a:lnTo>
                  <a:pt x="5813581" y="26473"/>
                </a:lnTo>
                <a:lnTo>
                  <a:pt x="5815076" y="19050"/>
                </a:lnTo>
                <a:lnTo>
                  <a:pt x="5813581" y="11680"/>
                </a:lnTo>
                <a:lnTo>
                  <a:pt x="5809503" y="5619"/>
                </a:lnTo>
                <a:lnTo>
                  <a:pt x="5803449" y="1512"/>
                </a:lnTo>
                <a:lnTo>
                  <a:pt x="5796026" y="0"/>
                </a:lnTo>
                <a:close/>
              </a:path>
              <a:path w="7915275" h="987425">
                <a:moveTo>
                  <a:pt x="5719699" y="0"/>
                </a:moveTo>
                <a:lnTo>
                  <a:pt x="5712275" y="1512"/>
                </a:lnTo>
                <a:lnTo>
                  <a:pt x="5706221" y="5619"/>
                </a:lnTo>
                <a:lnTo>
                  <a:pt x="5702143" y="11680"/>
                </a:lnTo>
                <a:lnTo>
                  <a:pt x="5700649" y="19050"/>
                </a:lnTo>
                <a:lnTo>
                  <a:pt x="5702143" y="26473"/>
                </a:lnTo>
                <a:lnTo>
                  <a:pt x="5706221" y="32527"/>
                </a:lnTo>
                <a:lnTo>
                  <a:pt x="5712275" y="36605"/>
                </a:lnTo>
                <a:lnTo>
                  <a:pt x="5719699" y="38100"/>
                </a:lnTo>
                <a:lnTo>
                  <a:pt x="5727122" y="36605"/>
                </a:lnTo>
                <a:lnTo>
                  <a:pt x="5733176" y="32527"/>
                </a:lnTo>
                <a:lnTo>
                  <a:pt x="5737254" y="26473"/>
                </a:lnTo>
                <a:lnTo>
                  <a:pt x="5738749" y="19050"/>
                </a:lnTo>
                <a:lnTo>
                  <a:pt x="5737254" y="11680"/>
                </a:lnTo>
                <a:lnTo>
                  <a:pt x="5733176" y="5619"/>
                </a:lnTo>
                <a:lnTo>
                  <a:pt x="5727122" y="1512"/>
                </a:lnTo>
                <a:lnTo>
                  <a:pt x="5719699" y="0"/>
                </a:lnTo>
                <a:close/>
              </a:path>
              <a:path w="7915275" h="987425">
                <a:moveTo>
                  <a:pt x="5643499" y="0"/>
                </a:moveTo>
                <a:lnTo>
                  <a:pt x="5636075" y="1512"/>
                </a:lnTo>
                <a:lnTo>
                  <a:pt x="5630021" y="5619"/>
                </a:lnTo>
                <a:lnTo>
                  <a:pt x="5625943" y="11680"/>
                </a:lnTo>
                <a:lnTo>
                  <a:pt x="5624449" y="19050"/>
                </a:lnTo>
                <a:lnTo>
                  <a:pt x="5625943" y="26473"/>
                </a:lnTo>
                <a:lnTo>
                  <a:pt x="5630021" y="32527"/>
                </a:lnTo>
                <a:lnTo>
                  <a:pt x="5636075" y="36605"/>
                </a:lnTo>
                <a:lnTo>
                  <a:pt x="5643499" y="38100"/>
                </a:lnTo>
                <a:lnTo>
                  <a:pt x="5650922" y="36605"/>
                </a:lnTo>
                <a:lnTo>
                  <a:pt x="5656976" y="32527"/>
                </a:lnTo>
                <a:lnTo>
                  <a:pt x="5661054" y="26473"/>
                </a:lnTo>
                <a:lnTo>
                  <a:pt x="5662549" y="19050"/>
                </a:lnTo>
                <a:lnTo>
                  <a:pt x="5661054" y="11680"/>
                </a:lnTo>
                <a:lnTo>
                  <a:pt x="5656976" y="5619"/>
                </a:lnTo>
                <a:lnTo>
                  <a:pt x="5650922" y="1512"/>
                </a:lnTo>
                <a:lnTo>
                  <a:pt x="5643499" y="0"/>
                </a:lnTo>
                <a:close/>
              </a:path>
              <a:path w="7915275" h="987425">
                <a:moveTo>
                  <a:pt x="5567299" y="0"/>
                </a:moveTo>
                <a:lnTo>
                  <a:pt x="5559875" y="1512"/>
                </a:lnTo>
                <a:lnTo>
                  <a:pt x="5553821" y="5619"/>
                </a:lnTo>
                <a:lnTo>
                  <a:pt x="5549743" y="11680"/>
                </a:lnTo>
                <a:lnTo>
                  <a:pt x="5548249" y="19050"/>
                </a:lnTo>
                <a:lnTo>
                  <a:pt x="5549743" y="26473"/>
                </a:lnTo>
                <a:lnTo>
                  <a:pt x="5553821" y="32527"/>
                </a:lnTo>
                <a:lnTo>
                  <a:pt x="5559875" y="36605"/>
                </a:lnTo>
                <a:lnTo>
                  <a:pt x="5567299" y="38100"/>
                </a:lnTo>
                <a:lnTo>
                  <a:pt x="5574722" y="36605"/>
                </a:lnTo>
                <a:lnTo>
                  <a:pt x="5580776" y="32527"/>
                </a:lnTo>
                <a:lnTo>
                  <a:pt x="5584854" y="26473"/>
                </a:lnTo>
                <a:lnTo>
                  <a:pt x="5586349" y="19050"/>
                </a:lnTo>
                <a:lnTo>
                  <a:pt x="5584854" y="11680"/>
                </a:lnTo>
                <a:lnTo>
                  <a:pt x="5580776" y="5619"/>
                </a:lnTo>
                <a:lnTo>
                  <a:pt x="5574722" y="1512"/>
                </a:lnTo>
                <a:lnTo>
                  <a:pt x="5567299" y="0"/>
                </a:lnTo>
                <a:close/>
              </a:path>
              <a:path w="7915275" h="987425">
                <a:moveTo>
                  <a:pt x="5491099" y="0"/>
                </a:moveTo>
                <a:lnTo>
                  <a:pt x="5483548" y="1512"/>
                </a:lnTo>
                <a:lnTo>
                  <a:pt x="5477494" y="5619"/>
                </a:lnTo>
                <a:lnTo>
                  <a:pt x="5473416" y="11680"/>
                </a:lnTo>
                <a:lnTo>
                  <a:pt x="5471922" y="19050"/>
                </a:lnTo>
                <a:lnTo>
                  <a:pt x="5473416" y="26473"/>
                </a:lnTo>
                <a:lnTo>
                  <a:pt x="5477494" y="32527"/>
                </a:lnTo>
                <a:lnTo>
                  <a:pt x="5483548" y="36605"/>
                </a:lnTo>
                <a:lnTo>
                  <a:pt x="5490972" y="38100"/>
                </a:lnTo>
                <a:lnTo>
                  <a:pt x="5498468" y="36605"/>
                </a:lnTo>
                <a:lnTo>
                  <a:pt x="5504529" y="32527"/>
                </a:lnTo>
                <a:lnTo>
                  <a:pt x="5508636" y="26473"/>
                </a:lnTo>
                <a:lnTo>
                  <a:pt x="5510149" y="19050"/>
                </a:lnTo>
                <a:lnTo>
                  <a:pt x="5508636" y="11680"/>
                </a:lnTo>
                <a:lnTo>
                  <a:pt x="5504529" y="5619"/>
                </a:lnTo>
                <a:lnTo>
                  <a:pt x="5498468" y="1512"/>
                </a:lnTo>
                <a:lnTo>
                  <a:pt x="5491099" y="0"/>
                </a:lnTo>
                <a:close/>
              </a:path>
              <a:path w="7915275" h="987425">
                <a:moveTo>
                  <a:pt x="5414772" y="0"/>
                </a:moveTo>
                <a:lnTo>
                  <a:pt x="5407348" y="1512"/>
                </a:lnTo>
                <a:lnTo>
                  <a:pt x="5401294" y="5619"/>
                </a:lnTo>
                <a:lnTo>
                  <a:pt x="5397216" y="11680"/>
                </a:lnTo>
                <a:lnTo>
                  <a:pt x="5395722" y="19050"/>
                </a:lnTo>
                <a:lnTo>
                  <a:pt x="5397216" y="26473"/>
                </a:lnTo>
                <a:lnTo>
                  <a:pt x="5401294" y="32527"/>
                </a:lnTo>
                <a:lnTo>
                  <a:pt x="5407348" y="36605"/>
                </a:lnTo>
                <a:lnTo>
                  <a:pt x="5414772" y="38100"/>
                </a:lnTo>
                <a:lnTo>
                  <a:pt x="5422195" y="36605"/>
                </a:lnTo>
                <a:lnTo>
                  <a:pt x="5428249" y="32527"/>
                </a:lnTo>
                <a:lnTo>
                  <a:pt x="5432327" y="26473"/>
                </a:lnTo>
                <a:lnTo>
                  <a:pt x="5433822" y="19050"/>
                </a:lnTo>
                <a:lnTo>
                  <a:pt x="5432327" y="11680"/>
                </a:lnTo>
                <a:lnTo>
                  <a:pt x="5428249" y="5619"/>
                </a:lnTo>
                <a:lnTo>
                  <a:pt x="5422195" y="1512"/>
                </a:lnTo>
                <a:lnTo>
                  <a:pt x="5414772" y="0"/>
                </a:lnTo>
                <a:close/>
              </a:path>
              <a:path w="7915275" h="987425">
                <a:moveTo>
                  <a:pt x="5338572" y="0"/>
                </a:moveTo>
                <a:lnTo>
                  <a:pt x="5331148" y="1512"/>
                </a:lnTo>
                <a:lnTo>
                  <a:pt x="5325094" y="5619"/>
                </a:lnTo>
                <a:lnTo>
                  <a:pt x="5321016" y="11680"/>
                </a:lnTo>
                <a:lnTo>
                  <a:pt x="5319522" y="19050"/>
                </a:lnTo>
                <a:lnTo>
                  <a:pt x="5321016" y="26473"/>
                </a:lnTo>
                <a:lnTo>
                  <a:pt x="5325094" y="32527"/>
                </a:lnTo>
                <a:lnTo>
                  <a:pt x="5331148" y="36605"/>
                </a:lnTo>
                <a:lnTo>
                  <a:pt x="5338572" y="38100"/>
                </a:lnTo>
                <a:lnTo>
                  <a:pt x="5345995" y="36605"/>
                </a:lnTo>
                <a:lnTo>
                  <a:pt x="5352049" y="32527"/>
                </a:lnTo>
                <a:lnTo>
                  <a:pt x="5356127" y="26473"/>
                </a:lnTo>
                <a:lnTo>
                  <a:pt x="5357622" y="19050"/>
                </a:lnTo>
                <a:lnTo>
                  <a:pt x="5356127" y="11680"/>
                </a:lnTo>
                <a:lnTo>
                  <a:pt x="5352049" y="5619"/>
                </a:lnTo>
                <a:lnTo>
                  <a:pt x="5345995" y="1512"/>
                </a:lnTo>
                <a:lnTo>
                  <a:pt x="5338572" y="0"/>
                </a:lnTo>
                <a:close/>
              </a:path>
              <a:path w="7915275" h="987425">
                <a:moveTo>
                  <a:pt x="5262372" y="0"/>
                </a:moveTo>
                <a:lnTo>
                  <a:pt x="5254821" y="1512"/>
                </a:lnTo>
                <a:lnTo>
                  <a:pt x="5248767" y="5619"/>
                </a:lnTo>
                <a:lnTo>
                  <a:pt x="5244689" y="11680"/>
                </a:lnTo>
                <a:lnTo>
                  <a:pt x="5243195" y="19050"/>
                </a:lnTo>
                <a:lnTo>
                  <a:pt x="5244689" y="26473"/>
                </a:lnTo>
                <a:lnTo>
                  <a:pt x="5248767" y="32527"/>
                </a:lnTo>
                <a:lnTo>
                  <a:pt x="5254821" y="36605"/>
                </a:lnTo>
                <a:lnTo>
                  <a:pt x="5262245" y="38100"/>
                </a:lnTo>
                <a:lnTo>
                  <a:pt x="5269741" y="36605"/>
                </a:lnTo>
                <a:lnTo>
                  <a:pt x="5275802" y="32527"/>
                </a:lnTo>
                <a:lnTo>
                  <a:pt x="5279909" y="26473"/>
                </a:lnTo>
                <a:lnTo>
                  <a:pt x="5281422" y="19050"/>
                </a:lnTo>
                <a:lnTo>
                  <a:pt x="5279909" y="11680"/>
                </a:lnTo>
                <a:lnTo>
                  <a:pt x="5275802" y="5619"/>
                </a:lnTo>
                <a:lnTo>
                  <a:pt x="5269741" y="1512"/>
                </a:lnTo>
                <a:lnTo>
                  <a:pt x="5262372" y="0"/>
                </a:lnTo>
                <a:close/>
              </a:path>
              <a:path w="7915275" h="987425">
                <a:moveTo>
                  <a:pt x="5186045" y="0"/>
                </a:moveTo>
                <a:lnTo>
                  <a:pt x="5178621" y="1512"/>
                </a:lnTo>
                <a:lnTo>
                  <a:pt x="5172567" y="5619"/>
                </a:lnTo>
                <a:lnTo>
                  <a:pt x="5168489" y="11680"/>
                </a:lnTo>
                <a:lnTo>
                  <a:pt x="5166995" y="19050"/>
                </a:lnTo>
                <a:lnTo>
                  <a:pt x="5168489" y="26473"/>
                </a:lnTo>
                <a:lnTo>
                  <a:pt x="5172567" y="32527"/>
                </a:lnTo>
                <a:lnTo>
                  <a:pt x="5178621" y="36605"/>
                </a:lnTo>
                <a:lnTo>
                  <a:pt x="5186045" y="38100"/>
                </a:lnTo>
                <a:lnTo>
                  <a:pt x="5193468" y="36605"/>
                </a:lnTo>
                <a:lnTo>
                  <a:pt x="5199522" y="32527"/>
                </a:lnTo>
                <a:lnTo>
                  <a:pt x="5203600" y="26473"/>
                </a:lnTo>
                <a:lnTo>
                  <a:pt x="5205095" y="19050"/>
                </a:lnTo>
                <a:lnTo>
                  <a:pt x="5203600" y="11680"/>
                </a:lnTo>
                <a:lnTo>
                  <a:pt x="5199522" y="5619"/>
                </a:lnTo>
                <a:lnTo>
                  <a:pt x="5193468" y="1512"/>
                </a:lnTo>
                <a:lnTo>
                  <a:pt x="5186045" y="0"/>
                </a:lnTo>
                <a:close/>
              </a:path>
              <a:path w="7915275" h="987425">
                <a:moveTo>
                  <a:pt x="5109845" y="0"/>
                </a:moveTo>
                <a:lnTo>
                  <a:pt x="5102421" y="1512"/>
                </a:lnTo>
                <a:lnTo>
                  <a:pt x="5096367" y="5619"/>
                </a:lnTo>
                <a:lnTo>
                  <a:pt x="5092289" y="11680"/>
                </a:lnTo>
                <a:lnTo>
                  <a:pt x="5090795" y="19050"/>
                </a:lnTo>
                <a:lnTo>
                  <a:pt x="5092289" y="26473"/>
                </a:lnTo>
                <a:lnTo>
                  <a:pt x="5096367" y="32527"/>
                </a:lnTo>
                <a:lnTo>
                  <a:pt x="5102421" y="36605"/>
                </a:lnTo>
                <a:lnTo>
                  <a:pt x="5109845" y="38100"/>
                </a:lnTo>
                <a:lnTo>
                  <a:pt x="5117268" y="36605"/>
                </a:lnTo>
                <a:lnTo>
                  <a:pt x="5123322" y="32527"/>
                </a:lnTo>
                <a:lnTo>
                  <a:pt x="5127400" y="26473"/>
                </a:lnTo>
                <a:lnTo>
                  <a:pt x="5128895" y="19050"/>
                </a:lnTo>
                <a:lnTo>
                  <a:pt x="5127400" y="11680"/>
                </a:lnTo>
                <a:lnTo>
                  <a:pt x="5123322" y="5619"/>
                </a:lnTo>
                <a:lnTo>
                  <a:pt x="5117268" y="1512"/>
                </a:lnTo>
                <a:lnTo>
                  <a:pt x="5109845" y="0"/>
                </a:lnTo>
                <a:close/>
              </a:path>
              <a:path w="7915275" h="987425">
                <a:moveTo>
                  <a:pt x="5033645" y="0"/>
                </a:moveTo>
                <a:lnTo>
                  <a:pt x="5026148" y="1512"/>
                </a:lnTo>
                <a:lnTo>
                  <a:pt x="5020087" y="5619"/>
                </a:lnTo>
                <a:lnTo>
                  <a:pt x="5015980" y="11680"/>
                </a:lnTo>
                <a:lnTo>
                  <a:pt x="5014468" y="19050"/>
                </a:lnTo>
                <a:lnTo>
                  <a:pt x="5015980" y="26473"/>
                </a:lnTo>
                <a:lnTo>
                  <a:pt x="5020087" y="32527"/>
                </a:lnTo>
                <a:lnTo>
                  <a:pt x="5026148" y="36605"/>
                </a:lnTo>
                <a:lnTo>
                  <a:pt x="5033518" y="38100"/>
                </a:lnTo>
                <a:lnTo>
                  <a:pt x="5041068" y="36605"/>
                </a:lnTo>
                <a:lnTo>
                  <a:pt x="5047122" y="32527"/>
                </a:lnTo>
                <a:lnTo>
                  <a:pt x="5051200" y="26473"/>
                </a:lnTo>
                <a:lnTo>
                  <a:pt x="5052695" y="19050"/>
                </a:lnTo>
                <a:lnTo>
                  <a:pt x="5051200" y="11680"/>
                </a:lnTo>
                <a:lnTo>
                  <a:pt x="5047122" y="5619"/>
                </a:lnTo>
                <a:lnTo>
                  <a:pt x="5041068" y="1512"/>
                </a:lnTo>
                <a:lnTo>
                  <a:pt x="5033645" y="0"/>
                </a:lnTo>
                <a:close/>
              </a:path>
              <a:path w="7915275" h="987425">
                <a:moveTo>
                  <a:pt x="4957318" y="0"/>
                </a:moveTo>
                <a:lnTo>
                  <a:pt x="4949894" y="1512"/>
                </a:lnTo>
                <a:lnTo>
                  <a:pt x="4943840" y="5619"/>
                </a:lnTo>
                <a:lnTo>
                  <a:pt x="4939762" y="11680"/>
                </a:lnTo>
                <a:lnTo>
                  <a:pt x="4938268" y="19050"/>
                </a:lnTo>
                <a:lnTo>
                  <a:pt x="4939762" y="26473"/>
                </a:lnTo>
                <a:lnTo>
                  <a:pt x="4943840" y="32527"/>
                </a:lnTo>
                <a:lnTo>
                  <a:pt x="4949894" y="36605"/>
                </a:lnTo>
                <a:lnTo>
                  <a:pt x="4957318" y="38100"/>
                </a:lnTo>
                <a:lnTo>
                  <a:pt x="4964741" y="36605"/>
                </a:lnTo>
                <a:lnTo>
                  <a:pt x="4970795" y="32527"/>
                </a:lnTo>
                <a:lnTo>
                  <a:pt x="4974873" y="26473"/>
                </a:lnTo>
                <a:lnTo>
                  <a:pt x="4976368" y="19050"/>
                </a:lnTo>
                <a:lnTo>
                  <a:pt x="4974873" y="11680"/>
                </a:lnTo>
                <a:lnTo>
                  <a:pt x="4970795" y="5619"/>
                </a:lnTo>
                <a:lnTo>
                  <a:pt x="4964741" y="1512"/>
                </a:lnTo>
                <a:lnTo>
                  <a:pt x="4957318" y="0"/>
                </a:lnTo>
                <a:close/>
              </a:path>
              <a:path w="7915275" h="987425">
                <a:moveTo>
                  <a:pt x="4881118" y="0"/>
                </a:moveTo>
                <a:lnTo>
                  <a:pt x="4873694" y="1512"/>
                </a:lnTo>
                <a:lnTo>
                  <a:pt x="4867640" y="5619"/>
                </a:lnTo>
                <a:lnTo>
                  <a:pt x="4863562" y="11680"/>
                </a:lnTo>
                <a:lnTo>
                  <a:pt x="4862068" y="19050"/>
                </a:lnTo>
                <a:lnTo>
                  <a:pt x="4863562" y="26473"/>
                </a:lnTo>
                <a:lnTo>
                  <a:pt x="4867640" y="32527"/>
                </a:lnTo>
                <a:lnTo>
                  <a:pt x="4873694" y="36605"/>
                </a:lnTo>
                <a:lnTo>
                  <a:pt x="4881118" y="38100"/>
                </a:lnTo>
                <a:lnTo>
                  <a:pt x="4888541" y="36605"/>
                </a:lnTo>
                <a:lnTo>
                  <a:pt x="4894595" y="32527"/>
                </a:lnTo>
                <a:lnTo>
                  <a:pt x="4898673" y="26473"/>
                </a:lnTo>
                <a:lnTo>
                  <a:pt x="4900168" y="19050"/>
                </a:lnTo>
                <a:lnTo>
                  <a:pt x="4898673" y="11680"/>
                </a:lnTo>
                <a:lnTo>
                  <a:pt x="4894595" y="5619"/>
                </a:lnTo>
                <a:lnTo>
                  <a:pt x="4888541" y="1512"/>
                </a:lnTo>
                <a:lnTo>
                  <a:pt x="4881118" y="0"/>
                </a:lnTo>
                <a:close/>
              </a:path>
              <a:path w="7915275" h="987425">
                <a:moveTo>
                  <a:pt x="4804918" y="0"/>
                </a:moveTo>
                <a:lnTo>
                  <a:pt x="4797494" y="1512"/>
                </a:lnTo>
                <a:lnTo>
                  <a:pt x="4791440" y="5619"/>
                </a:lnTo>
                <a:lnTo>
                  <a:pt x="4787362" y="11680"/>
                </a:lnTo>
                <a:lnTo>
                  <a:pt x="4785868" y="19050"/>
                </a:lnTo>
                <a:lnTo>
                  <a:pt x="4787362" y="26473"/>
                </a:lnTo>
                <a:lnTo>
                  <a:pt x="4791440" y="32527"/>
                </a:lnTo>
                <a:lnTo>
                  <a:pt x="4797494" y="36605"/>
                </a:lnTo>
                <a:lnTo>
                  <a:pt x="4804918" y="38100"/>
                </a:lnTo>
                <a:lnTo>
                  <a:pt x="4812341" y="36605"/>
                </a:lnTo>
                <a:lnTo>
                  <a:pt x="4818395" y="32527"/>
                </a:lnTo>
                <a:lnTo>
                  <a:pt x="4822473" y="26473"/>
                </a:lnTo>
                <a:lnTo>
                  <a:pt x="4823968" y="19050"/>
                </a:lnTo>
                <a:lnTo>
                  <a:pt x="4822473" y="11680"/>
                </a:lnTo>
                <a:lnTo>
                  <a:pt x="4818395" y="5619"/>
                </a:lnTo>
                <a:lnTo>
                  <a:pt x="4812341" y="1512"/>
                </a:lnTo>
                <a:lnTo>
                  <a:pt x="4804918" y="0"/>
                </a:lnTo>
                <a:close/>
              </a:path>
              <a:path w="7915275" h="987425">
                <a:moveTo>
                  <a:pt x="4728718" y="0"/>
                </a:moveTo>
                <a:lnTo>
                  <a:pt x="4721167" y="1512"/>
                </a:lnTo>
                <a:lnTo>
                  <a:pt x="4715113" y="5619"/>
                </a:lnTo>
                <a:lnTo>
                  <a:pt x="4711035" y="11680"/>
                </a:lnTo>
                <a:lnTo>
                  <a:pt x="4709541" y="19050"/>
                </a:lnTo>
                <a:lnTo>
                  <a:pt x="4711035" y="26473"/>
                </a:lnTo>
                <a:lnTo>
                  <a:pt x="4715113" y="32527"/>
                </a:lnTo>
                <a:lnTo>
                  <a:pt x="4721167" y="36605"/>
                </a:lnTo>
                <a:lnTo>
                  <a:pt x="4728591" y="38100"/>
                </a:lnTo>
                <a:lnTo>
                  <a:pt x="4736087" y="36605"/>
                </a:lnTo>
                <a:lnTo>
                  <a:pt x="4742148" y="32527"/>
                </a:lnTo>
                <a:lnTo>
                  <a:pt x="4746255" y="26473"/>
                </a:lnTo>
                <a:lnTo>
                  <a:pt x="4747768" y="19050"/>
                </a:lnTo>
                <a:lnTo>
                  <a:pt x="4746255" y="11680"/>
                </a:lnTo>
                <a:lnTo>
                  <a:pt x="4742148" y="5619"/>
                </a:lnTo>
                <a:lnTo>
                  <a:pt x="4736087" y="1512"/>
                </a:lnTo>
                <a:lnTo>
                  <a:pt x="4728718" y="0"/>
                </a:lnTo>
                <a:close/>
              </a:path>
              <a:path w="7915275" h="987425">
                <a:moveTo>
                  <a:pt x="4652391" y="0"/>
                </a:moveTo>
                <a:lnTo>
                  <a:pt x="4644967" y="1512"/>
                </a:lnTo>
                <a:lnTo>
                  <a:pt x="4638913" y="5619"/>
                </a:lnTo>
                <a:lnTo>
                  <a:pt x="4634835" y="11680"/>
                </a:lnTo>
                <a:lnTo>
                  <a:pt x="4633341" y="19050"/>
                </a:lnTo>
                <a:lnTo>
                  <a:pt x="4634835" y="26473"/>
                </a:lnTo>
                <a:lnTo>
                  <a:pt x="4638913" y="32527"/>
                </a:lnTo>
                <a:lnTo>
                  <a:pt x="4644967" y="36605"/>
                </a:lnTo>
                <a:lnTo>
                  <a:pt x="4652391" y="38100"/>
                </a:lnTo>
                <a:lnTo>
                  <a:pt x="4659814" y="36605"/>
                </a:lnTo>
                <a:lnTo>
                  <a:pt x="4665868" y="32527"/>
                </a:lnTo>
                <a:lnTo>
                  <a:pt x="4669946" y="26473"/>
                </a:lnTo>
                <a:lnTo>
                  <a:pt x="4671441" y="19050"/>
                </a:lnTo>
                <a:lnTo>
                  <a:pt x="4669946" y="11680"/>
                </a:lnTo>
                <a:lnTo>
                  <a:pt x="4665868" y="5619"/>
                </a:lnTo>
                <a:lnTo>
                  <a:pt x="4659814" y="1512"/>
                </a:lnTo>
                <a:lnTo>
                  <a:pt x="4652391" y="0"/>
                </a:lnTo>
                <a:close/>
              </a:path>
              <a:path w="7915275" h="987425">
                <a:moveTo>
                  <a:pt x="4576191" y="0"/>
                </a:moveTo>
                <a:lnTo>
                  <a:pt x="4568767" y="1512"/>
                </a:lnTo>
                <a:lnTo>
                  <a:pt x="4562713" y="5619"/>
                </a:lnTo>
                <a:lnTo>
                  <a:pt x="4558635" y="11680"/>
                </a:lnTo>
                <a:lnTo>
                  <a:pt x="4557141" y="19050"/>
                </a:lnTo>
                <a:lnTo>
                  <a:pt x="4558635" y="26473"/>
                </a:lnTo>
                <a:lnTo>
                  <a:pt x="4562713" y="32527"/>
                </a:lnTo>
                <a:lnTo>
                  <a:pt x="4568767" y="36605"/>
                </a:lnTo>
                <a:lnTo>
                  <a:pt x="4576191" y="38100"/>
                </a:lnTo>
                <a:lnTo>
                  <a:pt x="4583614" y="36605"/>
                </a:lnTo>
                <a:lnTo>
                  <a:pt x="4589668" y="32527"/>
                </a:lnTo>
                <a:lnTo>
                  <a:pt x="4593746" y="26473"/>
                </a:lnTo>
                <a:lnTo>
                  <a:pt x="4595241" y="19050"/>
                </a:lnTo>
                <a:lnTo>
                  <a:pt x="4593746" y="11680"/>
                </a:lnTo>
                <a:lnTo>
                  <a:pt x="4589668" y="5619"/>
                </a:lnTo>
                <a:lnTo>
                  <a:pt x="4583614" y="1512"/>
                </a:lnTo>
                <a:lnTo>
                  <a:pt x="4576191" y="0"/>
                </a:lnTo>
                <a:close/>
              </a:path>
              <a:path w="7915275" h="987425">
                <a:moveTo>
                  <a:pt x="4499991" y="0"/>
                </a:moveTo>
                <a:lnTo>
                  <a:pt x="4492440" y="1512"/>
                </a:lnTo>
                <a:lnTo>
                  <a:pt x="4486386" y="5619"/>
                </a:lnTo>
                <a:lnTo>
                  <a:pt x="4482308" y="11680"/>
                </a:lnTo>
                <a:lnTo>
                  <a:pt x="4480814" y="19050"/>
                </a:lnTo>
                <a:lnTo>
                  <a:pt x="4482308" y="26473"/>
                </a:lnTo>
                <a:lnTo>
                  <a:pt x="4486386" y="32527"/>
                </a:lnTo>
                <a:lnTo>
                  <a:pt x="4492440" y="36605"/>
                </a:lnTo>
                <a:lnTo>
                  <a:pt x="4499864" y="38100"/>
                </a:lnTo>
                <a:lnTo>
                  <a:pt x="4507360" y="36605"/>
                </a:lnTo>
                <a:lnTo>
                  <a:pt x="4513421" y="32527"/>
                </a:lnTo>
                <a:lnTo>
                  <a:pt x="4517528" y="26473"/>
                </a:lnTo>
                <a:lnTo>
                  <a:pt x="4519041" y="19050"/>
                </a:lnTo>
                <a:lnTo>
                  <a:pt x="4517528" y="11680"/>
                </a:lnTo>
                <a:lnTo>
                  <a:pt x="4513421" y="5619"/>
                </a:lnTo>
                <a:lnTo>
                  <a:pt x="4507360" y="1512"/>
                </a:lnTo>
                <a:lnTo>
                  <a:pt x="4499991" y="0"/>
                </a:lnTo>
                <a:close/>
              </a:path>
              <a:path w="7915275" h="987425">
                <a:moveTo>
                  <a:pt x="4423664" y="0"/>
                </a:moveTo>
                <a:lnTo>
                  <a:pt x="4416240" y="1512"/>
                </a:lnTo>
                <a:lnTo>
                  <a:pt x="4410186" y="5619"/>
                </a:lnTo>
                <a:lnTo>
                  <a:pt x="4406108" y="11680"/>
                </a:lnTo>
                <a:lnTo>
                  <a:pt x="4404614" y="19050"/>
                </a:lnTo>
                <a:lnTo>
                  <a:pt x="4406108" y="26473"/>
                </a:lnTo>
                <a:lnTo>
                  <a:pt x="4410186" y="32527"/>
                </a:lnTo>
                <a:lnTo>
                  <a:pt x="4416240" y="36605"/>
                </a:lnTo>
                <a:lnTo>
                  <a:pt x="4423664" y="38100"/>
                </a:lnTo>
                <a:lnTo>
                  <a:pt x="4431087" y="36605"/>
                </a:lnTo>
                <a:lnTo>
                  <a:pt x="4437141" y="32527"/>
                </a:lnTo>
                <a:lnTo>
                  <a:pt x="4441219" y="26473"/>
                </a:lnTo>
                <a:lnTo>
                  <a:pt x="4442714" y="19050"/>
                </a:lnTo>
                <a:lnTo>
                  <a:pt x="4441219" y="11680"/>
                </a:lnTo>
                <a:lnTo>
                  <a:pt x="4437141" y="5619"/>
                </a:lnTo>
                <a:lnTo>
                  <a:pt x="4431087" y="1512"/>
                </a:lnTo>
                <a:lnTo>
                  <a:pt x="4423664" y="0"/>
                </a:lnTo>
                <a:close/>
              </a:path>
              <a:path w="7915275" h="987425">
                <a:moveTo>
                  <a:pt x="4347464" y="0"/>
                </a:moveTo>
                <a:lnTo>
                  <a:pt x="4340040" y="1512"/>
                </a:lnTo>
                <a:lnTo>
                  <a:pt x="4333986" y="5619"/>
                </a:lnTo>
                <a:lnTo>
                  <a:pt x="4329908" y="11680"/>
                </a:lnTo>
                <a:lnTo>
                  <a:pt x="4328414" y="19050"/>
                </a:lnTo>
                <a:lnTo>
                  <a:pt x="4329908" y="26473"/>
                </a:lnTo>
                <a:lnTo>
                  <a:pt x="4333986" y="32527"/>
                </a:lnTo>
                <a:lnTo>
                  <a:pt x="4340040" y="36605"/>
                </a:lnTo>
                <a:lnTo>
                  <a:pt x="4347464" y="38100"/>
                </a:lnTo>
                <a:lnTo>
                  <a:pt x="4354887" y="36605"/>
                </a:lnTo>
                <a:lnTo>
                  <a:pt x="4360941" y="32527"/>
                </a:lnTo>
                <a:lnTo>
                  <a:pt x="4365019" y="26473"/>
                </a:lnTo>
                <a:lnTo>
                  <a:pt x="4366514" y="19050"/>
                </a:lnTo>
                <a:lnTo>
                  <a:pt x="4365019" y="11680"/>
                </a:lnTo>
                <a:lnTo>
                  <a:pt x="4360941" y="5619"/>
                </a:lnTo>
                <a:lnTo>
                  <a:pt x="4354887" y="1512"/>
                </a:lnTo>
                <a:lnTo>
                  <a:pt x="4347464" y="0"/>
                </a:lnTo>
                <a:close/>
              </a:path>
              <a:path w="7915275" h="987425">
                <a:moveTo>
                  <a:pt x="4271264" y="0"/>
                </a:moveTo>
                <a:lnTo>
                  <a:pt x="4263767" y="1512"/>
                </a:lnTo>
                <a:lnTo>
                  <a:pt x="4257706" y="5619"/>
                </a:lnTo>
                <a:lnTo>
                  <a:pt x="4253599" y="11680"/>
                </a:lnTo>
                <a:lnTo>
                  <a:pt x="4252087" y="19050"/>
                </a:lnTo>
                <a:lnTo>
                  <a:pt x="4253599" y="26473"/>
                </a:lnTo>
                <a:lnTo>
                  <a:pt x="4257706" y="32527"/>
                </a:lnTo>
                <a:lnTo>
                  <a:pt x="4263767" y="36605"/>
                </a:lnTo>
                <a:lnTo>
                  <a:pt x="4271137" y="38100"/>
                </a:lnTo>
                <a:lnTo>
                  <a:pt x="4278687" y="36605"/>
                </a:lnTo>
                <a:lnTo>
                  <a:pt x="4284741" y="32527"/>
                </a:lnTo>
                <a:lnTo>
                  <a:pt x="4288819" y="26473"/>
                </a:lnTo>
                <a:lnTo>
                  <a:pt x="4290314" y="19050"/>
                </a:lnTo>
                <a:lnTo>
                  <a:pt x="4288819" y="11680"/>
                </a:lnTo>
                <a:lnTo>
                  <a:pt x="4284741" y="5619"/>
                </a:lnTo>
                <a:lnTo>
                  <a:pt x="4278687" y="1512"/>
                </a:lnTo>
                <a:lnTo>
                  <a:pt x="4271264" y="0"/>
                </a:lnTo>
                <a:close/>
              </a:path>
              <a:path w="7915275" h="987425">
                <a:moveTo>
                  <a:pt x="4194937" y="0"/>
                </a:moveTo>
                <a:lnTo>
                  <a:pt x="4187513" y="1512"/>
                </a:lnTo>
                <a:lnTo>
                  <a:pt x="4181459" y="5619"/>
                </a:lnTo>
                <a:lnTo>
                  <a:pt x="4177381" y="11680"/>
                </a:lnTo>
                <a:lnTo>
                  <a:pt x="4175887" y="19050"/>
                </a:lnTo>
                <a:lnTo>
                  <a:pt x="4177381" y="26473"/>
                </a:lnTo>
                <a:lnTo>
                  <a:pt x="4181459" y="32527"/>
                </a:lnTo>
                <a:lnTo>
                  <a:pt x="4187513" y="36605"/>
                </a:lnTo>
                <a:lnTo>
                  <a:pt x="4194937" y="38100"/>
                </a:lnTo>
                <a:lnTo>
                  <a:pt x="4202360" y="36605"/>
                </a:lnTo>
                <a:lnTo>
                  <a:pt x="4208414" y="32527"/>
                </a:lnTo>
                <a:lnTo>
                  <a:pt x="4212492" y="26473"/>
                </a:lnTo>
                <a:lnTo>
                  <a:pt x="4213987" y="19050"/>
                </a:lnTo>
                <a:lnTo>
                  <a:pt x="4212492" y="11680"/>
                </a:lnTo>
                <a:lnTo>
                  <a:pt x="4208414" y="5619"/>
                </a:lnTo>
                <a:lnTo>
                  <a:pt x="4202360" y="1512"/>
                </a:lnTo>
                <a:lnTo>
                  <a:pt x="4194937" y="0"/>
                </a:lnTo>
                <a:close/>
              </a:path>
              <a:path w="7915275" h="987425">
                <a:moveTo>
                  <a:pt x="4118737" y="0"/>
                </a:moveTo>
                <a:lnTo>
                  <a:pt x="4111313" y="1512"/>
                </a:lnTo>
                <a:lnTo>
                  <a:pt x="4105259" y="5619"/>
                </a:lnTo>
                <a:lnTo>
                  <a:pt x="4101181" y="11680"/>
                </a:lnTo>
                <a:lnTo>
                  <a:pt x="4099687" y="19050"/>
                </a:lnTo>
                <a:lnTo>
                  <a:pt x="4101181" y="26473"/>
                </a:lnTo>
                <a:lnTo>
                  <a:pt x="4105259" y="32527"/>
                </a:lnTo>
                <a:lnTo>
                  <a:pt x="4111313" y="36605"/>
                </a:lnTo>
                <a:lnTo>
                  <a:pt x="4118737" y="38100"/>
                </a:lnTo>
                <a:lnTo>
                  <a:pt x="4126160" y="36605"/>
                </a:lnTo>
                <a:lnTo>
                  <a:pt x="4132214" y="32527"/>
                </a:lnTo>
                <a:lnTo>
                  <a:pt x="4136292" y="26473"/>
                </a:lnTo>
                <a:lnTo>
                  <a:pt x="4137787" y="19050"/>
                </a:lnTo>
                <a:lnTo>
                  <a:pt x="4136292" y="11680"/>
                </a:lnTo>
                <a:lnTo>
                  <a:pt x="4132214" y="5619"/>
                </a:lnTo>
                <a:lnTo>
                  <a:pt x="4126160" y="1512"/>
                </a:lnTo>
                <a:lnTo>
                  <a:pt x="4118737" y="0"/>
                </a:lnTo>
                <a:close/>
              </a:path>
              <a:path w="7915275" h="987425">
                <a:moveTo>
                  <a:pt x="4042537" y="0"/>
                </a:moveTo>
                <a:lnTo>
                  <a:pt x="4035040" y="1512"/>
                </a:lnTo>
                <a:lnTo>
                  <a:pt x="4028979" y="5619"/>
                </a:lnTo>
                <a:lnTo>
                  <a:pt x="4024872" y="11680"/>
                </a:lnTo>
                <a:lnTo>
                  <a:pt x="4023360" y="19050"/>
                </a:lnTo>
                <a:lnTo>
                  <a:pt x="4024872" y="26473"/>
                </a:lnTo>
                <a:lnTo>
                  <a:pt x="4028979" y="32527"/>
                </a:lnTo>
                <a:lnTo>
                  <a:pt x="4035040" y="36605"/>
                </a:lnTo>
                <a:lnTo>
                  <a:pt x="4042410" y="38100"/>
                </a:lnTo>
                <a:lnTo>
                  <a:pt x="4049960" y="36605"/>
                </a:lnTo>
                <a:lnTo>
                  <a:pt x="4056014" y="32527"/>
                </a:lnTo>
                <a:lnTo>
                  <a:pt x="4060092" y="26473"/>
                </a:lnTo>
                <a:lnTo>
                  <a:pt x="4061587" y="19050"/>
                </a:lnTo>
                <a:lnTo>
                  <a:pt x="4060092" y="11680"/>
                </a:lnTo>
                <a:lnTo>
                  <a:pt x="4056014" y="5619"/>
                </a:lnTo>
                <a:lnTo>
                  <a:pt x="4049960" y="1512"/>
                </a:lnTo>
                <a:lnTo>
                  <a:pt x="4042537" y="0"/>
                </a:lnTo>
                <a:close/>
              </a:path>
              <a:path w="7915275" h="987425">
                <a:moveTo>
                  <a:pt x="3966210" y="0"/>
                </a:moveTo>
                <a:lnTo>
                  <a:pt x="3958786" y="1512"/>
                </a:lnTo>
                <a:lnTo>
                  <a:pt x="3952732" y="5619"/>
                </a:lnTo>
                <a:lnTo>
                  <a:pt x="3948654" y="11680"/>
                </a:lnTo>
                <a:lnTo>
                  <a:pt x="3947160" y="19050"/>
                </a:lnTo>
                <a:lnTo>
                  <a:pt x="3948654" y="26473"/>
                </a:lnTo>
                <a:lnTo>
                  <a:pt x="3952732" y="32527"/>
                </a:lnTo>
                <a:lnTo>
                  <a:pt x="3958786" y="36605"/>
                </a:lnTo>
                <a:lnTo>
                  <a:pt x="3966210" y="38100"/>
                </a:lnTo>
                <a:lnTo>
                  <a:pt x="3973633" y="36605"/>
                </a:lnTo>
                <a:lnTo>
                  <a:pt x="3979687" y="32527"/>
                </a:lnTo>
                <a:lnTo>
                  <a:pt x="3983765" y="26473"/>
                </a:lnTo>
                <a:lnTo>
                  <a:pt x="3985260" y="19050"/>
                </a:lnTo>
                <a:lnTo>
                  <a:pt x="3983765" y="11680"/>
                </a:lnTo>
                <a:lnTo>
                  <a:pt x="3979687" y="5619"/>
                </a:lnTo>
                <a:lnTo>
                  <a:pt x="3973633" y="1512"/>
                </a:lnTo>
                <a:lnTo>
                  <a:pt x="3966210" y="0"/>
                </a:lnTo>
                <a:close/>
              </a:path>
              <a:path w="7915275" h="987425">
                <a:moveTo>
                  <a:pt x="3890010" y="0"/>
                </a:moveTo>
                <a:lnTo>
                  <a:pt x="3882586" y="1512"/>
                </a:lnTo>
                <a:lnTo>
                  <a:pt x="3876532" y="5619"/>
                </a:lnTo>
                <a:lnTo>
                  <a:pt x="3872454" y="11680"/>
                </a:lnTo>
                <a:lnTo>
                  <a:pt x="3870960" y="19050"/>
                </a:lnTo>
                <a:lnTo>
                  <a:pt x="3872454" y="26473"/>
                </a:lnTo>
                <a:lnTo>
                  <a:pt x="3876532" y="32527"/>
                </a:lnTo>
                <a:lnTo>
                  <a:pt x="3882586" y="36605"/>
                </a:lnTo>
                <a:lnTo>
                  <a:pt x="3890010" y="38100"/>
                </a:lnTo>
                <a:lnTo>
                  <a:pt x="3897433" y="36605"/>
                </a:lnTo>
                <a:lnTo>
                  <a:pt x="3903487" y="32527"/>
                </a:lnTo>
                <a:lnTo>
                  <a:pt x="3907565" y="26473"/>
                </a:lnTo>
                <a:lnTo>
                  <a:pt x="3909060" y="19050"/>
                </a:lnTo>
                <a:lnTo>
                  <a:pt x="3907565" y="11680"/>
                </a:lnTo>
                <a:lnTo>
                  <a:pt x="3903487" y="5619"/>
                </a:lnTo>
                <a:lnTo>
                  <a:pt x="3897433" y="1512"/>
                </a:lnTo>
                <a:lnTo>
                  <a:pt x="3890010" y="0"/>
                </a:lnTo>
                <a:close/>
              </a:path>
              <a:path w="7915275" h="987425">
                <a:moveTo>
                  <a:pt x="3813810" y="0"/>
                </a:moveTo>
                <a:lnTo>
                  <a:pt x="3806386" y="1512"/>
                </a:lnTo>
                <a:lnTo>
                  <a:pt x="3800332" y="5619"/>
                </a:lnTo>
                <a:lnTo>
                  <a:pt x="3796254" y="11680"/>
                </a:lnTo>
                <a:lnTo>
                  <a:pt x="3794760" y="19050"/>
                </a:lnTo>
                <a:lnTo>
                  <a:pt x="3796254" y="26473"/>
                </a:lnTo>
                <a:lnTo>
                  <a:pt x="3800332" y="32527"/>
                </a:lnTo>
                <a:lnTo>
                  <a:pt x="3806386" y="36605"/>
                </a:lnTo>
                <a:lnTo>
                  <a:pt x="3813810" y="38100"/>
                </a:lnTo>
                <a:lnTo>
                  <a:pt x="3821233" y="36605"/>
                </a:lnTo>
                <a:lnTo>
                  <a:pt x="3827287" y="32527"/>
                </a:lnTo>
                <a:lnTo>
                  <a:pt x="3831365" y="26473"/>
                </a:lnTo>
                <a:lnTo>
                  <a:pt x="3832860" y="19050"/>
                </a:lnTo>
                <a:lnTo>
                  <a:pt x="3831365" y="11680"/>
                </a:lnTo>
                <a:lnTo>
                  <a:pt x="3827287" y="5619"/>
                </a:lnTo>
                <a:lnTo>
                  <a:pt x="3821233" y="1512"/>
                </a:lnTo>
                <a:lnTo>
                  <a:pt x="3813810" y="0"/>
                </a:lnTo>
                <a:close/>
              </a:path>
              <a:path w="7915275" h="987425">
                <a:moveTo>
                  <a:pt x="3737610" y="0"/>
                </a:moveTo>
                <a:lnTo>
                  <a:pt x="3737482" y="0"/>
                </a:lnTo>
                <a:lnTo>
                  <a:pt x="3730059" y="1512"/>
                </a:lnTo>
                <a:lnTo>
                  <a:pt x="3724005" y="5619"/>
                </a:lnTo>
                <a:lnTo>
                  <a:pt x="3719927" y="11680"/>
                </a:lnTo>
                <a:lnTo>
                  <a:pt x="3718432" y="19050"/>
                </a:lnTo>
                <a:lnTo>
                  <a:pt x="3719927" y="26473"/>
                </a:lnTo>
                <a:lnTo>
                  <a:pt x="3724005" y="32527"/>
                </a:lnTo>
                <a:lnTo>
                  <a:pt x="3730059" y="36605"/>
                </a:lnTo>
                <a:lnTo>
                  <a:pt x="3737482" y="38100"/>
                </a:lnTo>
                <a:lnTo>
                  <a:pt x="3737610" y="38100"/>
                </a:lnTo>
                <a:lnTo>
                  <a:pt x="3744979" y="36605"/>
                </a:lnTo>
                <a:lnTo>
                  <a:pt x="3751040" y="32527"/>
                </a:lnTo>
                <a:lnTo>
                  <a:pt x="3755147" y="26473"/>
                </a:lnTo>
                <a:lnTo>
                  <a:pt x="3756660" y="19050"/>
                </a:lnTo>
                <a:lnTo>
                  <a:pt x="3755147" y="11680"/>
                </a:lnTo>
                <a:lnTo>
                  <a:pt x="3751040" y="5619"/>
                </a:lnTo>
                <a:lnTo>
                  <a:pt x="3744979" y="1512"/>
                </a:lnTo>
                <a:lnTo>
                  <a:pt x="3737610" y="0"/>
                </a:lnTo>
                <a:close/>
              </a:path>
              <a:path w="7915275" h="987425">
                <a:moveTo>
                  <a:pt x="3661282" y="0"/>
                </a:moveTo>
                <a:lnTo>
                  <a:pt x="3653859" y="1512"/>
                </a:lnTo>
                <a:lnTo>
                  <a:pt x="3647805" y="5619"/>
                </a:lnTo>
                <a:lnTo>
                  <a:pt x="3643727" y="11680"/>
                </a:lnTo>
                <a:lnTo>
                  <a:pt x="3642232" y="19050"/>
                </a:lnTo>
                <a:lnTo>
                  <a:pt x="3643727" y="26473"/>
                </a:lnTo>
                <a:lnTo>
                  <a:pt x="3647805" y="32527"/>
                </a:lnTo>
                <a:lnTo>
                  <a:pt x="3653859" y="36605"/>
                </a:lnTo>
                <a:lnTo>
                  <a:pt x="3661282" y="38100"/>
                </a:lnTo>
                <a:lnTo>
                  <a:pt x="3668706" y="36605"/>
                </a:lnTo>
                <a:lnTo>
                  <a:pt x="3674760" y="32527"/>
                </a:lnTo>
                <a:lnTo>
                  <a:pt x="3678838" y="26473"/>
                </a:lnTo>
                <a:lnTo>
                  <a:pt x="3680332" y="19050"/>
                </a:lnTo>
                <a:lnTo>
                  <a:pt x="3678838" y="11680"/>
                </a:lnTo>
                <a:lnTo>
                  <a:pt x="3674760" y="5619"/>
                </a:lnTo>
                <a:lnTo>
                  <a:pt x="3668706" y="1512"/>
                </a:lnTo>
                <a:lnTo>
                  <a:pt x="3661282" y="0"/>
                </a:lnTo>
                <a:close/>
              </a:path>
              <a:path w="7915275" h="987425">
                <a:moveTo>
                  <a:pt x="3585082" y="0"/>
                </a:moveTo>
                <a:lnTo>
                  <a:pt x="3577659" y="1512"/>
                </a:lnTo>
                <a:lnTo>
                  <a:pt x="3571605" y="5619"/>
                </a:lnTo>
                <a:lnTo>
                  <a:pt x="3567527" y="11680"/>
                </a:lnTo>
                <a:lnTo>
                  <a:pt x="3566032" y="19050"/>
                </a:lnTo>
                <a:lnTo>
                  <a:pt x="3567527" y="26473"/>
                </a:lnTo>
                <a:lnTo>
                  <a:pt x="3571605" y="32527"/>
                </a:lnTo>
                <a:lnTo>
                  <a:pt x="3577659" y="36605"/>
                </a:lnTo>
                <a:lnTo>
                  <a:pt x="3585082" y="38100"/>
                </a:lnTo>
                <a:lnTo>
                  <a:pt x="3592506" y="36605"/>
                </a:lnTo>
                <a:lnTo>
                  <a:pt x="3598560" y="32527"/>
                </a:lnTo>
                <a:lnTo>
                  <a:pt x="3602638" y="26473"/>
                </a:lnTo>
                <a:lnTo>
                  <a:pt x="3604132" y="19050"/>
                </a:lnTo>
                <a:lnTo>
                  <a:pt x="3602638" y="11680"/>
                </a:lnTo>
                <a:lnTo>
                  <a:pt x="3598560" y="5619"/>
                </a:lnTo>
                <a:lnTo>
                  <a:pt x="3592506" y="1512"/>
                </a:lnTo>
                <a:lnTo>
                  <a:pt x="3585082" y="0"/>
                </a:lnTo>
                <a:close/>
              </a:path>
              <a:path w="7915275" h="987425">
                <a:moveTo>
                  <a:pt x="3508882" y="0"/>
                </a:moveTo>
                <a:lnTo>
                  <a:pt x="3501386" y="1512"/>
                </a:lnTo>
                <a:lnTo>
                  <a:pt x="3495325" y="5619"/>
                </a:lnTo>
                <a:lnTo>
                  <a:pt x="3491218" y="11680"/>
                </a:lnTo>
                <a:lnTo>
                  <a:pt x="3489705" y="19050"/>
                </a:lnTo>
                <a:lnTo>
                  <a:pt x="3491218" y="26473"/>
                </a:lnTo>
                <a:lnTo>
                  <a:pt x="3495325" y="32527"/>
                </a:lnTo>
                <a:lnTo>
                  <a:pt x="3501386" y="36605"/>
                </a:lnTo>
                <a:lnTo>
                  <a:pt x="3508755" y="38100"/>
                </a:lnTo>
                <a:lnTo>
                  <a:pt x="3516306" y="36605"/>
                </a:lnTo>
                <a:lnTo>
                  <a:pt x="3522360" y="32527"/>
                </a:lnTo>
                <a:lnTo>
                  <a:pt x="3526438" y="26473"/>
                </a:lnTo>
                <a:lnTo>
                  <a:pt x="3527932" y="19050"/>
                </a:lnTo>
                <a:lnTo>
                  <a:pt x="3526438" y="11680"/>
                </a:lnTo>
                <a:lnTo>
                  <a:pt x="3522360" y="5619"/>
                </a:lnTo>
                <a:lnTo>
                  <a:pt x="3516306" y="1512"/>
                </a:lnTo>
                <a:lnTo>
                  <a:pt x="3508882" y="0"/>
                </a:lnTo>
                <a:close/>
              </a:path>
              <a:path w="7915275" h="987425">
                <a:moveTo>
                  <a:pt x="3432555" y="0"/>
                </a:moveTo>
                <a:lnTo>
                  <a:pt x="3425132" y="1512"/>
                </a:lnTo>
                <a:lnTo>
                  <a:pt x="3419078" y="5619"/>
                </a:lnTo>
                <a:lnTo>
                  <a:pt x="3415000" y="11680"/>
                </a:lnTo>
                <a:lnTo>
                  <a:pt x="3413505" y="19050"/>
                </a:lnTo>
                <a:lnTo>
                  <a:pt x="3415000" y="26473"/>
                </a:lnTo>
                <a:lnTo>
                  <a:pt x="3419078" y="32527"/>
                </a:lnTo>
                <a:lnTo>
                  <a:pt x="3425132" y="36605"/>
                </a:lnTo>
                <a:lnTo>
                  <a:pt x="3432555" y="38100"/>
                </a:lnTo>
                <a:lnTo>
                  <a:pt x="3439979" y="36605"/>
                </a:lnTo>
                <a:lnTo>
                  <a:pt x="3446033" y="32527"/>
                </a:lnTo>
                <a:lnTo>
                  <a:pt x="3450111" y="26473"/>
                </a:lnTo>
                <a:lnTo>
                  <a:pt x="3451605" y="19050"/>
                </a:lnTo>
                <a:lnTo>
                  <a:pt x="3450111" y="11680"/>
                </a:lnTo>
                <a:lnTo>
                  <a:pt x="3446033" y="5619"/>
                </a:lnTo>
                <a:lnTo>
                  <a:pt x="3439979" y="1512"/>
                </a:lnTo>
                <a:lnTo>
                  <a:pt x="3432555" y="0"/>
                </a:lnTo>
                <a:close/>
              </a:path>
              <a:path w="7915275" h="987425">
                <a:moveTo>
                  <a:pt x="3356355" y="0"/>
                </a:moveTo>
                <a:lnTo>
                  <a:pt x="3348932" y="1512"/>
                </a:lnTo>
                <a:lnTo>
                  <a:pt x="3342878" y="5619"/>
                </a:lnTo>
                <a:lnTo>
                  <a:pt x="3338800" y="11680"/>
                </a:lnTo>
                <a:lnTo>
                  <a:pt x="3337305" y="19050"/>
                </a:lnTo>
                <a:lnTo>
                  <a:pt x="3338800" y="26473"/>
                </a:lnTo>
                <a:lnTo>
                  <a:pt x="3342878" y="32527"/>
                </a:lnTo>
                <a:lnTo>
                  <a:pt x="3348932" y="36605"/>
                </a:lnTo>
                <a:lnTo>
                  <a:pt x="3356355" y="38100"/>
                </a:lnTo>
                <a:lnTo>
                  <a:pt x="3363779" y="36605"/>
                </a:lnTo>
                <a:lnTo>
                  <a:pt x="3369833" y="32527"/>
                </a:lnTo>
                <a:lnTo>
                  <a:pt x="3373911" y="26473"/>
                </a:lnTo>
                <a:lnTo>
                  <a:pt x="3375405" y="19050"/>
                </a:lnTo>
                <a:lnTo>
                  <a:pt x="3373911" y="11680"/>
                </a:lnTo>
                <a:lnTo>
                  <a:pt x="3369833" y="5619"/>
                </a:lnTo>
                <a:lnTo>
                  <a:pt x="3363779" y="1512"/>
                </a:lnTo>
                <a:lnTo>
                  <a:pt x="3356355" y="0"/>
                </a:lnTo>
                <a:close/>
              </a:path>
              <a:path w="7915275" h="987425">
                <a:moveTo>
                  <a:pt x="3280155" y="0"/>
                </a:moveTo>
                <a:lnTo>
                  <a:pt x="3272659" y="1512"/>
                </a:lnTo>
                <a:lnTo>
                  <a:pt x="3266598" y="5619"/>
                </a:lnTo>
                <a:lnTo>
                  <a:pt x="3262491" y="11680"/>
                </a:lnTo>
                <a:lnTo>
                  <a:pt x="3260979" y="19050"/>
                </a:lnTo>
                <a:lnTo>
                  <a:pt x="3262491" y="26473"/>
                </a:lnTo>
                <a:lnTo>
                  <a:pt x="3266598" y="32527"/>
                </a:lnTo>
                <a:lnTo>
                  <a:pt x="3272659" y="36605"/>
                </a:lnTo>
                <a:lnTo>
                  <a:pt x="3280029" y="38100"/>
                </a:lnTo>
                <a:lnTo>
                  <a:pt x="3287579" y="36605"/>
                </a:lnTo>
                <a:lnTo>
                  <a:pt x="3293633" y="32527"/>
                </a:lnTo>
                <a:lnTo>
                  <a:pt x="3297711" y="26473"/>
                </a:lnTo>
                <a:lnTo>
                  <a:pt x="3299205" y="19050"/>
                </a:lnTo>
                <a:lnTo>
                  <a:pt x="3297711" y="11680"/>
                </a:lnTo>
                <a:lnTo>
                  <a:pt x="3293633" y="5619"/>
                </a:lnTo>
                <a:lnTo>
                  <a:pt x="3287579" y="1512"/>
                </a:lnTo>
                <a:lnTo>
                  <a:pt x="3280155" y="0"/>
                </a:lnTo>
                <a:close/>
              </a:path>
              <a:path w="7915275" h="987425">
                <a:moveTo>
                  <a:pt x="3203829" y="0"/>
                </a:moveTo>
                <a:lnTo>
                  <a:pt x="3196405" y="1512"/>
                </a:lnTo>
                <a:lnTo>
                  <a:pt x="3190351" y="5619"/>
                </a:lnTo>
                <a:lnTo>
                  <a:pt x="3186273" y="11680"/>
                </a:lnTo>
                <a:lnTo>
                  <a:pt x="3184779" y="19050"/>
                </a:lnTo>
                <a:lnTo>
                  <a:pt x="3186273" y="26473"/>
                </a:lnTo>
                <a:lnTo>
                  <a:pt x="3190351" y="32527"/>
                </a:lnTo>
                <a:lnTo>
                  <a:pt x="3196405" y="36605"/>
                </a:lnTo>
                <a:lnTo>
                  <a:pt x="3203829" y="38100"/>
                </a:lnTo>
                <a:lnTo>
                  <a:pt x="3211252" y="36605"/>
                </a:lnTo>
                <a:lnTo>
                  <a:pt x="3217306" y="32527"/>
                </a:lnTo>
                <a:lnTo>
                  <a:pt x="3221384" y="26473"/>
                </a:lnTo>
                <a:lnTo>
                  <a:pt x="3222879" y="19050"/>
                </a:lnTo>
                <a:lnTo>
                  <a:pt x="3221384" y="11680"/>
                </a:lnTo>
                <a:lnTo>
                  <a:pt x="3217306" y="5619"/>
                </a:lnTo>
                <a:lnTo>
                  <a:pt x="3211252" y="1512"/>
                </a:lnTo>
                <a:lnTo>
                  <a:pt x="3203829" y="0"/>
                </a:lnTo>
                <a:close/>
              </a:path>
              <a:path w="7915275" h="987425">
                <a:moveTo>
                  <a:pt x="3127629" y="0"/>
                </a:moveTo>
                <a:lnTo>
                  <a:pt x="3120205" y="1512"/>
                </a:lnTo>
                <a:lnTo>
                  <a:pt x="3114151" y="5619"/>
                </a:lnTo>
                <a:lnTo>
                  <a:pt x="3110073" y="11680"/>
                </a:lnTo>
                <a:lnTo>
                  <a:pt x="3108579" y="19050"/>
                </a:lnTo>
                <a:lnTo>
                  <a:pt x="3110073" y="26473"/>
                </a:lnTo>
                <a:lnTo>
                  <a:pt x="3114151" y="32527"/>
                </a:lnTo>
                <a:lnTo>
                  <a:pt x="3120205" y="36605"/>
                </a:lnTo>
                <a:lnTo>
                  <a:pt x="3127629" y="38100"/>
                </a:lnTo>
                <a:lnTo>
                  <a:pt x="3135052" y="36605"/>
                </a:lnTo>
                <a:lnTo>
                  <a:pt x="3141106" y="32527"/>
                </a:lnTo>
                <a:lnTo>
                  <a:pt x="3145184" y="26473"/>
                </a:lnTo>
                <a:lnTo>
                  <a:pt x="3146679" y="19050"/>
                </a:lnTo>
                <a:lnTo>
                  <a:pt x="3145184" y="11680"/>
                </a:lnTo>
                <a:lnTo>
                  <a:pt x="3141106" y="5619"/>
                </a:lnTo>
                <a:lnTo>
                  <a:pt x="3135052" y="1512"/>
                </a:lnTo>
                <a:lnTo>
                  <a:pt x="3127629" y="0"/>
                </a:lnTo>
                <a:close/>
              </a:path>
              <a:path w="7915275" h="987425">
                <a:moveTo>
                  <a:pt x="3051429" y="0"/>
                </a:moveTo>
                <a:lnTo>
                  <a:pt x="3044005" y="1512"/>
                </a:lnTo>
                <a:lnTo>
                  <a:pt x="3037951" y="5619"/>
                </a:lnTo>
                <a:lnTo>
                  <a:pt x="3033873" y="11680"/>
                </a:lnTo>
                <a:lnTo>
                  <a:pt x="3032379" y="19050"/>
                </a:lnTo>
                <a:lnTo>
                  <a:pt x="3033873" y="26473"/>
                </a:lnTo>
                <a:lnTo>
                  <a:pt x="3037951" y="32527"/>
                </a:lnTo>
                <a:lnTo>
                  <a:pt x="3044005" y="36605"/>
                </a:lnTo>
                <a:lnTo>
                  <a:pt x="3051429" y="38100"/>
                </a:lnTo>
                <a:lnTo>
                  <a:pt x="3058852" y="36605"/>
                </a:lnTo>
                <a:lnTo>
                  <a:pt x="3064906" y="32527"/>
                </a:lnTo>
                <a:lnTo>
                  <a:pt x="3068984" y="26473"/>
                </a:lnTo>
                <a:lnTo>
                  <a:pt x="3070479" y="19050"/>
                </a:lnTo>
                <a:lnTo>
                  <a:pt x="3068984" y="11680"/>
                </a:lnTo>
                <a:lnTo>
                  <a:pt x="3064906" y="5619"/>
                </a:lnTo>
                <a:lnTo>
                  <a:pt x="3058852" y="1512"/>
                </a:lnTo>
                <a:lnTo>
                  <a:pt x="3051429" y="0"/>
                </a:lnTo>
                <a:close/>
              </a:path>
              <a:path w="7915275" h="987425">
                <a:moveTo>
                  <a:pt x="2975229" y="0"/>
                </a:moveTo>
                <a:lnTo>
                  <a:pt x="2967678" y="1512"/>
                </a:lnTo>
                <a:lnTo>
                  <a:pt x="2961624" y="5619"/>
                </a:lnTo>
                <a:lnTo>
                  <a:pt x="2957546" y="11680"/>
                </a:lnTo>
                <a:lnTo>
                  <a:pt x="2956052" y="19050"/>
                </a:lnTo>
                <a:lnTo>
                  <a:pt x="2957546" y="26473"/>
                </a:lnTo>
                <a:lnTo>
                  <a:pt x="2961624" y="32527"/>
                </a:lnTo>
                <a:lnTo>
                  <a:pt x="2967678" y="36605"/>
                </a:lnTo>
                <a:lnTo>
                  <a:pt x="2975102" y="38100"/>
                </a:lnTo>
                <a:lnTo>
                  <a:pt x="2982598" y="36605"/>
                </a:lnTo>
                <a:lnTo>
                  <a:pt x="2988659" y="32527"/>
                </a:lnTo>
                <a:lnTo>
                  <a:pt x="2992766" y="26473"/>
                </a:lnTo>
                <a:lnTo>
                  <a:pt x="2994279" y="19050"/>
                </a:lnTo>
                <a:lnTo>
                  <a:pt x="2992766" y="11680"/>
                </a:lnTo>
                <a:lnTo>
                  <a:pt x="2988659" y="5619"/>
                </a:lnTo>
                <a:lnTo>
                  <a:pt x="2982598" y="1512"/>
                </a:lnTo>
                <a:lnTo>
                  <a:pt x="2975229" y="0"/>
                </a:lnTo>
                <a:close/>
              </a:path>
              <a:path w="7915275" h="987425">
                <a:moveTo>
                  <a:pt x="2898902" y="0"/>
                </a:moveTo>
                <a:lnTo>
                  <a:pt x="2891478" y="1512"/>
                </a:lnTo>
                <a:lnTo>
                  <a:pt x="2885424" y="5619"/>
                </a:lnTo>
                <a:lnTo>
                  <a:pt x="2881346" y="11680"/>
                </a:lnTo>
                <a:lnTo>
                  <a:pt x="2879852" y="19050"/>
                </a:lnTo>
                <a:lnTo>
                  <a:pt x="2881346" y="26473"/>
                </a:lnTo>
                <a:lnTo>
                  <a:pt x="2885424" y="32527"/>
                </a:lnTo>
                <a:lnTo>
                  <a:pt x="2891478" y="36605"/>
                </a:lnTo>
                <a:lnTo>
                  <a:pt x="2898902" y="38100"/>
                </a:lnTo>
                <a:lnTo>
                  <a:pt x="2906325" y="36605"/>
                </a:lnTo>
                <a:lnTo>
                  <a:pt x="2912379" y="32527"/>
                </a:lnTo>
                <a:lnTo>
                  <a:pt x="2916457" y="26473"/>
                </a:lnTo>
                <a:lnTo>
                  <a:pt x="2917952" y="19050"/>
                </a:lnTo>
                <a:lnTo>
                  <a:pt x="2916457" y="11680"/>
                </a:lnTo>
                <a:lnTo>
                  <a:pt x="2912379" y="5619"/>
                </a:lnTo>
                <a:lnTo>
                  <a:pt x="2906325" y="1512"/>
                </a:lnTo>
                <a:lnTo>
                  <a:pt x="2898902" y="0"/>
                </a:lnTo>
                <a:close/>
              </a:path>
              <a:path w="7915275" h="987425">
                <a:moveTo>
                  <a:pt x="2822702" y="0"/>
                </a:moveTo>
                <a:lnTo>
                  <a:pt x="2815278" y="1512"/>
                </a:lnTo>
                <a:lnTo>
                  <a:pt x="2809224" y="5619"/>
                </a:lnTo>
                <a:lnTo>
                  <a:pt x="2805146" y="11680"/>
                </a:lnTo>
                <a:lnTo>
                  <a:pt x="2803652" y="19050"/>
                </a:lnTo>
                <a:lnTo>
                  <a:pt x="2805146" y="26473"/>
                </a:lnTo>
                <a:lnTo>
                  <a:pt x="2809224" y="32527"/>
                </a:lnTo>
                <a:lnTo>
                  <a:pt x="2815278" y="36605"/>
                </a:lnTo>
                <a:lnTo>
                  <a:pt x="2822702" y="38100"/>
                </a:lnTo>
                <a:lnTo>
                  <a:pt x="2830125" y="36605"/>
                </a:lnTo>
                <a:lnTo>
                  <a:pt x="2836179" y="32527"/>
                </a:lnTo>
                <a:lnTo>
                  <a:pt x="2840257" y="26473"/>
                </a:lnTo>
                <a:lnTo>
                  <a:pt x="2841752" y="19050"/>
                </a:lnTo>
                <a:lnTo>
                  <a:pt x="2840257" y="11680"/>
                </a:lnTo>
                <a:lnTo>
                  <a:pt x="2836179" y="5619"/>
                </a:lnTo>
                <a:lnTo>
                  <a:pt x="2830125" y="1512"/>
                </a:lnTo>
                <a:lnTo>
                  <a:pt x="2822702" y="0"/>
                </a:lnTo>
                <a:close/>
              </a:path>
              <a:path w="7915275" h="987425">
                <a:moveTo>
                  <a:pt x="2746502" y="0"/>
                </a:moveTo>
                <a:lnTo>
                  <a:pt x="2739005" y="1512"/>
                </a:lnTo>
                <a:lnTo>
                  <a:pt x="2732944" y="5619"/>
                </a:lnTo>
                <a:lnTo>
                  <a:pt x="2728837" y="11680"/>
                </a:lnTo>
                <a:lnTo>
                  <a:pt x="2727325" y="19050"/>
                </a:lnTo>
                <a:lnTo>
                  <a:pt x="2728837" y="26473"/>
                </a:lnTo>
                <a:lnTo>
                  <a:pt x="2732944" y="32527"/>
                </a:lnTo>
                <a:lnTo>
                  <a:pt x="2739005" y="36605"/>
                </a:lnTo>
                <a:lnTo>
                  <a:pt x="2746375" y="38100"/>
                </a:lnTo>
                <a:lnTo>
                  <a:pt x="2753925" y="36605"/>
                </a:lnTo>
                <a:lnTo>
                  <a:pt x="2759979" y="32527"/>
                </a:lnTo>
                <a:lnTo>
                  <a:pt x="2764057" y="26473"/>
                </a:lnTo>
                <a:lnTo>
                  <a:pt x="2765552" y="19050"/>
                </a:lnTo>
                <a:lnTo>
                  <a:pt x="2764057" y="11680"/>
                </a:lnTo>
                <a:lnTo>
                  <a:pt x="2759979" y="5619"/>
                </a:lnTo>
                <a:lnTo>
                  <a:pt x="2753925" y="1512"/>
                </a:lnTo>
                <a:lnTo>
                  <a:pt x="2746502" y="0"/>
                </a:lnTo>
                <a:close/>
              </a:path>
              <a:path w="7915275" h="987425">
                <a:moveTo>
                  <a:pt x="2670175" y="0"/>
                </a:moveTo>
                <a:lnTo>
                  <a:pt x="2662751" y="1512"/>
                </a:lnTo>
                <a:lnTo>
                  <a:pt x="2656697" y="5619"/>
                </a:lnTo>
                <a:lnTo>
                  <a:pt x="2652619" y="11680"/>
                </a:lnTo>
                <a:lnTo>
                  <a:pt x="2651125" y="19050"/>
                </a:lnTo>
                <a:lnTo>
                  <a:pt x="2652619" y="26473"/>
                </a:lnTo>
                <a:lnTo>
                  <a:pt x="2656697" y="32527"/>
                </a:lnTo>
                <a:lnTo>
                  <a:pt x="2662751" y="36605"/>
                </a:lnTo>
                <a:lnTo>
                  <a:pt x="2670175" y="38100"/>
                </a:lnTo>
                <a:lnTo>
                  <a:pt x="2677598" y="36605"/>
                </a:lnTo>
                <a:lnTo>
                  <a:pt x="2683652" y="32527"/>
                </a:lnTo>
                <a:lnTo>
                  <a:pt x="2687730" y="26473"/>
                </a:lnTo>
                <a:lnTo>
                  <a:pt x="2689225" y="19050"/>
                </a:lnTo>
                <a:lnTo>
                  <a:pt x="2687730" y="11680"/>
                </a:lnTo>
                <a:lnTo>
                  <a:pt x="2683652" y="5619"/>
                </a:lnTo>
                <a:lnTo>
                  <a:pt x="2677598" y="1512"/>
                </a:lnTo>
                <a:lnTo>
                  <a:pt x="2670175" y="0"/>
                </a:lnTo>
                <a:close/>
              </a:path>
              <a:path w="7915275" h="987425">
                <a:moveTo>
                  <a:pt x="2593975" y="0"/>
                </a:moveTo>
                <a:lnTo>
                  <a:pt x="2586551" y="1512"/>
                </a:lnTo>
                <a:lnTo>
                  <a:pt x="2580497" y="5619"/>
                </a:lnTo>
                <a:lnTo>
                  <a:pt x="2576419" y="11680"/>
                </a:lnTo>
                <a:lnTo>
                  <a:pt x="2574925" y="19050"/>
                </a:lnTo>
                <a:lnTo>
                  <a:pt x="2576419" y="26473"/>
                </a:lnTo>
                <a:lnTo>
                  <a:pt x="2580497" y="32527"/>
                </a:lnTo>
                <a:lnTo>
                  <a:pt x="2586551" y="36605"/>
                </a:lnTo>
                <a:lnTo>
                  <a:pt x="2593975" y="38100"/>
                </a:lnTo>
                <a:lnTo>
                  <a:pt x="2601398" y="36605"/>
                </a:lnTo>
                <a:lnTo>
                  <a:pt x="2607452" y="32527"/>
                </a:lnTo>
                <a:lnTo>
                  <a:pt x="2611530" y="26473"/>
                </a:lnTo>
                <a:lnTo>
                  <a:pt x="2613025" y="19050"/>
                </a:lnTo>
                <a:lnTo>
                  <a:pt x="2611530" y="11680"/>
                </a:lnTo>
                <a:lnTo>
                  <a:pt x="2607452" y="5619"/>
                </a:lnTo>
                <a:lnTo>
                  <a:pt x="2601398" y="1512"/>
                </a:lnTo>
                <a:lnTo>
                  <a:pt x="2593975" y="0"/>
                </a:lnTo>
                <a:close/>
              </a:path>
              <a:path w="7915275" h="987425">
                <a:moveTo>
                  <a:pt x="2517775" y="0"/>
                </a:moveTo>
                <a:lnTo>
                  <a:pt x="2510278" y="1512"/>
                </a:lnTo>
                <a:lnTo>
                  <a:pt x="2504217" y="5619"/>
                </a:lnTo>
                <a:lnTo>
                  <a:pt x="2500110" y="11680"/>
                </a:lnTo>
                <a:lnTo>
                  <a:pt x="2498598" y="19050"/>
                </a:lnTo>
                <a:lnTo>
                  <a:pt x="2500110" y="26473"/>
                </a:lnTo>
                <a:lnTo>
                  <a:pt x="2504217" y="32527"/>
                </a:lnTo>
                <a:lnTo>
                  <a:pt x="2510278" y="36605"/>
                </a:lnTo>
                <a:lnTo>
                  <a:pt x="2517648" y="38100"/>
                </a:lnTo>
                <a:lnTo>
                  <a:pt x="2525198" y="36605"/>
                </a:lnTo>
                <a:lnTo>
                  <a:pt x="2531252" y="32527"/>
                </a:lnTo>
                <a:lnTo>
                  <a:pt x="2535330" y="26473"/>
                </a:lnTo>
                <a:lnTo>
                  <a:pt x="2536825" y="19050"/>
                </a:lnTo>
                <a:lnTo>
                  <a:pt x="2535330" y="11680"/>
                </a:lnTo>
                <a:lnTo>
                  <a:pt x="2531252" y="5619"/>
                </a:lnTo>
                <a:lnTo>
                  <a:pt x="2525198" y="1512"/>
                </a:lnTo>
                <a:lnTo>
                  <a:pt x="2517775" y="0"/>
                </a:lnTo>
                <a:close/>
              </a:path>
              <a:path w="7915275" h="987425">
                <a:moveTo>
                  <a:pt x="2441448" y="0"/>
                </a:moveTo>
                <a:lnTo>
                  <a:pt x="2434024" y="1512"/>
                </a:lnTo>
                <a:lnTo>
                  <a:pt x="2427970" y="5619"/>
                </a:lnTo>
                <a:lnTo>
                  <a:pt x="2423892" y="11680"/>
                </a:lnTo>
                <a:lnTo>
                  <a:pt x="2422398" y="19050"/>
                </a:lnTo>
                <a:lnTo>
                  <a:pt x="2423892" y="26473"/>
                </a:lnTo>
                <a:lnTo>
                  <a:pt x="2427970" y="32527"/>
                </a:lnTo>
                <a:lnTo>
                  <a:pt x="2434024" y="36605"/>
                </a:lnTo>
                <a:lnTo>
                  <a:pt x="2441448" y="38100"/>
                </a:lnTo>
                <a:lnTo>
                  <a:pt x="2448871" y="36605"/>
                </a:lnTo>
                <a:lnTo>
                  <a:pt x="2454925" y="32527"/>
                </a:lnTo>
                <a:lnTo>
                  <a:pt x="2459003" y="26473"/>
                </a:lnTo>
                <a:lnTo>
                  <a:pt x="2460498" y="19050"/>
                </a:lnTo>
                <a:lnTo>
                  <a:pt x="2459003" y="11680"/>
                </a:lnTo>
                <a:lnTo>
                  <a:pt x="2454925" y="5619"/>
                </a:lnTo>
                <a:lnTo>
                  <a:pt x="2448871" y="1512"/>
                </a:lnTo>
                <a:lnTo>
                  <a:pt x="2441448" y="0"/>
                </a:lnTo>
                <a:close/>
              </a:path>
              <a:path w="7915275" h="987425">
                <a:moveTo>
                  <a:pt x="2365248" y="0"/>
                </a:moveTo>
                <a:lnTo>
                  <a:pt x="2357824" y="1512"/>
                </a:lnTo>
                <a:lnTo>
                  <a:pt x="2351770" y="5619"/>
                </a:lnTo>
                <a:lnTo>
                  <a:pt x="2347692" y="11680"/>
                </a:lnTo>
                <a:lnTo>
                  <a:pt x="2346198" y="19050"/>
                </a:lnTo>
                <a:lnTo>
                  <a:pt x="2347692" y="26473"/>
                </a:lnTo>
                <a:lnTo>
                  <a:pt x="2351770" y="32527"/>
                </a:lnTo>
                <a:lnTo>
                  <a:pt x="2357824" y="36605"/>
                </a:lnTo>
                <a:lnTo>
                  <a:pt x="2365248" y="38100"/>
                </a:lnTo>
                <a:lnTo>
                  <a:pt x="2372671" y="36605"/>
                </a:lnTo>
                <a:lnTo>
                  <a:pt x="2378725" y="32527"/>
                </a:lnTo>
                <a:lnTo>
                  <a:pt x="2382803" y="26473"/>
                </a:lnTo>
                <a:lnTo>
                  <a:pt x="2384298" y="19050"/>
                </a:lnTo>
                <a:lnTo>
                  <a:pt x="2382803" y="11680"/>
                </a:lnTo>
                <a:lnTo>
                  <a:pt x="2378725" y="5619"/>
                </a:lnTo>
                <a:lnTo>
                  <a:pt x="2372671" y="1512"/>
                </a:lnTo>
                <a:lnTo>
                  <a:pt x="2365248" y="0"/>
                </a:lnTo>
                <a:close/>
              </a:path>
              <a:path w="7915275" h="987425">
                <a:moveTo>
                  <a:pt x="2289048" y="0"/>
                </a:moveTo>
                <a:lnTo>
                  <a:pt x="2281624" y="1512"/>
                </a:lnTo>
                <a:lnTo>
                  <a:pt x="2275570" y="5619"/>
                </a:lnTo>
                <a:lnTo>
                  <a:pt x="2271492" y="11680"/>
                </a:lnTo>
                <a:lnTo>
                  <a:pt x="2269998" y="19050"/>
                </a:lnTo>
                <a:lnTo>
                  <a:pt x="2271492" y="26473"/>
                </a:lnTo>
                <a:lnTo>
                  <a:pt x="2275570" y="32527"/>
                </a:lnTo>
                <a:lnTo>
                  <a:pt x="2281624" y="36605"/>
                </a:lnTo>
                <a:lnTo>
                  <a:pt x="2289048" y="38100"/>
                </a:lnTo>
                <a:lnTo>
                  <a:pt x="2296471" y="36605"/>
                </a:lnTo>
                <a:lnTo>
                  <a:pt x="2302525" y="32527"/>
                </a:lnTo>
                <a:lnTo>
                  <a:pt x="2306603" y="26473"/>
                </a:lnTo>
                <a:lnTo>
                  <a:pt x="2308098" y="19050"/>
                </a:lnTo>
                <a:lnTo>
                  <a:pt x="2306603" y="11680"/>
                </a:lnTo>
                <a:lnTo>
                  <a:pt x="2302525" y="5619"/>
                </a:lnTo>
                <a:lnTo>
                  <a:pt x="2296471" y="1512"/>
                </a:lnTo>
                <a:lnTo>
                  <a:pt x="2289048" y="0"/>
                </a:lnTo>
                <a:close/>
              </a:path>
              <a:path w="7915275" h="987425">
                <a:moveTo>
                  <a:pt x="2212848" y="0"/>
                </a:moveTo>
                <a:lnTo>
                  <a:pt x="2205297" y="1512"/>
                </a:lnTo>
                <a:lnTo>
                  <a:pt x="2199243" y="5619"/>
                </a:lnTo>
                <a:lnTo>
                  <a:pt x="2195165" y="11680"/>
                </a:lnTo>
                <a:lnTo>
                  <a:pt x="2193671" y="19050"/>
                </a:lnTo>
                <a:lnTo>
                  <a:pt x="2195165" y="26473"/>
                </a:lnTo>
                <a:lnTo>
                  <a:pt x="2199243" y="32527"/>
                </a:lnTo>
                <a:lnTo>
                  <a:pt x="2205297" y="36605"/>
                </a:lnTo>
                <a:lnTo>
                  <a:pt x="2212721" y="38100"/>
                </a:lnTo>
                <a:lnTo>
                  <a:pt x="2220217" y="36605"/>
                </a:lnTo>
                <a:lnTo>
                  <a:pt x="2226278" y="32527"/>
                </a:lnTo>
                <a:lnTo>
                  <a:pt x="2230385" y="26473"/>
                </a:lnTo>
                <a:lnTo>
                  <a:pt x="2231898" y="19050"/>
                </a:lnTo>
                <a:lnTo>
                  <a:pt x="2230385" y="11680"/>
                </a:lnTo>
                <a:lnTo>
                  <a:pt x="2226278" y="5619"/>
                </a:lnTo>
                <a:lnTo>
                  <a:pt x="2220217" y="1512"/>
                </a:lnTo>
                <a:lnTo>
                  <a:pt x="2212848" y="0"/>
                </a:lnTo>
                <a:close/>
              </a:path>
              <a:path w="7915275" h="987425">
                <a:moveTo>
                  <a:pt x="2136521" y="0"/>
                </a:moveTo>
                <a:lnTo>
                  <a:pt x="2129097" y="1512"/>
                </a:lnTo>
                <a:lnTo>
                  <a:pt x="2123043" y="5619"/>
                </a:lnTo>
                <a:lnTo>
                  <a:pt x="2118965" y="11680"/>
                </a:lnTo>
                <a:lnTo>
                  <a:pt x="2117471" y="19050"/>
                </a:lnTo>
                <a:lnTo>
                  <a:pt x="2118965" y="26473"/>
                </a:lnTo>
                <a:lnTo>
                  <a:pt x="2123043" y="32527"/>
                </a:lnTo>
                <a:lnTo>
                  <a:pt x="2129097" y="36605"/>
                </a:lnTo>
                <a:lnTo>
                  <a:pt x="2136521" y="38100"/>
                </a:lnTo>
                <a:lnTo>
                  <a:pt x="2143944" y="36605"/>
                </a:lnTo>
                <a:lnTo>
                  <a:pt x="2149998" y="32527"/>
                </a:lnTo>
                <a:lnTo>
                  <a:pt x="2154076" y="26473"/>
                </a:lnTo>
                <a:lnTo>
                  <a:pt x="2155571" y="19050"/>
                </a:lnTo>
                <a:lnTo>
                  <a:pt x="2154076" y="11680"/>
                </a:lnTo>
                <a:lnTo>
                  <a:pt x="2149998" y="5619"/>
                </a:lnTo>
                <a:lnTo>
                  <a:pt x="2143944" y="1512"/>
                </a:lnTo>
                <a:lnTo>
                  <a:pt x="2136521" y="0"/>
                </a:lnTo>
                <a:close/>
              </a:path>
              <a:path w="7915275" h="987425">
                <a:moveTo>
                  <a:pt x="2060321" y="0"/>
                </a:moveTo>
                <a:lnTo>
                  <a:pt x="2052897" y="1512"/>
                </a:lnTo>
                <a:lnTo>
                  <a:pt x="2046843" y="5619"/>
                </a:lnTo>
                <a:lnTo>
                  <a:pt x="2042765" y="11680"/>
                </a:lnTo>
                <a:lnTo>
                  <a:pt x="2041271" y="19050"/>
                </a:lnTo>
                <a:lnTo>
                  <a:pt x="2042765" y="26473"/>
                </a:lnTo>
                <a:lnTo>
                  <a:pt x="2046843" y="32527"/>
                </a:lnTo>
                <a:lnTo>
                  <a:pt x="2052897" y="36605"/>
                </a:lnTo>
                <a:lnTo>
                  <a:pt x="2060321" y="38100"/>
                </a:lnTo>
                <a:lnTo>
                  <a:pt x="2067744" y="36605"/>
                </a:lnTo>
                <a:lnTo>
                  <a:pt x="2073798" y="32527"/>
                </a:lnTo>
                <a:lnTo>
                  <a:pt x="2077876" y="26473"/>
                </a:lnTo>
                <a:lnTo>
                  <a:pt x="2079371" y="19050"/>
                </a:lnTo>
                <a:lnTo>
                  <a:pt x="2077876" y="11680"/>
                </a:lnTo>
                <a:lnTo>
                  <a:pt x="2073798" y="5619"/>
                </a:lnTo>
                <a:lnTo>
                  <a:pt x="2067744" y="1512"/>
                </a:lnTo>
                <a:lnTo>
                  <a:pt x="2060321" y="0"/>
                </a:lnTo>
                <a:close/>
              </a:path>
              <a:path w="7915275" h="987425">
                <a:moveTo>
                  <a:pt x="1984121" y="0"/>
                </a:moveTo>
                <a:lnTo>
                  <a:pt x="1983993" y="0"/>
                </a:lnTo>
                <a:lnTo>
                  <a:pt x="1976624" y="1512"/>
                </a:lnTo>
                <a:lnTo>
                  <a:pt x="1970563" y="5619"/>
                </a:lnTo>
                <a:lnTo>
                  <a:pt x="1966456" y="11680"/>
                </a:lnTo>
                <a:lnTo>
                  <a:pt x="1964943" y="19050"/>
                </a:lnTo>
                <a:lnTo>
                  <a:pt x="1966456" y="26473"/>
                </a:lnTo>
                <a:lnTo>
                  <a:pt x="1970563" y="32527"/>
                </a:lnTo>
                <a:lnTo>
                  <a:pt x="1976624" y="36605"/>
                </a:lnTo>
                <a:lnTo>
                  <a:pt x="1983993" y="38100"/>
                </a:lnTo>
                <a:lnTo>
                  <a:pt x="1984121" y="38100"/>
                </a:lnTo>
                <a:lnTo>
                  <a:pt x="1991490" y="36605"/>
                </a:lnTo>
                <a:lnTo>
                  <a:pt x="1997551" y="32527"/>
                </a:lnTo>
                <a:lnTo>
                  <a:pt x="2001658" y="26473"/>
                </a:lnTo>
                <a:lnTo>
                  <a:pt x="2003171" y="19050"/>
                </a:lnTo>
                <a:lnTo>
                  <a:pt x="2001658" y="11680"/>
                </a:lnTo>
                <a:lnTo>
                  <a:pt x="1997551" y="5619"/>
                </a:lnTo>
                <a:lnTo>
                  <a:pt x="1991490" y="1512"/>
                </a:lnTo>
                <a:lnTo>
                  <a:pt x="1984121" y="0"/>
                </a:lnTo>
                <a:close/>
              </a:path>
              <a:path w="7915275" h="987425">
                <a:moveTo>
                  <a:pt x="1907793" y="0"/>
                </a:moveTo>
                <a:lnTo>
                  <a:pt x="1900370" y="1512"/>
                </a:lnTo>
                <a:lnTo>
                  <a:pt x="1894316" y="5619"/>
                </a:lnTo>
                <a:lnTo>
                  <a:pt x="1890238" y="11680"/>
                </a:lnTo>
                <a:lnTo>
                  <a:pt x="1888743" y="19050"/>
                </a:lnTo>
                <a:lnTo>
                  <a:pt x="1890238" y="26473"/>
                </a:lnTo>
                <a:lnTo>
                  <a:pt x="1894316" y="32527"/>
                </a:lnTo>
                <a:lnTo>
                  <a:pt x="1900370" y="36605"/>
                </a:lnTo>
                <a:lnTo>
                  <a:pt x="1907793" y="38100"/>
                </a:lnTo>
                <a:lnTo>
                  <a:pt x="1915217" y="36605"/>
                </a:lnTo>
                <a:lnTo>
                  <a:pt x="1921271" y="32527"/>
                </a:lnTo>
                <a:lnTo>
                  <a:pt x="1925349" y="26473"/>
                </a:lnTo>
                <a:lnTo>
                  <a:pt x="1926843" y="19050"/>
                </a:lnTo>
                <a:lnTo>
                  <a:pt x="1925349" y="11680"/>
                </a:lnTo>
                <a:lnTo>
                  <a:pt x="1921271" y="5619"/>
                </a:lnTo>
                <a:lnTo>
                  <a:pt x="1915217" y="1512"/>
                </a:lnTo>
                <a:lnTo>
                  <a:pt x="1907793" y="0"/>
                </a:lnTo>
                <a:close/>
              </a:path>
              <a:path w="7915275" h="987425">
                <a:moveTo>
                  <a:pt x="1831593" y="0"/>
                </a:moveTo>
                <a:lnTo>
                  <a:pt x="1824170" y="1512"/>
                </a:lnTo>
                <a:lnTo>
                  <a:pt x="1818116" y="5619"/>
                </a:lnTo>
                <a:lnTo>
                  <a:pt x="1814038" y="11680"/>
                </a:lnTo>
                <a:lnTo>
                  <a:pt x="1812543" y="19050"/>
                </a:lnTo>
                <a:lnTo>
                  <a:pt x="1814038" y="26473"/>
                </a:lnTo>
                <a:lnTo>
                  <a:pt x="1818116" y="32527"/>
                </a:lnTo>
                <a:lnTo>
                  <a:pt x="1824170" y="36605"/>
                </a:lnTo>
                <a:lnTo>
                  <a:pt x="1831593" y="38100"/>
                </a:lnTo>
                <a:lnTo>
                  <a:pt x="1839017" y="36605"/>
                </a:lnTo>
                <a:lnTo>
                  <a:pt x="1845071" y="32527"/>
                </a:lnTo>
                <a:lnTo>
                  <a:pt x="1849149" y="26473"/>
                </a:lnTo>
                <a:lnTo>
                  <a:pt x="1850643" y="19050"/>
                </a:lnTo>
                <a:lnTo>
                  <a:pt x="1849149" y="11680"/>
                </a:lnTo>
                <a:lnTo>
                  <a:pt x="1845071" y="5619"/>
                </a:lnTo>
                <a:lnTo>
                  <a:pt x="1839017" y="1512"/>
                </a:lnTo>
                <a:lnTo>
                  <a:pt x="1831593" y="0"/>
                </a:lnTo>
                <a:close/>
              </a:path>
              <a:path w="7915275" h="987425">
                <a:moveTo>
                  <a:pt x="1755393" y="0"/>
                </a:moveTo>
                <a:lnTo>
                  <a:pt x="1747897" y="1512"/>
                </a:lnTo>
                <a:lnTo>
                  <a:pt x="1741836" y="5619"/>
                </a:lnTo>
                <a:lnTo>
                  <a:pt x="1737729" y="11680"/>
                </a:lnTo>
                <a:lnTo>
                  <a:pt x="1736216" y="19050"/>
                </a:lnTo>
                <a:lnTo>
                  <a:pt x="1737729" y="26473"/>
                </a:lnTo>
                <a:lnTo>
                  <a:pt x="1741836" y="32527"/>
                </a:lnTo>
                <a:lnTo>
                  <a:pt x="1747897" y="36605"/>
                </a:lnTo>
                <a:lnTo>
                  <a:pt x="1755266" y="38100"/>
                </a:lnTo>
                <a:lnTo>
                  <a:pt x="1762817" y="36605"/>
                </a:lnTo>
                <a:lnTo>
                  <a:pt x="1768871" y="32527"/>
                </a:lnTo>
                <a:lnTo>
                  <a:pt x="1772949" y="26473"/>
                </a:lnTo>
                <a:lnTo>
                  <a:pt x="1774443" y="19050"/>
                </a:lnTo>
                <a:lnTo>
                  <a:pt x="1772949" y="11680"/>
                </a:lnTo>
                <a:lnTo>
                  <a:pt x="1768871" y="5619"/>
                </a:lnTo>
                <a:lnTo>
                  <a:pt x="1762817" y="1512"/>
                </a:lnTo>
                <a:lnTo>
                  <a:pt x="1755393" y="0"/>
                </a:lnTo>
                <a:close/>
              </a:path>
              <a:path w="7915275" h="987425">
                <a:moveTo>
                  <a:pt x="1679066" y="0"/>
                </a:moveTo>
                <a:lnTo>
                  <a:pt x="1671643" y="1512"/>
                </a:lnTo>
                <a:lnTo>
                  <a:pt x="1665589" y="5619"/>
                </a:lnTo>
                <a:lnTo>
                  <a:pt x="1661511" y="11680"/>
                </a:lnTo>
                <a:lnTo>
                  <a:pt x="1660016" y="19050"/>
                </a:lnTo>
                <a:lnTo>
                  <a:pt x="1661511" y="26473"/>
                </a:lnTo>
                <a:lnTo>
                  <a:pt x="1665589" y="32527"/>
                </a:lnTo>
                <a:lnTo>
                  <a:pt x="1671643" y="36605"/>
                </a:lnTo>
                <a:lnTo>
                  <a:pt x="1679066" y="38100"/>
                </a:lnTo>
                <a:lnTo>
                  <a:pt x="1686490" y="36605"/>
                </a:lnTo>
                <a:lnTo>
                  <a:pt x="1692544" y="32527"/>
                </a:lnTo>
                <a:lnTo>
                  <a:pt x="1696622" y="26473"/>
                </a:lnTo>
                <a:lnTo>
                  <a:pt x="1698116" y="19050"/>
                </a:lnTo>
                <a:lnTo>
                  <a:pt x="1696622" y="11680"/>
                </a:lnTo>
                <a:lnTo>
                  <a:pt x="1692544" y="5619"/>
                </a:lnTo>
                <a:lnTo>
                  <a:pt x="1686490" y="1512"/>
                </a:lnTo>
                <a:lnTo>
                  <a:pt x="1679066" y="0"/>
                </a:lnTo>
                <a:close/>
              </a:path>
              <a:path w="7915275" h="987425">
                <a:moveTo>
                  <a:pt x="1602866" y="0"/>
                </a:moveTo>
                <a:lnTo>
                  <a:pt x="1595443" y="1512"/>
                </a:lnTo>
                <a:lnTo>
                  <a:pt x="1589389" y="5619"/>
                </a:lnTo>
                <a:lnTo>
                  <a:pt x="1585311" y="11680"/>
                </a:lnTo>
                <a:lnTo>
                  <a:pt x="1583816" y="19050"/>
                </a:lnTo>
                <a:lnTo>
                  <a:pt x="1585311" y="26473"/>
                </a:lnTo>
                <a:lnTo>
                  <a:pt x="1589389" y="32527"/>
                </a:lnTo>
                <a:lnTo>
                  <a:pt x="1595443" y="36605"/>
                </a:lnTo>
                <a:lnTo>
                  <a:pt x="1602866" y="38100"/>
                </a:lnTo>
                <a:lnTo>
                  <a:pt x="1610290" y="36605"/>
                </a:lnTo>
                <a:lnTo>
                  <a:pt x="1616344" y="32527"/>
                </a:lnTo>
                <a:lnTo>
                  <a:pt x="1620422" y="26473"/>
                </a:lnTo>
                <a:lnTo>
                  <a:pt x="1621916" y="19050"/>
                </a:lnTo>
                <a:lnTo>
                  <a:pt x="1620422" y="11680"/>
                </a:lnTo>
                <a:lnTo>
                  <a:pt x="1616344" y="5619"/>
                </a:lnTo>
                <a:lnTo>
                  <a:pt x="1610290" y="1512"/>
                </a:lnTo>
                <a:lnTo>
                  <a:pt x="1602866" y="0"/>
                </a:lnTo>
                <a:close/>
              </a:path>
              <a:path w="7915275" h="987425">
                <a:moveTo>
                  <a:pt x="1526666" y="0"/>
                </a:moveTo>
                <a:lnTo>
                  <a:pt x="1519243" y="1512"/>
                </a:lnTo>
                <a:lnTo>
                  <a:pt x="1513189" y="5619"/>
                </a:lnTo>
                <a:lnTo>
                  <a:pt x="1509111" y="11680"/>
                </a:lnTo>
                <a:lnTo>
                  <a:pt x="1507616" y="19050"/>
                </a:lnTo>
                <a:lnTo>
                  <a:pt x="1509111" y="26473"/>
                </a:lnTo>
                <a:lnTo>
                  <a:pt x="1513189" y="32527"/>
                </a:lnTo>
                <a:lnTo>
                  <a:pt x="1519243" y="36605"/>
                </a:lnTo>
                <a:lnTo>
                  <a:pt x="1526666" y="38100"/>
                </a:lnTo>
                <a:lnTo>
                  <a:pt x="1534090" y="36605"/>
                </a:lnTo>
                <a:lnTo>
                  <a:pt x="1540144" y="32527"/>
                </a:lnTo>
                <a:lnTo>
                  <a:pt x="1544222" y="26473"/>
                </a:lnTo>
                <a:lnTo>
                  <a:pt x="1545716" y="19050"/>
                </a:lnTo>
                <a:lnTo>
                  <a:pt x="1544222" y="11680"/>
                </a:lnTo>
                <a:lnTo>
                  <a:pt x="1540144" y="5619"/>
                </a:lnTo>
                <a:lnTo>
                  <a:pt x="1534090" y="1512"/>
                </a:lnTo>
                <a:lnTo>
                  <a:pt x="1526666" y="0"/>
                </a:lnTo>
                <a:close/>
              </a:path>
              <a:path w="7915275" h="987425">
                <a:moveTo>
                  <a:pt x="1450466" y="0"/>
                </a:moveTo>
                <a:lnTo>
                  <a:pt x="1442916" y="1512"/>
                </a:lnTo>
                <a:lnTo>
                  <a:pt x="1436862" y="5619"/>
                </a:lnTo>
                <a:lnTo>
                  <a:pt x="1432784" y="11680"/>
                </a:lnTo>
                <a:lnTo>
                  <a:pt x="1431289" y="19050"/>
                </a:lnTo>
                <a:lnTo>
                  <a:pt x="1432784" y="26473"/>
                </a:lnTo>
                <a:lnTo>
                  <a:pt x="1436862" y="32527"/>
                </a:lnTo>
                <a:lnTo>
                  <a:pt x="1442916" y="36605"/>
                </a:lnTo>
                <a:lnTo>
                  <a:pt x="1450339" y="38100"/>
                </a:lnTo>
                <a:lnTo>
                  <a:pt x="1457836" y="36605"/>
                </a:lnTo>
                <a:lnTo>
                  <a:pt x="1463897" y="32527"/>
                </a:lnTo>
                <a:lnTo>
                  <a:pt x="1468004" y="26473"/>
                </a:lnTo>
                <a:lnTo>
                  <a:pt x="1469516" y="19050"/>
                </a:lnTo>
                <a:lnTo>
                  <a:pt x="1468004" y="11680"/>
                </a:lnTo>
                <a:lnTo>
                  <a:pt x="1463897" y="5619"/>
                </a:lnTo>
                <a:lnTo>
                  <a:pt x="1457836" y="1512"/>
                </a:lnTo>
                <a:lnTo>
                  <a:pt x="1450466" y="0"/>
                </a:lnTo>
                <a:close/>
              </a:path>
              <a:path w="7915275" h="987425">
                <a:moveTo>
                  <a:pt x="1374139" y="0"/>
                </a:moveTo>
                <a:lnTo>
                  <a:pt x="1366716" y="1512"/>
                </a:lnTo>
                <a:lnTo>
                  <a:pt x="1360662" y="5619"/>
                </a:lnTo>
                <a:lnTo>
                  <a:pt x="1356584" y="11680"/>
                </a:lnTo>
                <a:lnTo>
                  <a:pt x="1355089" y="19050"/>
                </a:lnTo>
                <a:lnTo>
                  <a:pt x="1356584" y="26473"/>
                </a:lnTo>
                <a:lnTo>
                  <a:pt x="1360662" y="32527"/>
                </a:lnTo>
                <a:lnTo>
                  <a:pt x="1366716" y="36605"/>
                </a:lnTo>
                <a:lnTo>
                  <a:pt x="1374139" y="38100"/>
                </a:lnTo>
                <a:lnTo>
                  <a:pt x="1381563" y="36605"/>
                </a:lnTo>
                <a:lnTo>
                  <a:pt x="1387617" y="32527"/>
                </a:lnTo>
                <a:lnTo>
                  <a:pt x="1391695" y="26473"/>
                </a:lnTo>
                <a:lnTo>
                  <a:pt x="1393189" y="19050"/>
                </a:lnTo>
                <a:lnTo>
                  <a:pt x="1391695" y="11680"/>
                </a:lnTo>
                <a:lnTo>
                  <a:pt x="1387617" y="5619"/>
                </a:lnTo>
                <a:lnTo>
                  <a:pt x="1381563" y="1512"/>
                </a:lnTo>
                <a:lnTo>
                  <a:pt x="1374139" y="0"/>
                </a:lnTo>
                <a:close/>
              </a:path>
              <a:path w="7915275" h="987425">
                <a:moveTo>
                  <a:pt x="1297939" y="0"/>
                </a:moveTo>
                <a:lnTo>
                  <a:pt x="1290516" y="1512"/>
                </a:lnTo>
                <a:lnTo>
                  <a:pt x="1284462" y="5619"/>
                </a:lnTo>
                <a:lnTo>
                  <a:pt x="1280384" y="11680"/>
                </a:lnTo>
                <a:lnTo>
                  <a:pt x="1278889" y="19050"/>
                </a:lnTo>
                <a:lnTo>
                  <a:pt x="1280384" y="26473"/>
                </a:lnTo>
                <a:lnTo>
                  <a:pt x="1284462" y="32527"/>
                </a:lnTo>
                <a:lnTo>
                  <a:pt x="1290516" y="36605"/>
                </a:lnTo>
                <a:lnTo>
                  <a:pt x="1297939" y="38100"/>
                </a:lnTo>
                <a:lnTo>
                  <a:pt x="1305363" y="36605"/>
                </a:lnTo>
                <a:lnTo>
                  <a:pt x="1311417" y="32527"/>
                </a:lnTo>
                <a:lnTo>
                  <a:pt x="1315495" y="26473"/>
                </a:lnTo>
                <a:lnTo>
                  <a:pt x="1316989" y="19050"/>
                </a:lnTo>
                <a:lnTo>
                  <a:pt x="1315495" y="11680"/>
                </a:lnTo>
                <a:lnTo>
                  <a:pt x="1311417" y="5619"/>
                </a:lnTo>
                <a:lnTo>
                  <a:pt x="1305363" y="1512"/>
                </a:lnTo>
                <a:lnTo>
                  <a:pt x="1297939" y="0"/>
                </a:lnTo>
                <a:close/>
              </a:path>
              <a:path w="7915275" h="987425">
                <a:moveTo>
                  <a:pt x="1221739" y="0"/>
                </a:moveTo>
                <a:lnTo>
                  <a:pt x="1214189" y="1512"/>
                </a:lnTo>
                <a:lnTo>
                  <a:pt x="1208135" y="5619"/>
                </a:lnTo>
                <a:lnTo>
                  <a:pt x="1204057" y="11680"/>
                </a:lnTo>
                <a:lnTo>
                  <a:pt x="1202563" y="19050"/>
                </a:lnTo>
                <a:lnTo>
                  <a:pt x="1204057" y="26473"/>
                </a:lnTo>
                <a:lnTo>
                  <a:pt x="1208135" y="32527"/>
                </a:lnTo>
                <a:lnTo>
                  <a:pt x="1214189" y="36605"/>
                </a:lnTo>
                <a:lnTo>
                  <a:pt x="1221613" y="38100"/>
                </a:lnTo>
                <a:lnTo>
                  <a:pt x="1229109" y="36605"/>
                </a:lnTo>
                <a:lnTo>
                  <a:pt x="1235170" y="32527"/>
                </a:lnTo>
                <a:lnTo>
                  <a:pt x="1239277" y="26473"/>
                </a:lnTo>
                <a:lnTo>
                  <a:pt x="1240789" y="19050"/>
                </a:lnTo>
                <a:lnTo>
                  <a:pt x="1239277" y="11680"/>
                </a:lnTo>
                <a:lnTo>
                  <a:pt x="1235170" y="5619"/>
                </a:lnTo>
                <a:lnTo>
                  <a:pt x="1229109" y="1512"/>
                </a:lnTo>
                <a:lnTo>
                  <a:pt x="1221739" y="0"/>
                </a:lnTo>
                <a:close/>
              </a:path>
              <a:path w="7915275" h="987425">
                <a:moveTo>
                  <a:pt x="1145413" y="0"/>
                </a:moveTo>
                <a:lnTo>
                  <a:pt x="1137989" y="1512"/>
                </a:lnTo>
                <a:lnTo>
                  <a:pt x="1131935" y="5619"/>
                </a:lnTo>
                <a:lnTo>
                  <a:pt x="1127857" y="11680"/>
                </a:lnTo>
                <a:lnTo>
                  <a:pt x="1126363" y="19050"/>
                </a:lnTo>
                <a:lnTo>
                  <a:pt x="1127857" y="26473"/>
                </a:lnTo>
                <a:lnTo>
                  <a:pt x="1131935" y="32527"/>
                </a:lnTo>
                <a:lnTo>
                  <a:pt x="1137989" y="36605"/>
                </a:lnTo>
                <a:lnTo>
                  <a:pt x="1145413" y="38100"/>
                </a:lnTo>
                <a:lnTo>
                  <a:pt x="1152836" y="36605"/>
                </a:lnTo>
                <a:lnTo>
                  <a:pt x="1158890" y="32527"/>
                </a:lnTo>
                <a:lnTo>
                  <a:pt x="1162968" y="26473"/>
                </a:lnTo>
                <a:lnTo>
                  <a:pt x="1164463" y="19050"/>
                </a:lnTo>
                <a:lnTo>
                  <a:pt x="1162968" y="11680"/>
                </a:lnTo>
                <a:lnTo>
                  <a:pt x="1158890" y="5619"/>
                </a:lnTo>
                <a:lnTo>
                  <a:pt x="1152836" y="1512"/>
                </a:lnTo>
                <a:lnTo>
                  <a:pt x="1145413" y="0"/>
                </a:lnTo>
                <a:close/>
              </a:path>
              <a:path w="7915275" h="987425">
                <a:moveTo>
                  <a:pt x="1069213" y="0"/>
                </a:moveTo>
                <a:lnTo>
                  <a:pt x="1061789" y="1512"/>
                </a:lnTo>
                <a:lnTo>
                  <a:pt x="1055735" y="5619"/>
                </a:lnTo>
                <a:lnTo>
                  <a:pt x="1051657" y="11680"/>
                </a:lnTo>
                <a:lnTo>
                  <a:pt x="1050163" y="19050"/>
                </a:lnTo>
                <a:lnTo>
                  <a:pt x="1051657" y="26473"/>
                </a:lnTo>
                <a:lnTo>
                  <a:pt x="1055735" y="32527"/>
                </a:lnTo>
                <a:lnTo>
                  <a:pt x="1061789" y="36605"/>
                </a:lnTo>
                <a:lnTo>
                  <a:pt x="1069213" y="38100"/>
                </a:lnTo>
                <a:lnTo>
                  <a:pt x="1076636" y="36605"/>
                </a:lnTo>
                <a:lnTo>
                  <a:pt x="1082690" y="32527"/>
                </a:lnTo>
                <a:lnTo>
                  <a:pt x="1086768" y="26473"/>
                </a:lnTo>
                <a:lnTo>
                  <a:pt x="1088263" y="19050"/>
                </a:lnTo>
                <a:lnTo>
                  <a:pt x="1086768" y="11680"/>
                </a:lnTo>
                <a:lnTo>
                  <a:pt x="1082690" y="5619"/>
                </a:lnTo>
                <a:lnTo>
                  <a:pt x="1076636" y="1512"/>
                </a:lnTo>
                <a:lnTo>
                  <a:pt x="1069213" y="0"/>
                </a:lnTo>
                <a:close/>
              </a:path>
              <a:path w="7915275" h="987425">
                <a:moveTo>
                  <a:pt x="993013" y="0"/>
                </a:moveTo>
                <a:lnTo>
                  <a:pt x="992885" y="0"/>
                </a:lnTo>
                <a:lnTo>
                  <a:pt x="985516" y="1512"/>
                </a:lnTo>
                <a:lnTo>
                  <a:pt x="979455" y="5619"/>
                </a:lnTo>
                <a:lnTo>
                  <a:pt x="975348" y="11680"/>
                </a:lnTo>
                <a:lnTo>
                  <a:pt x="973835" y="19050"/>
                </a:lnTo>
                <a:lnTo>
                  <a:pt x="975348" y="26473"/>
                </a:lnTo>
                <a:lnTo>
                  <a:pt x="979455" y="32527"/>
                </a:lnTo>
                <a:lnTo>
                  <a:pt x="985516" y="36605"/>
                </a:lnTo>
                <a:lnTo>
                  <a:pt x="992885" y="38100"/>
                </a:lnTo>
                <a:lnTo>
                  <a:pt x="993013" y="38100"/>
                </a:lnTo>
                <a:lnTo>
                  <a:pt x="1000436" y="36605"/>
                </a:lnTo>
                <a:lnTo>
                  <a:pt x="1006490" y="32527"/>
                </a:lnTo>
                <a:lnTo>
                  <a:pt x="1010568" y="26473"/>
                </a:lnTo>
                <a:lnTo>
                  <a:pt x="1012063" y="19050"/>
                </a:lnTo>
                <a:lnTo>
                  <a:pt x="1010568" y="11680"/>
                </a:lnTo>
                <a:lnTo>
                  <a:pt x="1006490" y="5619"/>
                </a:lnTo>
                <a:lnTo>
                  <a:pt x="1000436" y="1512"/>
                </a:lnTo>
                <a:lnTo>
                  <a:pt x="993013" y="0"/>
                </a:lnTo>
                <a:close/>
              </a:path>
              <a:path w="7915275" h="987425">
                <a:moveTo>
                  <a:pt x="916685" y="0"/>
                </a:moveTo>
                <a:lnTo>
                  <a:pt x="909262" y="1512"/>
                </a:lnTo>
                <a:lnTo>
                  <a:pt x="903208" y="5619"/>
                </a:lnTo>
                <a:lnTo>
                  <a:pt x="899130" y="11680"/>
                </a:lnTo>
                <a:lnTo>
                  <a:pt x="897635" y="19050"/>
                </a:lnTo>
                <a:lnTo>
                  <a:pt x="899130" y="26473"/>
                </a:lnTo>
                <a:lnTo>
                  <a:pt x="903208" y="32527"/>
                </a:lnTo>
                <a:lnTo>
                  <a:pt x="909262" y="36605"/>
                </a:lnTo>
                <a:lnTo>
                  <a:pt x="916685" y="38100"/>
                </a:lnTo>
                <a:lnTo>
                  <a:pt x="924109" y="36605"/>
                </a:lnTo>
                <a:lnTo>
                  <a:pt x="930163" y="32527"/>
                </a:lnTo>
                <a:lnTo>
                  <a:pt x="934241" y="26473"/>
                </a:lnTo>
                <a:lnTo>
                  <a:pt x="935735" y="19050"/>
                </a:lnTo>
                <a:lnTo>
                  <a:pt x="934241" y="11680"/>
                </a:lnTo>
                <a:lnTo>
                  <a:pt x="930163" y="5619"/>
                </a:lnTo>
                <a:lnTo>
                  <a:pt x="924109" y="1512"/>
                </a:lnTo>
                <a:lnTo>
                  <a:pt x="916685" y="0"/>
                </a:lnTo>
                <a:close/>
              </a:path>
              <a:path w="7915275" h="987425">
                <a:moveTo>
                  <a:pt x="840485" y="0"/>
                </a:moveTo>
                <a:lnTo>
                  <a:pt x="833062" y="1512"/>
                </a:lnTo>
                <a:lnTo>
                  <a:pt x="827008" y="5619"/>
                </a:lnTo>
                <a:lnTo>
                  <a:pt x="822930" y="11680"/>
                </a:lnTo>
                <a:lnTo>
                  <a:pt x="821435" y="19050"/>
                </a:lnTo>
                <a:lnTo>
                  <a:pt x="822930" y="26473"/>
                </a:lnTo>
                <a:lnTo>
                  <a:pt x="827008" y="32527"/>
                </a:lnTo>
                <a:lnTo>
                  <a:pt x="833062" y="36605"/>
                </a:lnTo>
                <a:lnTo>
                  <a:pt x="840485" y="38100"/>
                </a:lnTo>
                <a:lnTo>
                  <a:pt x="847909" y="36605"/>
                </a:lnTo>
                <a:lnTo>
                  <a:pt x="853963" y="32527"/>
                </a:lnTo>
                <a:lnTo>
                  <a:pt x="858041" y="26473"/>
                </a:lnTo>
                <a:lnTo>
                  <a:pt x="859535" y="19050"/>
                </a:lnTo>
                <a:lnTo>
                  <a:pt x="858041" y="11680"/>
                </a:lnTo>
                <a:lnTo>
                  <a:pt x="853963" y="5619"/>
                </a:lnTo>
                <a:lnTo>
                  <a:pt x="847909" y="1512"/>
                </a:lnTo>
                <a:lnTo>
                  <a:pt x="840485" y="0"/>
                </a:lnTo>
                <a:close/>
              </a:path>
              <a:path w="7915275" h="987425">
                <a:moveTo>
                  <a:pt x="764285" y="0"/>
                </a:moveTo>
                <a:lnTo>
                  <a:pt x="756789" y="1512"/>
                </a:lnTo>
                <a:lnTo>
                  <a:pt x="750728" y="5619"/>
                </a:lnTo>
                <a:lnTo>
                  <a:pt x="746621" y="11680"/>
                </a:lnTo>
                <a:lnTo>
                  <a:pt x="745108" y="19050"/>
                </a:lnTo>
                <a:lnTo>
                  <a:pt x="746621" y="26473"/>
                </a:lnTo>
                <a:lnTo>
                  <a:pt x="750728" y="32527"/>
                </a:lnTo>
                <a:lnTo>
                  <a:pt x="756789" y="36605"/>
                </a:lnTo>
                <a:lnTo>
                  <a:pt x="764158" y="38100"/>
                </a:lnTo>
                <a:lnTo>
                  <a:pt x="771709" y="36605"/>
                </a:lnTo>
                <a:lnTo>
                  <a:pt x="777763" y="32527"/>
                </a:lnTo>
                <a:lnTo>
                  <a:pt x="781841" y="26473"/>
                </a:lnTo>
                <a:lnTo>
                  <a:pt x="783335" y="19050"/>
                </a:lnTo>
                <a:lnTo>
                  <a:pt x="781841" y="11680"/>
                </a:lnTo>
                <a:lnTo>
                  <a:pt x="777763" y="5619"/>
                </a:lnTo>
                <a:lnTo>
                  <a:pt x="771709" y="1512"/>
                </a:lnTo>
                <a:lnTo>
                  <a:pt x="764285" y="0"/>
                </a:lnTo>
                <a:close/>
              </a:path>
              <a:path w="7915275" h="987425">
                <a:moveTo>
                  <a:pt x="687958" y="0"/>
                </a:moveTo>
                <a:lnTo>
                  <a:pt x="680535" y="1512"/>
                </a:lnTo>
                <a:lnTo>
                  <a:pt x="674481" y="5619"/>
                </a:lnTo>
                <a:lnTo>
                  <a:pt x="670403" y="11680"/>
                </a:lnTo>
                <a:lnTo>
                  <a:pt x="668908" y="19050"/>
                </a:lnTo>
                <a:lnTo>
                  <a:pt x="670403" y="26473"/>
                </a:lnTo>
                <a:lnTo>
                  <a:pt x="674481" y="32527"/>
                </a:lnTo>
                <a:lnTo>
                  <a:pt x="680535" y="36605"/>
                </a:lnTo>
                <a:lnTo>
                  <a:pt x="687958" y="38100"/>
                </a:lnTo>
                <a:lnTo>
                  <a:pt x="695382" y="36605"/>
                </a:lnTo>
                <a:lnTo>
                  <a:pt x="701436" y="32527"/>
                </a:lnTo>
                <a:lnTo>
                  <a:pt x="705514" y="26473"/>
                </a:lnTo>
                <a:lnTo>
                  <a:pt x="707008" y="19050"/>
                </a:lnTo>
                <a:lnTo>
                  <a:pt x="705514" y="11680"/>
                </a:lnTo>
                <a:lnTo>
                  <a:pt x="701436" y="5619"/>
                </a:lnTo>
                <a:lnTo>
                  <a:pt x="695382" y="1512"/>
                </a:lnTo>
                <a:lnTo>
                  <a:pt x="687958" y="0"/>
                </a:lnTo>
                <a:close/>
              </a:path>
              <a:path w="7915275" h="987425">
                <a:moveTo>
                  <a:pt x="611758" y="0"/>
                </a:moveTo>
                <a:lnTo>
                  <a:pt x="604335" y="1512"/>
                </a:lnTo>
                <a:lnTo>
                  <a:pt x="598281" y="5619"/>
                </a:lnTo>
                <a:lnTo>
                  <a:pt x="594203" y="11680"/>
                </a:lnTo>
                <a:lnTo>
                  <a:pt x="592708" y="19050"/>
                </a:lnTo>
                <a:lnTo>
                  <a:pt x="594203" y="26473"/>
                </a:lnTo>
                <a:lnTo>
                  <a:pt x="598281" y="32527"/>
                </a:lnTo>
                <a:lnTo>
                  <a:pt x="604335" y="36605"/>
                </a:lnTo>
                <a:lnTo>
                  <a:pt x="611758" y="38100"/>
                </a:lnTo>
                <a:lnTo>
                  <a:pt x="619182" y="36605"/>
                </a:lnTo>
                <a:lnTo>
                  <a:pt x="625236" y="32527"/>
                </a:lnTo>
                <a:lnTo>
                  <a:pt x="629314" y="26473"/>
                </a:lnTo>
                <a:lnTo>
                  <a:pt x="630808" y="19050"/>
                </a:lnTo>
                <a:lnTo>
                  <a:pt x="629314" y="11680"/>
                </a:lnTo>
                <a:lnTo>
                  <a:pt x="625236" y="5619"/>
                </a:lnTo>
                <a:lnTo>
                  <a:pt x="619182" y="1512"/>
                </a:lnTo>
                <a:lnTo>
                  <a:pt x="611758" y="0"/>
                </a:lnTo>
                <a:close/>
              </a:path>
              <a:path w="7915275" h="987425">
                <a:moveTo>
                  <a:pt x="535558" y="0"/>
                </a:moveTo>
                <a:lnTo>
                  <a:pt x="528135" y="1512"/>
                </a:lnTo>
                <a:lnTo>
                  <a:pt x="522081" y="5619"/>
                </a:lnTo>
                <a:lnTo>
                  <a:pt x="518003" y="11680"/>
                </a:lnTo>
                <a:lnTo>
                  <a:pt x="516508" y="19050"/>
                </a:lnTo>
                <a:lnTo>
                  <a:pt x="518003" y="26473"/>
                </a:lnTo>
                <a:lnTo>
                  <a:pt x="522081" y="32527"/>
                </a:lnTo>
                <a:lnTo>
                  <a:pt x="528135" y="36605"/>
                </a:lnTo>
                <a:lnTo>
                  <a:pt x="535558" y="38100"/>
                </a:lnTo>
                <a:lnTo>
                  <a:pt x="542982" y="36605"/>
                </a:lnTo>
                <a:lnTo>
                  <a:pt x="549036" y="32527"/>
                </a:lnTo>
                <a:lnTo>
                  <a:pt x="553114" y="26473"/>
                </a:lnTo>
                <a:lnTo>
                  <a:pt x="554608" y="19050"/>
                </a:lnTo>
                <a:lnTo>
                  <a:pt x="553114" y="11680"/>
                </a:lnTo>
                <a:lnTo>
                  <a:pt x="549036" y="5619"/>
                </a:lnTo>
                <a:lnTo>
                  <a:pt x="542982" y="1512"/>
                </a:lnTo>
                <a:lnTo>
                  <a:pt x="535558" y="0"/>
                </a:lnTo>
                <a:close/>
              </a:path>
              <a:path w="7915275" h="987425">
                <a:moveTo>
                  <a:pt x="459358" y="0"/>
                </a:moveTo>
                <a:lnTo>
                  <a:pt x="451808" y="1512"/>
                </a:lnTo>
                <a:lnTo>
                  <a:pt x="445754" y="5619"/>
                </a:lnTo>
                <a:lnTo>
                  <a:pt x="441676" y="11680"/>
                </a:lnTo>
                <a:lnTo>
                  <a:pt x="440181" y="19050"/>
                </a:lnTo>
                <a:lnTo>
                  <a:pt x="441676" y="26473"/>
                </a:lnTo>
                <a:lnTo>
                  <a:pt x="445754" y="32527"/>
                </a:lnTo>
                <a:lnTo>
                  <a:pt x="451808" y="36605"/>
                </a:lnTo>
                <a:lnTo>
                  <a:pt x="459231" y="38100"/>
                </a:lnTo>
                <a:lnTo>
                  <a:pt x="466728" y="36605"/>
                </a:lnTo>
                <a:lnTo>
                  <a:pt x="472789" y="32527"/>
                </a:lnTo>
                <a:lnTo>
                  <a:pt x="476896" y="26473"/>
                </a:lnTo>
                <a:lnTo>
                  <a:pt x="478408" y="19050"/>
                </a:lnTo>
                <a:lnTo>
                  <a:pt x="476896" y="11680"/>
                </a:lnTo>
                <a:lnTo>
                  <a:pt x="472789" y="5619"/>
                </a:lnTo>
                <a:lnTo>
                  <a:pt x="466728" y="1512"/>
                </a:lnTo>
                <a:lnTo>
                  <a:pt x="459358" y="0"/>
                </a:lnTo>
                <a:close/>
              </a:path>
              <a:path w="7915275" h="987425">
                <a:moveTo>
                  <a:pt x="383031" y="0"/>
                </a:moveTo>
                <a:lnTo>
                  <a:pt x="375608" y="1512"/>
                </a:lnTo>
                <a:lnTo>
                  <a:pt x="369554" y="5619"/>
                </a:lnTo>
                <a:lnTo>
                  <a:pt x="365476" y="11680"/>
                </a:lnTo>
                <a:lnTo>
                  <a:pt x="363981" y="19050"/>
                </a:lnTo>
                <a:lnTo>
                  <a:pt x="365476" y="26473"/>
                </a:lnTo>
                <a:lnTo>
                  <a:pt x="369554" y="32527"/>
                </a:lnTo>
                <a:lnTo>
                  <a:pt x="375608" y="36605"/>
                </a:lnTo>
                <a:lnTo>
                  <a:pt x="383031" y="38100"/>
                </a:lnTo>
                <a:lnTo>
                  <a:pt x="390455" y="36605"/>
                </a:lnTo>
                <a:lnTo>
                  <a:pt x="396509" y="32527"/>
                </a:lnTo>
                <a:lnTo>
                  <a:pt x="400587" y="26473"/>
                </a:lnTo>
                <a:lnTo>
                  <a:pt x="402081" y="19050"/>
                </a:lnTo>
                <a:lnTo>
                  <a:pt x="400587" y="11680"/>
                </a:lnTo>
                <a:lnTo>
                  <a:pt x="396509" y="5619"/>
                </a:lnTo>
                <a:lnTo>
                  <a:pt x="390455" y="1512"/>
                </a:lnTo>
                <a:lnTo>
                  <a:pt x="383031" y="0"/>
                </a:lnTo>
                <a:close/>
              </a:path>
              <a:path w="7915275" h="987425">
                <a:moveTo>
                  <a:pt x="306831" y="0"/>
                </a:moveTo>
                <a:lnTo>
                  <a:pt x="299408" y="1512"/>
                </a:lnTo>
                <a:lnTo>
                  <a:pt x="293354" y="5619"/>
                </a:lnTo>
                <a:lnTo>
                  <a:pt x="289276" y="11680"/>
                </a:lnTo>
                <a:lnTo>
                  <a:pt x="287781" y="19050"/>
                </a:lnTo>
                <a:lnTo>
                  <a:pt x="289276" y="26473"/>
                </a:lnTo>
                <a:lnTo>
                  <a:pt x="293354" y="32527"/>
                </a:lnTo>
                <a:lnTo>
                  <a:pt x="299408" y="36605"/>
                </a:lnTo>
                <a:lnTo>
                  <a:pt x="306831" y="38100"/>
                </a:lnTo>
                <a:lnTo>
                  <a:pt x="314255" y="36605"/>
                </a:lnTo>
                <a:lnTo>
                  <a:pt x="320309" y="32527"/>
                </a:lnTo>
                <a:lnTo>
                  <a:pt x="324387" y="26473"/>
                </a:lnTo>
                <a:lnTo>
                  <a:pt x="325881" y="19050"/>
                </a:lnTo>
                <a:lnTo>
                  <a:pt x="324387" y="11680"/>
                </a:lnTo>
                <a:lnTo>
                  <a:pt x="320309" y="5619"/>
                </a:lnTo>
                <a:lnTo>
                  <a:pt x="314255" y="1512"/>
                </a:lnTo>
                <a:lnTo>
                  <a:pt x="306831" y="0"/>
                </a:lnTo>
                <a:close/>
              </a:path>
              <a:path w="7915275" h="987425">
                <a:moveTo>
                  <a:pt x="230631" y="0"/>
                </a:moveTo>
                <a:lnTo>
                  <a:pt x="230504" y="0"/>
                </a:lnTo>
                <a:lnTo>
                  <a:pt x="223081" y="1512"/>
                </a:lnTo>
                <a:lnTo>
                  <a:pt x="217027" y="5619"/>
                </a:lnTo>
                <a:lnTo>
                  <a:pt x="212949" y="11680"/>
                </a:lnTo>
                <a:lnTo>
                  <a:pt x="211454" y="19050"/>
                </a:lnTo>
                <a:lnTo>
                  <a:pt x="212949" y="26473"/>
                </a:lnTo>
                <a:lnTo>
                  <a:pt x="217027" y="32527"/>
                </a:lnTo>
                <a:lnTo>
                  <a:pt x="223081" y="36605"/>
                </a:lnTo>
                <a:lnTo>
                  <a:pt x="230504" y="38100"/>
                </a:lnTo>
                <a:lnTo>
                  <a:pt x="230631" y="38100"/>
                </a:lnTo>
                <a:lnTo>
                  <a:pt x="238001" y="36605"/>
                </a:lnTo>
                <a:lnTo>
                  <a:pt x="244062" y="32527"/>
                </a:lnTo>
                <a:lnTo>
                  <a:pt x="248169" y="26473"/>
                </a:lnTo>
                <a:lnTo>
                  <a:pt x="249681" y="19050"/>
                </a:lnTo>
                <a:lnTo>
                  <a:pt x="248169" y="11680"/>
                </a:lnTo>
                <a:lnTo>
                  <a:pt x="244062" y="5619"/>
                </a:lnTo>
                <a:lnTo>
                  <a:pt x="238001" y="1512"/>
                </a:lnTo>
                <a:lnTo>
                  <a:pt x="230631" y="0"/>
                </a:lnTo>
                <a:close/>
              </a:path>
              <a:path w="7915275" h="987425">
                <a:moveTo>
                  <a:pt x="154304" y="0"/>
                </a:moveTo>
                <a:lnTo>
                  <a:pt x="146881" y="1512"/>
                </a:lnTo>
                <a:lnTo>
                  <a:pt x="140827" y="5619"/>
                </a:lnTo>
                <a:lnTo>
                  <a:pt x="136749" y="11680"/>
                </a:lnTo>
                <a:lnTo>
                  <a:pt x="135254" y="19050"/>
                </a:lnTo>
                <a:lnTo>
                  <a:pt x="136749" y="26473"/>
                </a:lnTo>
                <a:lnTo>
                  <a:pt x="140827" y="32527"/>
                </a:lnTo>
                <a:lnTo>
                  <a:pt x="146881" y="36605"/>
                </a:lnTo>
                <a:lnTo>
                  <a:pt x="154304" y="38100"/>
                </a:lnTo>
                <a:lnTo>
                  <a:pt x="161728" y="36605"/>
                </a:lnTo>
                <a:lnTo>
                  <a:pt x="167782" y="32527"/>
                </a:lnTo>
                <a:lnTo>
                  <a:pt x="171860" y="26473"/>
                </a:lnTo>
                <a:lnTo>
                  <a:pt x="173354" y="19050"/>
                </a:lnTo>
                <a:lnTo>
                  <a:pt x="171860" y="11680"/>
                </a:lnTo>
                <a:lnTo>
                  <a:pt x="167782" y="5619"/>
                </a:lnTo>
                <a:lnTo>
                  <a:pt x="161728" y="1512"/>
                </a:lnTo>
                <a:lnTo>
                  <a:pt x="154304" y="0"/>
                </a:lnTo>
                <a:close/>
              </a:path>
              <a:path w="7915275" h="987425">
                <a:moveTo>
                  <a:pt x="78104" y="0"/>
                </a:moveTo>
                <a:lnTo>
                  <a:pt x="70681" y="1512"/>
                </a:lnTo>
                <a:lnTo>
                  <a:pt x="64627" y="5619"/>
                </a:lnTo>
                <a:lnTo>
                  <a:pt x="60549" y="11680"/>
                </a:lnTo>
                <a:lnTo>
                  <a:pt x="59054" y="19050"/>
                </a:lnTo>
                <a:lnTo>
                  <a:pt x="60549" y="26473"/>
                </a:lnTo>
                <a:lnTo>
                  <a:pt x="64627" y="32527"/>
                </a:lnTo>
                <a:lnTo>
                  <a:pt x="70681" y="36605"/>
                </a:lnTo>
                <a:lnTo>
                  <a:pt x="78104" y="38100"/>
                </a:lnTo>
                <a:lnTo>
                  <a:pt x="85528" y="36605"/>
                </a:lnTo>
                <a:lnTo>
                  <a:pt x="91582" y="32527"/>
                </a:lnTo>
                <a:lnTo>
                  <a:pt x="95660" y="26473"/>
                </a:lnTo>
                <a:lnTo>
                  <a:pt x="97154" y="19050"/>
                </a:lnTo>
                <a:lnTo>
                  <a:pt x="95660" y="11680"/>
                </a:lnTo>
                <a:lnTo>
                  <a:pt x="91582" y="5619"/>
                </a:lnTo>
                <a:lnTo>
                  <a:pt x="85528" y="1512"/>
                </a:lnTo>
                <a:lnTo>
                  <a:pt x="78104" y="0"/>
                </a:lnTo>
                <a:close/>
              </a:path>
              <a:path w="7915275" h="987425">
                <a:moveTo>
                  <a:pt x="56260" y="54610"/>
                </a:moveTo>
                <a:lnTo>
                  <a:pt x="48837" y="56104"/>
                </a:lnTo>
                <a:lnTo>
                  <a:pt x="42783" y="60182"/>
                </a:lnTo>
                <a:lnTo>
                  <a:pt x="38705" y="66236"/>
                </a:lnTo>
                <a:lnTo>
                  <a:pt x="37210" y="73660"/>
                </a:lnTo>
                <a:lnTo>
                  <a:pt x="38705" y="81083"/>
                </a:lnTo>
                <a:lnTo>
                  <a:pt x="42783" y="87137"/>
                </a:lnTo>
                <a:lnTo>
                  <a:pt x="48837" y="91215"/>
                </a:lnTo>
                <a:lnTo>
                  <a:pt x="56260" y="92710"/>
                </a:lnTo>
                <a:lnTo>
                  <a:pt x="63684" y="91215"/>
                </a:lnTo>
                <a:lnTo>
                  <a:pt x="69738" y="87137"/>
                </a:lnTo>
                <a:lnTo>
                  <a:pt x="73816" y="81083"/>
                </a:lnTo>
                <a:lnTo>
                  <a:pt x="75310" y="73660"/>
                </a:lnTo>
                <a:lnTo>
                  <a:pt x="73816" y="66236"/>
                </a:lnTo>
                <a:lnTo>
                  <a:pt x="69738" y="60182"/>
                </a:lnTo>
                <a:lnTo>
                  <a:pt x="63684" y="56104"/>
                </a:lnTo>
                <a:lnTo>
                  <a:pt x="56260" y="54610"/>
                </a:lnTo>
                <a:close/>
              </a:path>
              <a:path w="7915275" h="987425">
                <a:moveTo>
                  <a:pt x="56006" y="130810"/>
                </a:moveTo>
                <a:lnTo>
                  <a:pt x="48583" y="132322"/>
                </a:lnTo>
                <a:lnTo>
                  <a:pt x="42529" y="136429"/>
                </a:lnTo>
                <a:lnTo>
                  <a:pt x="38451" y="142490"/>
                </a:lnTo>
                <a:lnTo>
                  <a:pt x="36956" y="149860"/>
                </a:lnTo>
                <a:lnTo>
                  <a:pt x="38451" y="157410"/>
                </a:lnTo>
                <a:lnTo>
                  <a:pt x="42529" y="163464"/>
                </a:lnTo>
                <a:lnTo>
                  <a:pt x="48583" y="167542"/>
                </a:lnTo>
                <a:lnTo>
                  <a:pt x="56006" y="169037"/>
                </a:lnTo>
                <a:lnTo>
                  <a:pt x="63430" y="167542"/>
                </a:lnTo>
                <a:lnTo>
                  <a:pt x="69484" y="163464"/>
                </a:lnTo>
                <a:lnTo>
                  <a:pt x="73562" y="157410"/>
                </a:lnTo>
                <a:lnTo>
                  <a:pt x="75056" y="149987"/>
                </a:lnTo>
                <a:lnTo>
                  <a:pt x="73562" y="142490"/>
                </a:lnTo>
                <a:lnTo>
                  <a:pt x="69484" y="136429"/>
                </a:lnTo>
                <a:lnTo>
                  <a:pt x="63430" y="132322"/>
                </a:lnTo>
                <a:lnTo>
                  <a:pt x="56006" y="130810"/>
                </a:lnTo>
                <a:close/>
              </a:path>
              <a:path w="7915275" h="987425">
                <a:moveTo>
                  <a:pt x="55752" y="207137"/>
                </a:moveTo>
                <a:lnTo>
                  <a:pt x="48329" y="208631"/>
                </a:lnTo>
                <a:lnTo>
                  <a:pt x="42275" y="212709"/>
                </a:lnTo>
                <a:lnTo>
                  <a:pt x="38197" y="218763"/>
                </a:lnTo>
                <a:lnTo>
                  <a:pt x="36702" y="226187"/>
                </a:lnTo>
                <a:lnTo>
                  <a:pt x="38197" y="233610"/>
                </a:lnTo>
                <a:lnTo>
                  <a:pt x="42275" y="239664"/>
                </a:lnTo>
                <a:lnTo>
                  <a:pt x="48329" y="243742"/>
                </a:lnTo>
                <a:lnTo>
                  <a:pt x="55752" y="245237"/>
                </a:lnTo>
                <a:lnTo>
                  <a:pt x="63176" y="243742"/>
                </a:lnTo>
                <a:lnTo>
                  <a:pt x="69230" y="239664"/>
                </a:lnTo>
                <a:lnTo>
                  <a:pt x="73308" y="233610"/>
                </a:lnTo>
                <a:lnTo>
                  <a:pt x="74802" y="226187"/>
                </a:lnTo>
                <a:lnTo>
                  <a:pt x="73308" y="218763"/>
                </a:lnTo>
                <a:lnTo>
                  <a:pt x="69230" y="212709"/>
                </a:lnTo>
                <a:lnTo>
                  <a:pt x="63176" y="208631"/>
                </a:lnTo>
                <a:lnTo>
                  <a:pt x="55752" y="207137"/>
                </a:lnTo>
                <a:close/>
              </a:path>
              <a:path w="7915275" h="987425">
                <a:moveTo>
                  <a:pt x="55499" y="283337"/>
                </a:moveTo>
                <a:lnTo>
                  <a:pt x="48075" y="284831"/>
                </a:lnTo>
                <a:lnTo>
                  <a:pt x="42021" y="288909"/>
                </a:lnTo>
                <a:lnTo>
                  <a:pt x="37943" y="294963"/>
                </a:lnTo>
                <a:lnTo>
                  <a:pt x="36449" y="302387"/>
                </a:lnTo>
                <a:lnTo>
                  <a:pt x="37943" y="309810"/>
                </a:lnTo>
                <a:lnTo>
                  <a:pt x="42021" y="315864"/>
                </a:lnTo>
                <a:lnTo>
                  <a:pt x="48075" y="319942"/>
                </a:lnTo>
                <a:lnTo>
                  <a:pt x="55499" y="321437"/>
                </a:lnTo>
                <a:lnTo>
                  <a:pt x="62868" y="319942"/>
                </a:lnTo>
                <a:lnTo>
                  <a:pt x="68929" y="315864"/>
                </a:lnTo>
                <a:lnTo>
                  <a:pt x="73036" y="309810"/>
                </a:lnTo>
                <a:lnTo>
                  <a:pt x="74549" y="302387"/>
                </a:lnTo>
                <a:lnTo>
                  <a:pt x="73036" y="294963"/>
                </a:lnTo>
                <a:lnTo>
                  <a:pt x="68929" y="288909"/>
                </a:lnTo>
                <a:lnTo>
                  <a:pt x="62868" y="284831"/>
                </a:lnTo>
                <a:lnTo>
                  <a:pt x="55499" y="283337"/>
                </a:lnTo>
                <a:close/>
              </a:path>
              <a:path w="7915275" h="987425">
                <a:moveTo>
                  <a:pt x="55118" y="359537"/>
                </a:moveTo>
                <a:lnTo>
                  <a:pt x="47748" y="361031"/>
                </a:lnTo>
                <a:lnTo>
                  <a:pt x="41687" y="365109"/>
                </a:lnTo>
                <a:lnTo>
                  <a:pt x="37580" y="371163"/>
                </a:lnTo>
                <a:lnTo>
                  <a:pt x="36068" y="378587"/>
                </a:lnTo>
                <a:lnTo>
                  <a:pt x="37580" y="386083"/>
                </a:lnTo>
                <a:lnTo>
                  <a:pt x="41687" y="392144"/>
                </a:lnTo>
                <a:lnTo>
                  <a:pt x="47748" y="396251"/>
                </a:lnTo>
                <a:lnTo>
                  <a:pt x="55118" y="397763"/>
                </a:lnTo>
                <a:lnTo>
                  <a:pt x="62541" y="396251"/>
                </a:lnTo>
                <a:lnTo>
                  <a:pt x="68595" y="392144"/>
                </a:lnTo>
                <a:lnTo>
                  <a:pt x="72673" y="386083"/>
                </a:lnTo>
                <a:lnTo>
                  <a:pt x="74168" y="378713"/>
                </a:lnTo>
                <a:lnTo>
                  <a:pt x="72673" y="371163"/>
                </a:lnTo>
                <a:lnTo>
                  <a:pt x="68595" y="365109"/>
                </a:lnTo>
                <a:lnTo>
                  <a:pt x="62541" y="361031"/>
                </a:lnTo>
                <a:lnTo>
                  <a:pt x="55118" y="359537"/>
                </a:lnTo>
                <a:close/>
              </a:path>
              <a:path w="7915275" h="987425">
                <a:moveTo>
                  <a:pt x="54863" y="435863"/>
                </a:moveTo>
                <a:lnTo>
                  <a:pt x="47440" y="437358"/>
                </a:lnTo>
                <a:lnTo>
                  <a:pt x="41386" y="441436"/>
                </a:lnTo>
                <a:lnTo>
                  <a:pt x="37308" y="447490"/>
                </a:lnTo>
                <a:lnTo>
                  <a:pt x="35813" y="454913"/>
                </a:lnTo>
                <a:lnTo>
                  <a:pt x="37308" y="462337"/>
                </a:lnTo>
                <a:lnTo>
                  <a:pt x="41386" y="468391"/>
                </a:lnTo>
                <a:lnTo>
                  <a:pt x="47440" y="472469"/>
                </a:lnTo>
                <a:lnTo>
                  <a:pt x="54863" y="473963"/>
                </a:lnTo>
                <a:lnTo>
                  <a:pt x="62287" y="472469"/>
                </a:lnTo>
                <a:lnTo>
                  <a:pt x="68341" y="468391"/>
                </a:lnTo>
                <a:lnTo>
                  <a:pt x="72419" y="462337"/>
                </a:lnTo>
                <a:lnTo>
                  <a:pt x="73913" y="454913"/>
                </a:lnTo>
                <a:lnTo>
                  <a:pt x="72419" y="447490"/>
                </a:lnTo>
                <a:lnTo>
                  <a:pt x="68341" y="441436"/>
                </a:lnTo>
                <a:lnTo>
                  <a:pt x="62287" y="437358"/>
                </a:lnTo>
                <a:lnTo>
                  <a:pt x="54863" y="435863"/>
                </a:lnTo>
                <a:close/>
              </a:path>
              <a:path w="7915275" h="987425">
                <a:moveTo>
                  <a:pt x="54609" y="512063"/>
                </a:moveTo>
                <a:lnTo>
                  <a:pt x="47186" y="513558"/>
                </a:lnTo>
                <a:lnTo>
                  <a:pt x="41132" y="517636"/>
                </a:lnTo>
                <a:lnTo>
                  <a:pt x="37054" y="523690"/>
                </a:lnTo>
                <a:lnTo>
                  <a:pt x="35559" y="531113"/>
                </a:lnTo>
                <a:lnTo>
                  <a:pt x="37054" y="538537"/>
                </a:lnTo>
                <a:lnTo>
                  <a:pt x="41132" y="544591"/>
                </a:lnTo>
                <a:lnTo>
                  <a:pt x="47186" y="548669"/>
                </a:lnTo>
                <a:lnTo>
                  <a:pt x="54609" y="550163"/>
                </a:lnTo>
                <a:lnTo>
                  <a:pt x="62033" y="548669"/>
                </a:lnTo>
                <a:lnTo>
                  <a:pt x="68087" y="544591"/>
                </a:lnTo>
                <a:lnTo>
                  <a:pt x="72165" y="538537"/>
                </a:lnTo>
                <a:lnTo>
                  <a:pt x="73659" y="531113"/>
                </a:lnTo>
                <a:lnTo>
                  <a:pt x="72165" y="523690"/>
                </a:lnTo>
                <a:lnTo>
                  <a:pt x="68087" y="517636"/>
                </a:lnTo>
                <a:lnTo>
                  <a:pt x="62033" y="513558"/>
                </a:lnTo>
                <a:lnTo>
                  <a:pt x="54609" y="512063"/>
                </a:lnTo>
                <a:close/>
              </a:path>
              <a:path w="7915275" h="987425">
                <a:moveTo>
                  <a:pt x="54356" y="588263"/>
                </a:moveTo>
                <a:lnTo>
                  <a:pt x="46932" y="589758"/>
                </a:lnTo>
                <a:lnTo>
                  <a:pt x="40878" y="593836"/>
                </a:lnTo>
                <a:lnTo>
                  <a:pt x="36800" y="599890"/>
                </a:lnTo>
                <a:lnTo>
                  <a:pt x="35306" y="607313"/>
                </a:lnTo>
                <a:lnTo>
                  <a:pt x="36800" y="614810"/>
                </a:lnTo>
                <a:lnTo>
                  <a:pt x="40878" y="620871"/>
                </a:lnTo>
                <a:lnTo>
                  <a:pt x="46932" y="624978"/>
                </a:lnTo>
                <a:lnTo>
                  <a:pt x="54356" y="626490"/>
                </a:lnTo>
                <a:lnTo>
                  <a:pt x="61779" y="624978"/>
                </a:lnTo>
                <a:lnTo>
                  <a:pt x="67833" y="620871"/>
                </a:lnTo>
                <a:lnTo>
                  <a:pt x="71911" y="614810"/>
                </a:lnTo>
                <a:lnTo>
                  <a:pt x="73406" y="607440"/>
                </a:lnTo>
                <a:lnTo>
                  <a:pt x="71911" y="599890"/>
                </a:lnTo>
                <a:lnTo>
                  <a:pt x="67833" y="593836"/>
                </a:lnTo>
                <a:lnTo>
                  <a:pt x="61779" y="589758"/>
                </a:lnTo>
                <a:lnTo>
                  <a:pt x="54356" y="588263"/>
                </a:lnTo>
                <a:close/>
              </a:path>
              <a:path w="7915275" h="987425">
                <a:moveTo>
                  <a:pt x="54101" y="664590"/>
                </a:moveTo>
                <a:lnTo>
                  <a:pt x="46678" y="666085"/>
                </a:lnTo>
                <a:lnTo>
                  <a:pt x="40624" y="670163"/>
                </a:lnTo>
                <a:lnTo>
                  <a:pt x="36546" y="676217"/>
                </a:lnTo>
                <a:lnTo>
                  <a:pt x="35051" y="683640"/>
                </a:lnTo>
                <a:lnTo>
                  <a:pt x="36546" y="691064"/>
                </a:lnTo>
                <a:lnTo>
                  <a:pt x="40624" y="697118"/>
                </a:lnTo>
                <a:lnTo>
                  <a:pt x="46678" y="701196"/>
                </a:lnTo>
                <a:lnTo>
                  <a:pt x="54101" y="702690"/>
                </a:lnTo>
                <a:lnTo>
                  <a:pt x="61525" y="701196"/>
                </a:lnTo>
                <a:lnTo>
                  <a:pt x="67579" y="697118"/>
                </a:lnTo>
                <a:lnTo>
                  <a:pt x="71657" y="691064"/>
                </a:lnTo>
                <a:lnTo>
                  <a:pt x="73151" y="683640"/>
                </a:lnTo>
                <a:lnTo>
                  <a:pt x="71657" y="676217"/>
                </a:lnTo>
                <a:lnTo>
                  <a:pt x="67579" y="670163"/>
                </a:lnTo>
                <a:lnTo>
                  <a:pt x="61525" y="666085"/>
                </a:lnTo>
                <a:lnTo>
                  <a:pt x="54101" y="664590"/>
                </a:lnTo>
                <a:close/>
              </a:path>
              <a:path w="7915275" h="987425">
                <a:moveTo>
                  <a:pt x="53847" y="740790"/>
                </a:moveTo>
                <a:lnTo>
                  <a:pt x="46424" y="742285"/>
                </a:lnTo>
                <a:lnTo>
                  <a:pt x="40370" y="746363"/>
                </a:lnTo>
                <a:lnTo>
                  <a:pt x="36292" y="752417"/>
                </a:lnTo>
                <a:lnTo>
                  <a:pt x="34797" y="759840"/>
                </a:lnTo>
                <a:lnTo>
                  <a:pt x="36292" y="767264"/>
                </a:lnTo>
                <a:lnTo>
                  <a:pt x="40370" y="773318"/>
                </a:lnTo>
                <a:lnTo>
                  <a:pt x="46424" y="777396"/>
                </a:lnTo>
                <a:lnTo>
                  <a:pt x="53847" y="778890"/>
                </a:lnTo>
                <a:lnTo>
                  <a:pt x="61271" y="777396"/>
                </a:lnTo>
                <a:lnTo>
                  <a:pt x="67325" y="773318"/>
                </a:lnTo>
                <a:lnTo>
                  <a:pt x="71403" y="767264"/>
                </a:lnTo>
                <a:lnTo>
                  <a:pt x="72897" y="759840"/>
                </a:lnTo>
                <a:lnTo>
                  <a:pt x="71403" y="752417"/>
                </a:lnTo>
                <a:lnTo>
                  <a:pt x="67325" y="746363"/>
                </a:lnTo>
                <a:lnTo>
                  <a:pt x="61271" y="742285"/>
                </a:lnTo>
                <a:lnTo>
                  <a:pt x="53847" y="740790"/>
                </a:lnTo>
                <a:close/>
              </a:path>
              <a:path w="7915275" h="987425">
                <a:moveTo>
                  <a:pt x="0" y="833881"/>
                </a:moveTo>
                <a:lnTo>
                  <a:pt x="38607" y="955675"/>
                </a:lnTo>
                <a:lnTo>
                  <a:pt x="110453" y="855090"/>
                </a:lnTo>
                <a:lnTo>
                  <a:pt x="53593" y="855090"/>
                </a:lnTo>
                <a:lnTo>
                  <a:pt x="46170" y="853596"/>
                </a:lnTo>
                <a:lnTo>
                  <a:pt x="40116" y="849518"/>
                </a:lnTo>
                <a:lnTo>
                  <a:pt x="36038" y="843464"/>
                </a:lnTo>
                <a:lnTo>
                  <a:pt x="35226" y="839429"/>
                </a:lnTo>
                <a:lnTo>
                  <a:pt x="0" y="833881"/>
                </a:lnTo>
                <a:close/>
              </a:path>
              <a:path w="7915275" h="987425">
                <a:moveTo>
                  <a:pt x="35226" y="839429"/>
                </a:moveTo>
                <a:lnTo>
                  <a:pt x="36038" y="843464"/>
                </a:lnTo>
                <a:lnTo>
                  <a:pt x="40116" y="849518"/>
                </a:lnTo>
                <a:lnTo>
                  <a:pt x="46170" y="853596"/>
                </a:lnTo>
                <a:lnTo>
                  <a:pt x="53593" y="855090"/>
                </a:lnTo>
                <a:lnTo>
                  <a:pt x="61017" y="853596"/>
                </a:lnTo>
                <a:lnTo>
                  <a:pt x="67071" y="849518"/>
                </a:lnTo>
                <a:lnTo>
                  <a:pt x="70161" y="844931"/>
                </a:lnTo>
                <a:lnTo>
                  <a:pt x="35226" y="839429"/>
                </a:lnTo>
                <a:close/>
              </a:path>
              <a:path w="7915275" h="987425">
                <a:moveTo>
                  <a:pt x="70161" y="844931"/>
                </a:moveTo>
                <a:lnTo>
                  <a:pt x="67071" y="849518"/>
                </a:lnTo>
                <a:lnTo>
                  <a:pt x="61017" y="853596"/>
                </a:lnTo>
                <a:lnTo>
                  <a:pt x="53593" y="855090"/>
                </a:lnTo>
                <a:lnTo>
                  <a:pt x="110453" y="855090"/>
                </a:lnTo>
                <a:lnTo>
                  <a:pt x="112902" y="851662"/>
                </a:lnTo>
                <a:lnTo>
                  <a:pt x="70161" y="844931"/>
                </a:lnTo>
                <a:close/>
              </a:path>
              <a:path w="7915275" h="987425">
                <a:moveTo>
                  <a:pt x="53593" y="816990"/>
                </a:moveTo>
                <a:lnTo>
                  <a:pt x="46170" y="818485"/>
                </a:lnTo>
                <a:lnTo>
                  <a:pt x="40116" y="822563"/>
                </a:lnTo>
                <a:lnTo>
                  <a:pt x="36038" y="828617"/>
                </a:lnTo>
                <a:lnTo>
                  <a:pt x="34543" y="836040"/>
                </a:lnTo>
                <a:lnTo>
                  <a:pt x="35226" y="839429"/>
                </a:lnTo>
                <a:lnTo>
                  <a:pt x="70161" y="844931"/>
                </a:lnTo>
                <a:lnTo>
                  <a:pt x="71149" y="843464"/>
                </a:lnTo>
                <a:lnTo>
                  <a:pt x="72643" y="836040"/>
                </a:lnTo>
                <a:lnTo>
                  <a:pt x="71149" y="828617"/>
                </a:lnTo>
                <a:lnTo>
                  <a:pt x="67071" y="822563"/>
                </a:lnTo>
                <a:lnTo>
                  <a:pt x="61017" y="818485"/>
                </a:lnTo>
                <a:lnTo>
                  <a:pt x="53593" y="8169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546" y="2750566"/>
            <a:ext cx="598538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40861" y="544652"/>
            <a:ext cx="568121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96338"/>
            <a:ext cx="87985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6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637993"/>
            <a:ext cx="306323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233039"/>
            <a:ext cx="1454403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7263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74998"/>
            <a:ext cx="297154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269054"/>
            <a:ext cx="1494790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76288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711572"/>
            <a:ext cx="265912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6729" y="3292804"/>
            <a:ext cx="2791107" cy="68025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Presentation</Application>
  <PresentationFormat>On-screen Show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Courier New</vt:lpstr>
      <vt:lpstr>Segoe UI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jmeter (for Unix/Linux/Mac)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Steve Sam</cp:lastModifiedBy>
  <cp:revision>2</cp:revision>
  <dcterms:created xsi:type="dcterms:W3CDTF">2022-06-25T09:09:56Z</dcterms:created>
  <dcterms:modified xsi:type="dcterms:W3CDTF">2022-06-25T10:10:53Z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2019-03-26T05:30:00Z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2022-06-25T05:30:00Z</vt:filetime>
  </property>
  <property fmtid="{D5CDD505-2E9C-101B-9397-08002B2CF9AE}" pid="5" name="ICV">
    <vt:lpwstr>95FB122BB33A4FF98A1AD0DCE1691214</vt:lpwstr>
  </property>
  <property fmtid="{D5CDD505-2E9C-101B-9397-08002B2CF9AE}" pid="6" name="KSOProductBuildVer">
    <vt:lpwstr>1033-11.2.0.11156</vt:lpwstr>
  </property>
</Properties>
</file>