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8.png"/><Relationship Id="rId6" Type="http://schemas.openxmlformats.org/officeDocument/2006/relationships/image" Target="../media/image73.png"/><Relationship Id="rId5" Type="http://schemas.openxmlformats.org/officeDocument/2006/relationships/image" Target="../media/image67.png"/><Relationship Id="rId4" Type="http://schemas.openxmlformats.org/officeDocument/2006/relationships/image" Target="../media/image72.png"/><Relationship Id="rId3" Type="http://schemas.openxmlformats.org/officeDocument/2006/relationships/image" Target="../media/image66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3.png"/><Relationship Id="rId1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3.png"/><Relationship Id="rId11" Type="http://schemas.openxmlformats.org/officeDocument/2006/relationships/image" Target="../media/image111.png"/><Relationship Id="rId10" Type="http://schemas.openxmlformats.org/officeDocument/2006/relationships/image" Target="../media/image110.png"/><Relationship Id="rId1" Type="http://schemas.openxmlformats.org/officeDocument/2006/relationships/image" Target="../media/image10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png"/><Relationship Id="rId8" Type="http://schemas.openxmlformats.org/officeDocument/2006/relationships/image" Target="../media/image126.png"/><Relationship Id="rId7" Type="http://schemas.openxmlformats.org/officeDocument/2006/relationships/image" Target="../media/image125.png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18.png"/><Relationship Id="rId12" Type="http://schemas.openxmlformats.org/officeDocument/2006/relationships/image" Target="../media/image130.png"/><Relationship Id="rId11" Type="http://schemas.openxmlformats.org/officeDocument/2006/relationships/image" Target="../media/image129.png"/><Relationship Id="rId10" Type="http://schemas.openxmlformats.org/officeDocument/2006/relationships/image" Target="../media/image128.png"/><Relationship Id="rId1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22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5.png"/><Relationship Id="rId1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6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59.png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62.png"/><Relationship Id="rId16" Type="http://schemas.openxmlformats.org/officeDocument/2006/relationships/image" Target="../media/image161.png"/><Relationship Id="rId15" Type="http://schemas.openxmlformats.org/officeDocument/2006/relationships/image" Target="../media/image160.png"/><Relationship Id="rId14" Type="http://schemas.openxmlformats.org/officeDocument/2006/relationships/image" Target="../media/image159.png"/><Relationship Id="rId13" Type="http://schemas.openxmlformats.org/officeDocument/2006/relationships/image" Target="../media/image158.png"/><Relationship Id="rId12" Type="http://schemas.openxmlformats.org/officeDocument/2006/relationships/image" Target="../media/image157.png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png"/><Relationship Id="rId8" Type="http://schemas.openxmlformats.org/officeDocument/2006/relationships/image" Target="../media/image167.png"/><Relationship Id="rId7" Type="http://schemas.openxmlformats.org/officeDocument/2006/relationships/image" Target="../media/image166.png"/><Relationship Id="rId6" Type="http://schemas.openxmlformats.org/officeDocument/2006/relationships/image" Target="../media/image160.png"/><Relationship Id="rId5" Type="http://schemas.openxmlformats.org/officeDocument/2006/relationships/image" Target="../media/image157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62.png"/><Relationship Id="rId12" Type="http://schemas.openxmlformats.org/officeDocument/2006/relationships/image" Target="../media/image161.png"/><Relationship Id="rId11" Type="http://schemas.openxmlformats.org/officeDocument/2006/relationships/image" Target="../media/image170.png"/><Relationship Id="rId10" Type="http://schemas.openxmlformats.org/officeDocument/2006/relationships/image" Target="../media/image169.png"/><Relationship Id="rId1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png"/><Relationship Id="rId8" Type="http://schemas.openxmlformats.org/officeDocument/2006/relationships/image" Target="../media/image177.png"/><Relationship Id="rId7" Type="http://schemas.openxmlformats.org/officeDocument/2006/relationships/image" Target="../media/image176.png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62.png"/><Relationship Id="rId1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6097"/>
            <a:ext cx="6495541" cy="685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9272905" cy="853440"/>
            <a:chOff x="1056741" y="3007486"/>
            <a:chExt cx="9272905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927265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434206"/>
              <a:ext cx="2352929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7042911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217" y="2750566"/>
            <a:ext cx="595058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139049" y="3745102"/>
              <a:ext cx="1594484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2" y="3745102"/>
              <a:ext cx="279349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1109" y="549859"/>
            <a:ext cx="4729226" cy="5489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9422130" cy="853440"/>
            <a:chOff x="1056741" y="3007486"/>
            <a:chExt cx="942213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9422130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434206"/>
              <a:ext cx="1769491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5177282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9083802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3000756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3995" y="2750566"/>
            <a:ext cx="177304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8216519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1960499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5983" y="2750566"/>
            <a:ext cx="2615564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6320917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3021202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788" y="2750566"/>
            <a:ext cx="2267711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56429" y="549859"/>
            <a:ext cx="3421506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694" y="2220467"/>
            <a:ext cx="3440769" cy="29205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6741" y="3007486"/>
            <a:ext cx="7789926" cy="4267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741" y="2130551"/>
            <a:ext cx="2566543" cy="7315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05811" y="544652"/>
            <a:ext cx="7728966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973958"/>
            <a:ext cx="6664959" cy="731520"/>
            <a:chOff x="5096002" y="2973958"/>
            <a:chExt cx="6664959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973958"/>
              <a:ext cx="6491351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339718"/>
              <a:ext cx="6664452" cy="3657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934078"/>
            <a:ext cx="533768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3734" y="2834869"/>
            <a:ext cx="1678731" cy="15977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746" y="2750566"/>
            <a:ext cx="63023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6107" y="544652"/>
            <a:ext cx="907961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531694"/>
            <a:ext cx="1461643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02526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973958"/>
            <a:ext cx="396938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568319"/>
            <a:ext cx="3439286" cy="365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06158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4829" y="4010278"/>
            <a:ext cx="5269230" cy="731520"/>
            <a:chOff x="5624829" y="4010278"/>
            <a:chExt cx="5269230" cy="7315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4010278"/>
              <a:ext cx="526872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375734"/>
              <a:ext cx="3626993" cy="36606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6153" y="2788317"/>
            <a:ext cx="1393796" cy="169075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2054" y="549859"/>
            <a:ext cx="641731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905" y="2318004"/>
            <a:ext cx="3620452" cy="20442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641" y="5319369"/>
            <a:ext cx="946785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7517" y="5319369"/>
            <a:ext cx="1142911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00139" y="5325770"/>
            <a:ext cx="1629664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82505" y="5325770"/>
            <a:ext cx="869048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437638" y="5434584"/>
            <a:ext cx="1489075" cy="78105"/>
          </a:xfrm>
          <a:custGeom>
            <a:avLst/>
            <a:gdLst/>
            <a:ahLst/>
            <a:cxnLst/>
            <a:rect l="l" t="t" r="r" b="b"/>
            <a:pathLst>
              <a:path w="1489075" h="78104">
                <a:moveTo>
                  <a:pt x="1411224" y="0"/>
                </a:moveTo>
                <a:lnTo>
                  <a:pt x="1411224" y="77723"/>
                </a:lnTo>
                <a:lnTo>
                  <a:pt x="1463039" y="51815"/>
                </a:lnTo>
                <a:lnTo>
                  <a:pt x="1424177" y="51815"/>
                </a:lnTo>
                <a:lnTo>
                  <a:pt x="1424177" y="25907"/>
                </a:lnTo>
                <a:lnTo>
                  <a:pt x="1463039" y="25907"/>
                </a:lnTo>
                <a:lnTo>
                  <a:pt x="1411224" y="0"/>
                </a:lnTo>
                <a:close/>
              </a:path>
              <a:path w="1489075" h="78104">
                <a:moveTo>
                  <a:pt x="1411224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411224" y="51815"/>
                </a:lnTo>
                <a:lnTo>
                  <a:pt x="1411224" y="25907"/>
                </a:lnTo>
                <a:close/>
              </a:path>
              <a:path w="1489075" h="78104">
                <a:moveTo>
                  <a:pt x="1463039" y="25907"/>
                </a:moveTo>
                <a:lnTo>
                  <a:pt x="1424177" y="25907"/>
                </a:lnTo>
                <a:lnTo>
                  <a:pt x="1424177" y="51815"/>
                </a:lnTo>
                <a:lnTo>
                  <a:pt x="1463039" y="51815"/>
                </a:lnTo>
                <a:lnTo>
                  <a:pt x="1488948" y="38861"/>
                </a:lnTo>
                <a:lnTo>
                  <a:pt x="1463039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9878" y="5440679"/>
            <a:ext cx="1489075" cy="78105"/>
          </a:xfrm>
          <a:custGeom>
            <a:avLst/>
            <a:gdLst/>
            <a:ahLst/>
            <a:cxnLst/>
            <a:rect l="l" t="t" r="r" b="b"/>
            <a:pathLst>
              <a:path w="1489075" h="78104">
                <a:moveTo>
                  <a:pt x="1411477" y="0"/>
                </a:moveTo>
                <a:lnTo>
                  <a:pt x="1411351" y="25852"/>
                </a:lnTo>
                <a:lnTo>
                  <a:pt x="1424304" y="25908"/>
                </a:lnTo>
                <a:lnTo>
                  <a:pt x="1424177" y="51816"/>
                </a:lnTo>
                <a:lnTo>
                  <a:pt x="1411224" y="51816"/>
                </a:lnTo>
                <a:lnTo>
                  <a:pt x="1411097" y="77724"/>
                </a:lnTo>
                <a:lnTo>
                  <a:pt x="1463339" y="51816"/>
                </a:lnTo>
                <a:lnTo>
                  <a:pt x="1424177" y="51816"/>
                </a:lnTo>
                <a:lnTo>
                  <a:pt x="1463450" y="51760"/>
                </a:lnTo>
                <a:lnTo>
                  <a:pt x="1488948" y="39116"/>
                </a:lnTo>
                <a:lnTo>
                  <a:pt x="1411477" y="0"/>
                </a:lnTo>
                <a:close/>
              </a:path>
              <a:path w="1489075" h="78104">
                <a:moveTo>
                  <a:pt x="1411351" y="25852"/>
                </a:moveTo>
                <a:lnTo>
                  <a:pt x="1411224" y="51760"/>
                </a:lnTo>
                <a:lnTo>
                  <a:pt x="1424177" y="51816"/>
                </a:lnTo>
                <a:lnTo>
                  <a:pt x="1424304" y="25908"/>
                </a:lnTo>
                <a:lnTo>
                  <a:pt x="1411351" y="25852"/>
                </a:lnTo>
                <a:close/>
              </a:path>
              <a:path w="1489075" h="78104">
                <a:moveTo>
                  <a:pt x="0" y="19812"/>
                </a:moveTo>
                <a:lnTo>
                  <a:pt x="0" y="45720"/>
                </a:lnTo>
                <a:lnTo>
                  <a:pt x="1411224" y="51760"/>
                </a:lnTo>
                <a:lnTo>
                  <a:pt x="1411351" y="25852"/>
                </a:lnTo>
                <a:lnTo>
                  <a:pt x="0" y="1981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01990" y="5440679"/>
            <a:ext cx="1489075" cy="78105"/>
          </a:xfrm>
          <a:custGeom>
            <a:avLst/>
            <a:gdLst/>
            <a:ahLst/>
            <a:cxnLst/>
            <a:rect l="l" t="t" r="r" b="b"/>
            <a:pathLst>
              <a:path w="1489075" h="78104">
                <a:moveTo>
                  <a:pt x="1411224" y="0"/>
                </a:moveTo>
                <a:lnTo>
                  <a:pt x="1411224" y="77724"/>
                </a:lnTo>
                <a:lnTo>
                  <a:pt x="1463039" y="51816"/>
                </a:lnTo>
                <a:lnTo>
                  <a:pt x="1424177" y="51816"/>
                </a:lnTo>
                <a:lnTo>
                  <a:pt x="1424177" y="25908"/>
                </a:lnTo>
                <a:lnTo>
                  <a:pt x="1463040" y="25908"/>
                </a:lnTo>
                <a:lnTo>
                  <a:pt x="1411224" y="0"/>
                </a:lnTo>
                <a:close/>
              </a:path>
              <a:path w="1489075" h="78104">
                <a:moveTo>
                  <a:pt x="1411224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1411224" y="51816"/>
                </a:lnTo>
                <a:lnTo>
                  <a:pt x="1411224" y="25908"/>
                </a:lnTo>
                <a:close/>
              </a:path>
              <a:path w="1489075" h="78104">
                <a:moveTo>
                  <a:pt x="1463040" y="25908"/>
                </a:moveTo>
                <a:lnTo>
                  <a:pt x="1424177" y="25908"/>
                </a:lnTo>
                <a:lnTo>
                  <a:pt x="1424177" y="51816"/>
                </a:lnTo>
                <a:lnTo>
                  <a:pt x="1463039" y="51816"/>
                </a:lnTo>
                <a:lnTo>
                  <a:pt x="1488948" y="38862"/>
                </a:lnTo>
                <a:lnTo>
                  <a:pt x="1463040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93848" y="549859"/>
            <a:ext cx="7156958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500" y="1991867"/>
            <a:ext cx="3790950" cy="23372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1722" y="4862195"/>
            <a:ext cx="947165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59" y="4862195"/>
            <a:ext cx="2837433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25773" y="4977384"/>
            <a:ext cx="3188335" cy="78105"/>
          </a:xfrm>
          <a:custGeom>
            <a:avLst/>
            <a:gdLst/>
            <a:ahLst/>
            <a:cxnLst/>
            <a:rect l="l" t="t" r="r" b="b"/>
            <a:pathLst>
              <a:path w="3188334" h="78104">
                <a:moveTo>
                  <a:pt x="3110610" y="0"/>
                </a:moveTo>
                <a:lnTo>
                  <a:pt x="3110610" y="77724"/>
                </a:lnTo>
                <a:lnTo>
                  <a:pt x="3162427" y="51816"/>
                </a:lnTo>
                <a:lnTo>
                  <a:pt x="3123565" y="51816"/>
                </a:lnTo>
                <a:lnTo>
                  <a:pt x="3123565" y="25908"/>
                </a:lnTo>
                <a:lnTo>
                  <a:pt x="3162427" y="25908"/>
                </a:lnTo>
                <a:lnTo>
                  <a:pt x="3110610" y="0"/>
                </a:lnTo>
                <a:close/>
              </a:path>
              <a:path w="3188334" h="78104">
                <a:moveTo>
                  <a:pt x="3110610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3110610" y="51816"/>
                </a:lnTo>
                <a:lnTo>
                  <a:pt x="3110610" y="25908"/>
                </a:lnTo>
                <a:close/>
              </a:path>
              <a:path w="3188334" h="78104">
                <a:moveTo>
                  <a:pt x="3162427" y="25908"/>
                </a:moveTo>
                <a:lnTo>
                  <a:pt x="3123565" y="25908"/>
                </a:lnTo>
                <a:lnTo>
                  <a:pt x="3123565" y="51816"/>
                </a:lnTo>
                <a:lnTo>
                  <a:pt x="3162427" y="51816"/>
                </a:lnTo>
                <a:lnTo>
                  <a:pt x="3188334" y="38862"/>
                </a:lnTo>
                <a:lnTo>
                  <a:pt x="3162427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1722" y="5422087"/>
            <a:ext cx="1142911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2345" y="5422087"/>
            <a:ext cx="2895092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725417" y="5536691"/>
            <a:ext cx="2988310" cy="78105"/>
          </a:xfrm>
          <a:custGeom>
            <a:avLst/>
            <a:gdLst/>
            <a:ahLst/>
            <a:cxnLst/>
            <a:rect l="l" t="t" r="r" b="b"/>
            <a:pathLst>
              <a:path w="2988309" h="78104">
                <a:moveTo>
                  <a:pt x="2910586" y="0"/>
                </a:moveTo>
                <a:lnTo>
                  <a:pt x="2910586" y="77724"/>
                </a:lnTo>
                <a:lnTo>
                  <a:pt x="2962401" y="51816"/>
                </a:lnTo>
                <a:lnTo>
                  <a:pt x="2923540" y="51816"/>
                </a:lnTo>
                <a:lnTo>
                  <a:pt x="2923540" y="25908"/>
                </a:lnTo>
                <a:lnTo>
                  <a:pt x="2962402" y="25908"/>
                </a:lnTo>
                <a:lnTo>
                  <a:pt x="2910586" y="0"/>
                </a:lnTo>
                <a:close/>
              </a:path>
              <a:path w="2988309" h="78104">
                <a:moveTo>
                  <a:pt x="291058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910586" y="51816"/>
                </a:lnTo>
                <a:lnTo>
                  <a:pt x="2910586" y="25908"/>
                </a:lnTo>
                <a:close/>
              </a:path>
              <a:path w="2988309" h="78104">
                <a:moveTo>
                  <a:pt x="2962402" y="25908"/>
                </a:moveTo>
                <a:lnTo>
                  <a:pt x="2923540" y="25908"/>
                </a:lnTo>
                <a:lnTo>
                  <a:pt x="2923540" y="51816"/>
                </a:lnTo>
                <a:lnTo>
                  <a:pt x="2962401" y="51816"/>
                </a:lnTo>
                <a:lnTo>
                  <a:pt x="2988310" y="38862"/>
                </a:lnTo>
                <a:lnTo>
                  <a:pt x="2962402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1722" y="5982004"/>
            <a:ext cx="1629664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32981" y="5982004"/>
            <a:ext cx="2895092" cy="304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203953" y="6097523"/>
            <a:ext cx="2510155" cy="78105"/>
          </a:xfrm>
          <a:custGeom>
            <a:avLst/>
            <a:gdLst/>
            <a:ahLst/>
            <a:cxnLst/>
            <a:rect l="l" t="t" r="r" b="b"/>
            <a:pathLst>
              <a:path w="2510154" h="78104">
                <a:moveTo>
                  <a:pt x="2432304" y="0"/>
                </a:moveTo>
                <a:lnTo>
                  <a:pt x="2432304" y="77723"/>
                </a:lnTo>
                <a:lnTo>
                  <a:pt x="2484120" y="51815"/>
                </a:lnTo>
                <a:lnTo>
                  <a:pt x="2445257" y="51815"/>
                </a:lnTo>
                <a:lnTo>
                  <a:pt x="2445257" y="25907"/>
                </a:lnTo>
                <a:lnTo>
                  <a:pt x="2484120" y="25907"/>
                </a:lnTo>
                <a:lnTo>
                  <a:pt x="2432304" y="0"/>
                </a:lnTo>
                <a:close/>
              </a:path>
              <a:path w="2510154" h="78104">
                <a:moveTo>
                  <a:pt x="2432304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432304" y="51815"/>
                </a:lnTo>
                <a:lnTo>
                  <a:pt x="2432304" y="25907"/>
                </a:lnTo>
                <a:close/>
              </a:path>
              <a:path w="2510154" h="78104">
                <a:moveTo>
                  <a:pt x="2484120" y="25907"/>
                </a:moveTo>
                <a:lnTo>
                  <a:pt x="2445257" y="25907"/>
                </a:lnTo>
                <a:lnTo>
                  <a:pt x="2445257" y="51815"/>
                </a:lnTo>
                <a:lnTo>
                  <a:pt x="2484120" y="51815"/>
                </a:lnTo>
                <a:lnTo>
                  <a:pt x="2510028" y="38861"/>
                </a:lnTo>
                <a:lnTo>
                  <a:pt x="2484120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14114" y="262381"/>
            <a:ext cx="3923284" cy="5486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54196" y="1045463"/>
            <a:ext cx="4483735" cy="539750"/>
            <a:chOff x="3854196" y="1045463"/>
            <a:chExt cx="4483735" cy="539750"/>
          </a:xfrm>
        </p:grpSpPr>
        <p:sp>
          <p:nvSpPr>
            <p:cNvPr id="4" name="object 4"/>
            <p:cNvSpPr/>
            <p:nvPr/>
          </p:nvSpPr>
          <p:spPr>
            <a:xfrm>
              <a:off x="3854196" y="1045463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5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1268" y="1193926"/>
              <a:ext cx="2678811" cy="24383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854196" y="1879092"/>
            <a:ext cx="4483735" cy="539750"/>
            <a:chOff x="3854196" y="1879092"/>
            <a:chExt cx="4483735" cy="539750"/>
          </a:xfrm>
        </p:grpSpPr>
        <p:sp>
          <p:nvSpPr>
            <p:cNvPr id="7" name="object 7"/>
            <p:cNvSpPr/>
            <p:nvPr/>
          </p:nvSpPr>
          <p:spPr>
            <a:xfrm>
              <a:off x="3854196" y="1879092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6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0434" y="2026869"/>
              <a:ext cx="451103" cy="2441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762" y="2026869"/>
              <a:ext cx="164591" cy="2441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1058" y="2026869"/>
              <a:ext cx="1378585" cy="24414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854196" y="2712720"/>
            <a:ext cx="4483735" cy="539750"/>
            <a:chOff x="3854196" y="2712720"/>
            <a:chExt cx="4483735" cy="539750"/>
          </a:xfrm>
        </p:grpSpPr>
        <p:sp>
          <p:nvSpPr>
            <p:cNvPr id="12" name="object 12"/>
            <p:cNvSpPr/>
            <p:nvPr/>
          </p:nvSpPr>
          <p:spPr>
            <a:xfrm>
              <a:off x="3854196" y="2712720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5"/>
                  </a:lnTo>
                  <a:lnTo>
                    <a:pt x="4393692" y="539495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79"/>
                  </a:lnTo>
                  <a:lnTo>
                    <a:pt x="4483608" y="89915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9534" y="2860802"/>
              <a:ext cx="961834" cy="24383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854196" y="3544823"/>
            <a:ext cx="4483735" cy="541020"/>
            <a:chOff x="3854196" y="3544823"/>
            <a:chExt cx="4483735" cy="541020"/>
          </a:xfrm>
        </p:grpSpPr>
        <p:sp>
          <p:nvSpPr>
            <p:cNvPr id="15" name="object 15"/>
            <p:cNvSpPr/>
            <p:nvPr/>
          </p:nvSpPr>
          <p:spPr>
            <a:xfrm>
              <a:off x="3854196" y="3544823"/>
              <a:ext cx="4483735" cy="541020"/>
            </a:xfrm>
            <a:custGeom>
              <a:avLst/>
              <a:gdLst/>
              <a:ahLst/>
              <a:cxnLst/>
              <a:rect l="l" t="t" r="r" b="b"/>
              <a:pathLst>
                <a:path w="4483734" h="541020">
                  <a:moveTo>
                    <a:pt x="4393437" y="0"/>
                  </a:moveTo>
                  <a:lnTo>
                    <a:pt x="90169" y="0"/>
                  </a:lnTo>
                  <a:lnTo>
                    <a:pt x="55078" y="7088"/>
                  </a:lnTo>
                  <a:lnTo>
                    <a:pt x="26416" y="26416"/>
                  </a:lnTo>
                  <a:lnTo>
                    <a:pt x="7088" y="55078"/>
                  </a:lnTo>
                  <a:lnTo>
                    <a:pt x="0" y="90169"/>
                  </a:lnTo>
                  <a:lnTo>
                    <a:pt x="0" y="450850"/>
                  </a:lnTo>
                  <a:lnTo>
                    <a:pt x="7088" y="485941"/>
                  </a:lnTo>
                  <a:lnTo>
                    <a:pt x="26415" y="514604"/>
                  </a:lnTo>
                  <a:lnTo>
                    <a:pt x="55078" y="533931"/>
                  </a:lnTo>
                  <a:lnTo>
                    <a:pt x="90169" y="541019"/>
                  </a:lnTo>
                  <a:lnTo>
                    <a:pt x="4393437" y="541019"/>
                  </a:lnTo>
                  <a:lnTo>
                    <a:pt x="4428529" y="533931"/>
                  </a:lnTo>
                  <a:lnTo>
                    <a:pt x="4457191" y="514604"/>
                  </a:lnTo>
                  <a:lnTo>
                    <a:pt x="4476519" y="485941"/>
                  </a:lnTo>
                  <a:lnTo>
                    <a:pt x="4483608" y="450850"/>
                  </a:lnTo>
                  <a:lnTo>
                    <a:pt x="4483608" y="90169"/>
                  </a:lnTo>
                  <a:lnTo>
                    <a:pt x="4476519" y="55078"/>
                  </a:lnTo>
                  <a:lnTo>
                    <a:pt x="4457192" y="26416"/>
                  </a:lnTo>
                  <a:lnTo>
                    <a:pt x="4428529" y="7088"/>
                  </a:lnTo>
                  <a:lnTo>
                    <a:pt x="4393437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3796" y="3694175"/>
              <a:ext cx="3368675" cy="24383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854196" y="4378452"/>
            <a:ext cx="4483735" cy="539750"/>
            <a:chOff x="3854196" y="4378452"/>
            <a:chExt cx="4483735" cy="539750"/>
          </a:xfrm>
        </p:grpSpPr>
        <p:sp>
          <p:nvSpPr>
            <p:cNvPr id="18" name="object 18"/>
            <p:cNvSpPr/>
            <p:nvPr/>
          </p:nvSpPr>
          <p:spPr>
            <a:xfrm>
              <a:off x="3854196" y="4378452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6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046" y="4527550"/>
              <a:ext cx="561975" cy="2438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3626" y="4527550"/>
              <a:ext cx="164591" cy="2438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5922" y="4527550"/>
              <a:ext cx="1378584" cy="24383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854196" y="5212079"/>
            <a:ext cx="4483735" cy="539750"/>
            <a:chOff x="3854196" y="5212079"/>
            <a:chExt cx="4483735" cy="539750"/>
          </a:xfrm>
        </p:grpSpPr>
        <p:sp>
          <p:nvSpPr>
            <p:cNvPr id="23" name="object 23"/>
            <p:cNvSpPr/>
            <p:nvPr/>
          </p:nvSpPr>
          <p:spPr>
            <a:xfrm>
              <a:off x="3854196" y="5212079"/>
              <a:ext cx="4483735" cy="539750"/>
            </a:xfrm>
            <a:custGeom>
              <a:avLst/>
              <a:gdLst/>
              <a:ahLst/>
              <a:cxnLst/>
              <a:rect l="l" t="t" r="r" b="b"/>
              <a:pathLst>
                <a:path w="4483734" h="539750">
                  <a:moveTo>
                    <a:pt x="4393692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6"/>
                  </a:lnTo>
                  <a:lnTo>
                    <a:pt x="0" y="449580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6"/>
                  </a:lnTo>
                  <a:lnTo>
                    <a:pt x="4393692" y="539496"/>
                  </a:lnTo>
                  <a:lnTo>
                    <a:pt x="4428690" y="532429"/>
                  </a:lnTo>
                  <a:lnTo>
                    <a:pt x="4457271" y="513159"/>
                  </a:lnTo>
                  <a:lnTo>
                    <a:pt x="4476541" y="484578"/>
                  </a:lnTo>
                  <a:lnTo>
                    <a:pt x="4483608" y="449580"/>
                  </a:lnTo>
                  <a:lnTo>
                    <a:pt x="4483608" y="89916"/>
                  </a:lnTo>
                  <a:lnTo>
                    <a:pt x="4476541" y="54917"/>
                  </a:lnTo>
                  <a:lnTo>
                    <a:pt x="4457271" y="26336"/>
                  </a:lnTo>
                  <a:lnTo>
                    <a:pt x="4428690" y="7066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77510" y="5360822"/>
              <a:ext cx="1340612" cy="24384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854196" y="6044184"/>
            <a:ext cx="4483735" cy="541020"/>
            <a:chOff x="3854196" y="6044184"/>
            <a:chExt cx="4483735" cy="541020"/>
          </a:xfrm>
        </p:grpSpPr>
        <p:sp>
          <p:nvSpPr>
            <p:cNvPr id="26" name="object 26"/>
            <p:cNvSpPr/>
            <p:nvPr/>
          </p:nvSpPr>
          <p:spPr>
            <a:xfrm>
              <a:off x="3854196" y="6044184"/>
              <a:ext cx="4483735" cy="541020"/>
            </a:xfrm>
            <a:custGeom>
              <a:avLst/>
              <a:gdLst/>
              <a:ahLst/>
              <a:cxnLst/>
              <a:rect l="l" t="t" r="r" b="b"/>
              <a:pathLst>
                <a:path w="4483734" h="541020">
                  <a:moveTo>
                    <a:pt x="4393437" y="0"/>
                  </a:moveTo>
                  <a:lnTo>
                    <a:pt x="90169" y="0"/>
                  </a:lnTo>
                  <a:lnTo>
                    <a:pt x="55078" y="7086"/>
                  </a:lnTo>
                  <a:lnTo>
                    <a:pt x="26416" y="26411"/>
                  </a:lnTo>
                  <a:lnTo>
                    <a:pt x="7088" y="55072"/>
                  </a:lnTo>
                  <a:lnTo>
                    <a:pt x="0" y="90169"/>
                  </a:lnTo>
                  <a:lnTo>
                    <a:pt x="0" y="450849"/>
                  </a:lnTo>
                  <a:lnTo>
                    <a:pt x="7088" y="485947"/>
                  </a:lnTo>
                  <a:lnTo>
                    <a:pt x="26415" y="514608"/>
                  </a:lnTo>
                  <a:lnTo>
                    <a:pt x="55078" y="533933"/>
                  </a:lnTo>
                  <a:lnTo>
                    <a:pt x="90169" y="541019"/>
                  </a:lnTo>
                  <a:lnTo>
                    <a:pt x="4393437" y="541019"/>
                  </a:lnTo>
                  <a:lnTo>
                    <a:pt x="4428529" y="533933"/>
                  </a:lnTo>
                  <a:lnTo>
                    <a:pt x="4457191" y="514608"/>
                  </a:lnTo>
                  <a:lnTo>
                    <a:pt x="4476519" y="485947"/>
                  </a:lnTo>
                  <a:lnTo>
                    <a:pt x="4483608" y="450849"/>
                  </a:lnTo>
                  <a:lnTo>
                    <a:pt x="4483608" y="90169"/>
                  </a:lnTo>
                  <a:lnTo>
                    <a:pt x="4476519" y="55072"/>
                  </a:lnTo>
                  <a:lnTo>
                    <a:pt x="4457192" y="26411"/>
                  </a:lnTo>
                  <a:lnTo>
                    <a:pt x="4428529" y="7086"/>
                  </a:lnTo>
                  <a:lnTo>
                    <a:pt x="4393437" y="0"/>
                  </a:lnTo>
                  <a:close/>
                </a:path>
              </a:pathLst>
            </a:custGeom>
            <a:solidFill>
              <a:srgbClr val="45454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52186" y="6194145"/>
              <a:ext cx="1187056" cy="24384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6039611" y="1566672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19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19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19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19">
                <a:moveTo>
                  <a:pt x="114300" y="197992"/>
                </a:moveTo>
                <a:lnTo>
                  <a:pt x="0" y="197992"/>
                </a:lnTo>
                <a:lnTo>
                  <a:pt x="57150" y="312292"/>
                </a:lnTo>
                <a:lnTo>
                  <a:pt x="114300" y="197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39611" y="2400300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19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19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19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19">
                <a:moveTo>
                  <a:pt x="114300" y="197992"/>
                </a:moveTo>
                <a:lnTo>
                  <a:pt x="0" y="197992"/>
                </a:lnTo>
                <a:lnTo>
                  <a:pt x="57150" y="312292"/>
                </a:lnTo>
                <a:lnTo>
                  <a:pt x="114300" y="197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9611" y="3233927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20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20">
                <a:moveTo>
                  <a:pt x="114300" y="197993"/>
                </a:moveTo>
                <a:lnTo>
                  <a:pt x="0" y="197993"/>
                </a:lnTo>
                <a:lnTo>
                  <a:pt x="57150" y="312293"/>
                </a:lnTo>
                <a:lnTo>
                  <a:pt x="114300" y="1979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39611" y="4067555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7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7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20">
                <a:moveTo>
                  <a:pt x="57150" y="152527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7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7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7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7"/>
                </a:lnTo>
                <a:close/>
              </a:path>
              <a:path w="114300" h="312420">
                <a:moveTo>
                  <a:pt x="114300" y="197993"/>
                </a:moveTo>
                <a:lnTo>
                  <a:pt x="0" y="197993"/>
                </a:lnTo>
                <a:lnTo>
                  <a:pt x="57150" y="312293"/>
                </a:lnTo>
                <a:lnTo>
                  <a:pt x="114300" y="1979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39611" y="4899659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9594" y="26473"/>
                </a:lnTo>
                <a:lnTo>
                  <a:pt x="43672" y="32527"/>
                </a:lnTo>
                <a:lnTo>
                  <a:pt x="49726" y="36605"/>
                </a:lnTo>
                <a:lnTo>
                  <a:pt x="57150" y="38100"/>
                </a:lnTo>
                <a:lnTo>
                  <a:pt x="64573" y="36605"/>
                </a:lnTo>
                <a:lnTo>
                  <a:pt x="70627" y="32527"/>
                </a:lnTo>
                <a:lnTo>
                  <a:pt x="74705" y="26473"/>
                </a:lnTo>
                <a:lnTo>
                  <a:pt x="76200" y="19050"/>
                </a:lnTo>
                <a:lnTo>
                  <a:pt x="74705" y="11626"/>
                </a:lnTo>
                <a:lnTo>
                  <a:pt x="70627" y="5572"/>
                </a:lnTo>
                <a:lnTo>
                  <a:pt x="64573" y="1494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00"/>
                </a:moveTo>
                <a:lnTo>
                  <a:pt x="49726" y="77694"/>
                </a:lnTo>
                <a:lnTo>
                  <a:pt x="43672" y="81772"/>
                </a:lnTo>
                <a:lnTo>
                  <a:pt x="39594" y="87826"/>
                </a:lnTo>
                <a:lnTo>
                  <a:pt x="38100" y="95250"/>
                </a:lnTo>
                <a:lnTo>
                  <a:pt x="39594" y="102746"/>
                </a:lnTo>
                <a:lnTo>
                  <a:pt x="43672" y="108807"/>
                </a:lnTo>
                <a:lnTo>
                  <a:pt x="49726" y="112914"/>
                </a:lnTo>
                <a:lnTo>
                  <a:pt x="57150" y="114426"/>
                </a:lnTo>
                <a:lnTo>
                  <a:pt x="64573" y="112914"/>
                </a:lnTo>
                <a:lnTo>
                  <a:pt x="70627" y="108807"/>
                </a:lnTo>
                <a:lnTo>
                  <a:pt x="74705" y="102746"/>
                </a:lnTo>
                <a:lnTo>
                  <a:pt x="76200" y="95376"/>
                </a:lnTo>
                <a:lnTo>
                  <a:pt x="74705" y="87826"/>
                </a:lnTo>
                <a:lnTo>
                  <a:pt x="70627" y="81772"/>
                </a:lnTo>
                <a:lnTo>
                  <a:pt x="64573" y="77694"/>
                </a:lnTo>
                <a:lnTo>
                  <a:pt x="57150" y="76200"/>
                </a:lnTo>
                <a:close/>
              </a:path>
              <a:path w="114300" h="312420">
                <a:moveTo>
                  <a:pt x="57150" y="152526"/>
                </a:moveTo>
                <a:lnTo>
                  <a:pt x="49726" y="154021"/>
                </a:lnTo>
                <a:lnTo>
                  <a:pt x="43672" y="158099"/>
                </a:lnTo>
                <a:lnTo>
                  <a:pt x="39594" y="164153"/>
                </a:lnTo>
                <a:lnTo>
                  <a:pt x="38100" y="171576"/>
                </a:lnTo>
                <a:lnTo>
                  <a:pt x="39594" y="179000"/>
                </a:lnTo>
                <a:lnTo>
                  <a:pt x="43672" y="185054"/>
                </a:lnTo>
                <a:lnTo>
                  <a:pt x="49726" y="189132"/>
                </a:lnTo>
                <a:lnTo>
                  <a:pt x="57150" y="190626"/>
                </a:lnTo>
                <a:lnTo>
                  <a:pt x="64573" y="189132"/>
                </a:lnTo>
                <a:lnTo>
                  <a:pt x="70627" y="185054"/>
                </a:lnTo>
                <a:lnTo>
                  <a:pt x="74705" y="179000"/>
                </a:lnTo>
                <a:lnTo>
                  <a:pt x="76200" y="171576"/>
                </a:lnTo>
                <a:lnTo>
                  <a:pt x="74705" y="164153"/>
                </a:lnTo>
                <a:lnTo>
                  <a:pt x="70627" y="158099"/>
                </a:lnTo>
                <a:lnTo>
                  <a:pt x="64573" y="154021"/>
                </a:lnTo>
                <a:lnTo>
                  <a:pt x="57150" y="152526"/>
                </a:lnTo>
                <a:close/>
              </a:path>
              <a:path w="114300" h="312420">
                <a:moveTo>
                  <a:pt x="114300" y="197992"/>
                </a:moveTo>
                <a:lnTo>
                  <a:pt x="0" y="197992"/>
                </a:lnTo>
                <a:lnTo>
                  <a:pt x="57150" y="312292"/>
                </a:lnTo>
                <a:lnTo>
                  <a:pt x="114300" y="19799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39611" y="5733288"/>
            <a:ext cx="114300" cy="312420"/>
          </a:xfrm>
          <a:custGeom>
            <a:avLst/>
            <a:gdLst/>
            <a:ahLst/>
            <a:cxnLst/>
            <a:rect l="l" t="t" r="r" b="b"/>
            <a:pathLst>
              <a:path w="114300" h="312420">
                <a:moveTo>
                  <a:pt x="57150" y="0"/>
                </a:moveTo>
                <a:lnTo>
                  <a:pt x="49726" y="1496"/>
                </a:lnTo>
                <a:lnTo>
                  <a:pt x="43672" y="5576"/>
                </a:lnTo>
                <a:lnTo>
                  <a:pt x="39594" y="11631"/>
                </a:lnTo>
                <a:lnTo>
                  <a:pt x="38100" y="19088"/>
                </a:lnTo>
                <a:lnTo>
                  <a:pt x="39594" y="26500"/>
                </a:lnTo>
                <a:lnTo>
                  <a:pt x="43672" y="32556"/>
                </a:lnTo>
                <a:lnTo>
                  <a:pt x="49726" y="36640"/>
                </a:lnTo>
                <a:lnTo>
                  <a:pt x="57150" y="38138"/>
                </a:lnTo>
                <a:lnTo>
                  <a:pt x="64573" y="36640"/>
                </a:lnTo>
                <a:lnTo>
                  <a:pt x="70627" y="32556"/>
                </a:lnTo>
                <a:lnTo>
                  <a:pt x="74705" y="26500"/>
                </a:lnTo>
                <a:lnTo>
                  <a:pt x="76200" y="19050"/>
                </a:lnTo>
                <a:lnTo>
                  <a:pt x="74705" y="11631"/>
                </a:lnTo>
                <a:lnTo>
                  <a:pt x="70627" y="5576"/>
                </a:lnTo>
                <a:lnTo>
                  <a:pt x="64573" y="1496"/>
                </a:lnTo>
                <a:lnTo>
                  <a:pt x="57150" y="0"/>
                </a:lnTo>
                <a:close/>
              </a:path>
              <a:path w="114300" h="312420">
                <a:moveTo>
                  <a:pt x="57150" y="76238"/>
                </a:moveTo>
                <a:lnTo>
                  <a:pt x="49726" y="77734"/>
                </a:lnTo>
                <a:lnTo>
                  <a:pt x="43672" y="81814"/>
                </a:lnTo>
                <a:lnTo>
                  <a:pt x="39594" y="87869"/>
                </a:lnTo>
                <a:lnTo>
                  <a:pt x="38100" y="95326"/>
                </a:lnTo>
                <a:lnTo>
                  <a:pt x="39594" y="102739"/>
                </a:lnTo>
                <a:lnTo>
                  <a:pt x="43672" y="108794"/>
                </a:lnTo>
                <a:lnTo>
                  <a:pt x="49726" y="112878"/>
                </a:lnTo>
                <a:lnTo>
                  <a:pt x="57150" y="114376"/>
                </a:lnTo>
                <a:lnTo>
                  <a:pt x="64573" y="112878"/>
                </a:lnTo>
                <a:lnTo>
                  <a:pt x="70627" y="108794"/>
                </a:lnTo>
                <a:lnTo>
                  <a:pt x="74705" y="102739"/>
                </a:lnTo>
                <a:lnTo>
                  <a:pt x="76200" y="95288"/>
                </a:lnTo>
                <a:lnTo>
                  <a:pt x="74705" y="87869"/>
                </a:lnTo>
                <a:lnTo>
                  <a:pt x="70627" y="81814"/>
                </a:lnTo>
                <a:lnTo>
                  <a:pt x="64573" y="77734"/>
                </a:lnTo>
                <a:lnTo>
                  <a:pt x="57150" y="76238"/>
                </a:lnTo>
                <a:close/>
              </a:path>
              <a:path w="114300" h="312420">
                <a:moveTo>
                  <a:pt x="57150" y="152476"/>
                </a:moveTo>
                <a:lnTo>
                  <a:pt x="49726" y="153972"/>
                </a:lnTo>
                <a:lnTo>
                  <a:pt x="43672" y="158053"/>
                </a:lnTo>
                <a:lnTo>
                  <a:pt x="39594" y="164108"/>
                </a:lnTo>
                <a:lnTo>
                  <a:pt x="38100" y="171564"/>
                </a:lnTo>
                <a:lnTo>
                  <a:pt x="39594" y="178977"/>
                </a:lnTo>
                <a:lnTo>
                  <a:pt x="43672" y="185032"/>
                </a:lnTo>
                <a:lnTo>
                  <a:pt x="49726" y="189116"/>
                </a:lnTo>
                <a:lnTo>
                  <a:pt x="57150" y="190614"/>
                </a:lnTo>
                <a:lnTo>
                  <a:pt x="64573" y="189116"/>
                </a:lnTo>
                <a:lnTo>
                  <a:pt x="70627" y="185032"/>
                </a:lnTo>
                <a:lnTo>
                  <a:pt x="74705" y="178977"/>
                </a:lnTo>
                <a:lnTo>
                  <a:pt x="76200" y="171526"/>
                </a:lnTo>
                <a:lnTo>
                  <a:pt x="74705" y="164108"/>
                </a:lnTo>
                <a:lnTo>
                  <a:pt x="70627" y="158053"/>
                </a:lnTo>
                <a:lnTo>
                  <a:pt x="64573" y="153972"/>
                </a:lnTo>
                <a:lnTo>
                  <a:pt x="57150" y="152476"/>
                </a:lnTo>
                <a:close/>
              </a:path>
              <a:path w="114300" h="312420">
                <a:moveTo>
                  <a:pt x="114300" y="197942"/>
                </a:moveTo>
                <a:lnTo>
                  <a:pt x="0" y="197942"/>
                </a:lnTo>
                <a:lnTo>
                  <a:pt x="57150" y="312242"/>
                </a:lnTo>
                <a:lnTo>
                  <a:pt x="114300" y="19794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31261" y="544652"/>
            <a:ext cx="6879463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21077"/>
            <a:ext cx="6690359" cy="1097280"/>
            <a:chOff x="5096002" y="2021077"/>
            <a:chExt cx="6690359" cy="1097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021077"/>
              <a:ext cx="65360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86837"/>
              <a:ext cx="669035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752293"/>
              <a:ext cx="4443857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347339"/>
            <a:ext cx="6939915" cy="1097915"/>
            <a:chOff x="5096002" y="3347339"/>
            <a:chExt cx="6939915" cy="10979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347339"/>
              <a:ext cx="593953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713099"/>
              <a:ext cx="6939533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078808"/>
              <a:ext cx="6778879" cy="36606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22570" y="457238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24829" y="4521072"/>
            <a:ext cx="5529580" cy="731520"/>
            <a:chOff x="5624829" y="4521072"/>
            <a:chExt cx="5529580" cy="73152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521072"/>
              <a:ext cx="552932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886832"/>
              <a:ext cx="4136135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2170" y="2590471"/>
            <a:ext cx="1942149" cy="2086841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1344" y="549859"/>
            <a:ext cx="7609078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7303" y="1677923"/>
            <a:ext cx="4147525" cy="2628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1925" y="4862195"/>
            <a:ext cx="3038729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0842" y="4862195"/>
            <a:ext cx="3923157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59046" y="4977384"/>
            <a:ext cx="2301875" cy="78105"/>
          </a:xfrm>
          <a:custGeom>
            <a:avLst/>
            <a:gdLst/>
            <a:ahLst/>
            <a:cxnLst/>
            <a:rect l="l" t="t" r="r" b="b"/>
            <a:pathLst>
              <a:path w="2301875" h="78104">
                <a:moveTo>
                  <a:pt x="2223897" y="0"/>
                </a:moveTo>
                <a:lnTo>
                  <a:pt x="2223897" y="77724"/>
                </a:lnTo>
                <a:lnTo>
                  <a:pt x="2275713" y="51816"/>
                </a:lnTo>
                <a:lnTo>
                  <a:pt x="2236851" y="51816"/>
                </a:lnTo>
                <a:lnTo>
                  <a:pt x="2236851" y="25908"/>
                </a:lnTo>
                <a:lnTo>
                  <a:pt x="2275713" y="25908"/>
                </a:lnTo>
                <a:lnTo>
                  <a:pt x="2223897" y="0"/>
                </a:lnTo>
                <a:close/>
              </a:path>
              <a:path w="2301875" h="78104">
                <a:moveTo>
                  <a:pt x="222389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223897" y="51816"/>
                </a:lnTo>
                <a:lnTo>
                  <a:pt x="2223897" y="25908"/>
                </a:lnTo>
                <a:close/>
              </a:path>
              <a:path w="2301875" h="78104">
                <a:moveTo>
                  <a:pt x="2275713" y="25908"/>
                </a:moveTo>
                <a:lnTo>
                  <a:pt x="2236851" y="25908"/>
                </a:lnTo>
                <a:lnTo>
                  <a:pt x="2236851" y="51816"/>
                </a:lnTo>
                <a:lnTo>
                  <a:pt x="2275713" y="51816"/>
                </a:lnTo>
                <a:lnTo>
                  <a:pt x="2301621" y="38862"/>
                </a:lnTo>
                <a:lnTo>
                  <a:pt x="2275713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1925" y="5422087"/>
            <a:ext cx="3260344" cy="304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4558" y="5422087"/>
            <a:ext cx="3137154" cy="304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837938" y="5536691"/>
            <a:ext cx="2817495" cy="78105"/>
          </a:xfrm>
          <a:custGeom>
            <a:avLst/>
            <a:gdLst/>
            <a:ahLst/>
            <a:cxnLst/>
            <a:rect l="l" t="t" r="r" b="b"/>
            <a:pathLst>
              <a:path w="2817495" h="78104">
                <a:moveTo>
                  <a:pt x="2739263" y="0"/>
                </a:moveTo>
                <a:lnTo>
                  <a:pt x="2739263" y="77724"/>
                </a:lnTo>
                <a:lnTo>
                  <a:pt x="2791079" y="51816"/>
                </a:lnTo>
                <a:lnTo>
                  <a:pt x="2752216" y="51816"/>
                </a:lnTo>
                <a:lnTo>
                  <a:pt x="2752216" y="25908"/>
                </a:lnTo>
                <a:lnTo>
                  <a:pt x="2791079" y="25908"/>
                </a:lnTo>
                <a:lnTo>
                  <a:pt x="2739263" y="0"/>
                </a:lnTo>
                <a:close/>
              </a:path>
              <a:path w="2817495" h="78104">
                <a:moveTo>
                  <a:pt x="2739263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739263" y="51816"/>
                </a:lnTo>
                <a:lnTo>
                  <a:pt x="2739263" y="25908"/>
                </a:lnTo>
                <a:close/>
              </a:path>
              <a:path w="2817495" h="78104">
                <a:moveTo>
                  <a:pt x="2791079" y="25908"/>
                </a:moveTo>
                <a:lnTo>
                  <a:pt x="2752216" y="25908"/>
                </a:lnTo>
                <a:lnTo>
                  <a:pt x="2752216" y="51816"/>
                </a:lnTo>
                <a:lnTo>
                  <a:pt x="2791079" y="51816"/>
                </a:lnTo>
                <a:lnTo>
                  <a:pt x="2816987" y="38862"/>
                </a:lnTo>
                <a:lnTo>
                  <a:pt x="2791079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4046" y="5982004"/>
            <a:ext cx="331762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3861" y="5982004"/>
            <a:ext cx="3923157" cy="304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4837938" y="6097523"/>
            <a:ext cx="2056130" cy="78105"/>
          </a:xfrm>
          <a:custGeom>
            <a:avLst/>
            <a:gdLst/>
            <a:ahLst/>
            <a:cxnLst/>
            <a:rect l="l" t="t" r="r" b="b"/>
            <a:pathLst>
              <a:path w="2056129" h="78104">
                <a:moveTo>
                  <a:pt x="1978025" y="0"/>
                </a:moveTo>
                <a:lnTo>
                  <a:pt x="1978025" y="77723"/>
                </a:lnTo>
                <a:lnTo>
                  <a:pt x="2029840" y="51815"/>
                </a:lnTo>
                <a:lnTo>
                  <a:pt x="1990979" y="51815"/>
                </a:lnTo>
                <a:lnTo>
                  <a:pt x="1990979" y="25907"/>
                </a:lnTo>
                <a:lnTo>
                  <a:pt x="2029840" y="25907"/>
                </a:lnTo>
                <a:lnTo>
                  <a:pt x="1978025" y="0"/>
                </a:lnTo>
                <a:close/>
              </a:path>
              <a:path w="2056129" h="78104">
                <a:moveTo>
                  <a:pt x="1978025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1978025" y="51815"/>
                </a:lnTo>
                <a:lnTo>
                  <a:pt x="1978025" y="25907"/>
                </a:lnTo>
                <a:close/>
              </a:path>
              <a:path w="2056129" h="78104">
                <a:moveTo>
                  <a:pt x="2029840" y="25907"/>
                </a:moveTo>
                <a:lnTo>
                  <a:pt x="1990979" y="25907"/>
                </a:lnTo>
                <a:lnTo>
                  <a:pt x="1990979" y="51815"/>
                </a:lnTo>
                <a:lnTo>
                  <a:pt x="2029840" y="51815"/>
                </a:lnTo>
                <a:lnTo>
                  <a:pt x="2055748" y="38861"/>
                </a:lnTo>
                <a:lnTo>
                  <a:pt x="2029840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42839" y="544652"/>
            <a:ext cx="146303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41017"/>
            <a:ext cx="6645275" cy="731520"/>
            <a:chOff x="5096002" y="1541017"/>
            <a:chExt cx="6645275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41017"/>
              <a:ext cx="66452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06777"/>
              <a:ext cx="297954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501138"/>
            <a:ext cx="6645275" cy="731520"/>
            <a:chOff x="5096002" y="2501138"/>
            <a:chExt cx="6645275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501138"/>
              <a:ext cx="664527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866593"/>
              <a:ext cx="4240403" cy="36606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461639"/>
            <a:ext cx="6191250" cy="731520"/>
            <a:chOff x="5096002" y="3461639"/>
            <a:chExt cx="6191250" cy="7315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461639"/>
              <a:ext cx="619125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827399"/>
              <a:ext cx="5183759" cy="36576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22570" y="432036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24829" y="4269054"/>
            <a:ext cx="6250305" cy="1463675"/>
            <a:chOff x="5624829" y="4269054"/>
            <a:chExt cx="6250305" cy="146367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269054"/>
              <a:ext cx="6250305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4829" y="4635372"/>
              <a:ext cx="3832860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4829" y="5001132"/>
              <a:ext cx="56388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4829" y="5366918"/>
              <a:ext cx="3155950" cy="36575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82487" y="2602288"/>
            <a:ext cx="1921566" cy="2063261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3182" y="549859"/>
            <a:ext cx="6636893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6761" y="2049017"/>
            <a:ext cx="2735580" cy="283210"/>
          </a:xfrm>
          <a:custGeom>
            <a:avLst/>
            <a:gdLst/>
            <a:ahLst/>
            <a:cxnLst/>
            <a:rect l="l" t="t" r="r" b="b"/>
            <a:pathLst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2735071" y="142367"/>
                </a:lnTo>
                <a:lnTo>
                  <a:pt x="2735071" y="282702"/>
                </a:lnTo>
              </a:path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947928" y="142367"/>
                </a:lnTo>
                <a:lnTo>
                  <a:pt x="947928" y="282702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7765" y="4898897"/>
            <a:ext cx="200660" cy="1372870"/>
          </a:xfrm>
          <a:custGeom>
            <a:avLst/>
            <a:gdLst/>
            <a:ahLst/>
            <a:cxnLst/>
            <a:rect l="l" t="t" r="r" b="b"/>
            <a:pathLst>
              <a:path w="200660" h="1372870">
                <a:moveTo>
                  <a:pt x="0" y="0"/>
                </a:moveTo>
                <a:lnTo>
                  <a:pt x="0" y="1372552"/>
                </a:lnTo>
                <a:lnTo>
                  <a:pt x="200533" y="1372552"/>
                </a:lnTo>
              </a:path>
              <a:path w="200660" h="1372870">
                <a:moveTo>
                  <a:pt x="0" y="0"/>
                </a:moveTo>
                <a:lnTo>
                  <a:pt x="0" y="615060"/>
                </a:lnTo>
                <a:lnTo>
                  <a:pt x="200533" y="615060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2690" y="394944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96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5805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0" y="0"/>
                </a:moveTo>
                <a:lnTo>
                  <a:pt x="0" y="140335"/>
                </a:lnTo>
                <a:lnTo>
                  <a:pt x="975995" y="140335"/>
                </a:lnTo>
                <a:lnTo>
                  <a:pt x="975995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5521" y="3949446"/>
            <a:ext cx="200660" cy="615315"/>
          </a:xfrm>
          <a:custGeom>
            <a:avLst/>
            <a:gdLst/>
            <a:ahLst/>
            <a:cxnLst/>
            <a:rect l="l" t="t" r="r" b="b"/>
            <a:pathLst>
              <a:path w="200660" h="615314">
                <a:moveTo>
                  <a:pt x="0" y="0"/>
                </a:moveTo>
                <a:lnTo>
                  <a:pt x="0" y="615060"/>
                </a:lnTo>
                <a:lnTo>
                  <a:pt x="200532" y="615060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0446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975994" y="0"/>
                </a:moveTo>
                <a:lnTo>
                  <a:pt x="975994" y="140335"/>
                </a:lnTo>
                <a:lnTo>
                  <a:pt x="0" y="140335"/>
                </a:lnTo>
                <a:lnTo>
                  <a:pt x="0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511551" y="1368552"/>
            <a:ext cx="4267200" cy="1645920"/>
            <a:chOff x="2511551" y="1368552"/>
            <a:chExt cx="4267200" cy="1645920"/>
          </a:xfrm>
        </p:grpSpPr>
        <p:sp>
          <p:nvSpPr>
            <p:cNvPr id="10" name="object 10"/>
            <p:cNvSpPr/>
            <p:nvPr/>
          </p:nvSpPr>
          <p:spPr>
            <a:xfrm>
              <a:off x="3380993" y="2049018"/>
              <a:ext cx="2716530" cy="283210"/>
            </a:xfrm>
            <a:custGeom>
              <a:avLst/>
              <a:gdLst/>
              <a:ahLst/>
              <a:cxnLst/>
              <a:rect l="l" t="t" r="r" b="b"/>
              <a:pathLst>
                <a:path w="2716529" h="283210">
                  <a:moveTo>
                    <a:pt x="2715132" y="0"/>
                  </a:moveTo>
                  <a:lnTo>
                    <a:pt x="2715132" y="142367"/>
                  </a:lnTo>
                  <a:lnTo>
                    <a:pt x="1924811" y="142367"/>
                  </a:lnTo>
                  <a:lnTo>
                    <a:pt x="1924811" y="282702"/>
                  </a:lnTo>
                </a:path>
                <a:path w="2716529" h="283210">
                  <a:moveTo>
                    <a:pt x="2716529" y="0"/>
                  </a:moveTo>
                  <a:lnTo>
                    <a:pt x="2716529" y="142367"/>
                  </a:lnTo>
                  <a:lnTo>
                    <a:pt x="0" y="142367"/>
                  </a:lnTo>
                  <a:lnTo>
                    <a:pt x="0" y="282702"/>
                  </a:lnTo>
                </a:path>
              </a:pathLst>
            </a:custGeom>
            <a:ln w="25908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6076" y="1597101"/>
              <a:ext cx="891031" cy="2136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1711451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711451" y="669036"/>
                  </a:lnTo>
                  <a:lnTo>
                    <a:pt x="171145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0" y="669036"/>
                  </a:moveTo>
                  <a:lnTo>
                    <a:pt x="1711451" y="669036"/>
                  </a:lnTo>
                  <a:lnTo>
                    <a:pt x="1711451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900" y="2453005"/>
              <a:ext cx="13719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9264" y="2645029"/>
              <a:ext cx="845083" cy="2133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1577339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577339" y="669036"/>
                  </a:lnTo>
                  <a:lnTo>
                    <a:pt x="1577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0" y="669036"/>
                  </a:moveTo>
                  <a:lnTo>
                    <a:pt x="1577339" y="669036"/>
                  </a:lnTo>
                  <a:lnTo>
                    <a:pt x="1577339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823" y="2549016"/>
              <a:ext cx="1338961" cy="2133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648455" y="3268979"/>
            <a:ext cx="1363980" cy="693420"/>
            <a:chOff x="3648455" y="3268979"/>
            <a:chExt cx="1363980" cy="693420"/>
          </a:xfrm>
        </p:grpSpPr>
        <p:sp>
          <p:nvSpPr>
            <p:cNvPr id="22" name="object 22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0240" y="3498468"/>
              <a:ext cx="844727" cy="21335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983735" y="4218432"/>
            <a:ext cx="1362710" cy="693420"/>
            <a:chOff x="3983735" y="4218432"/>
            <a:chExt cx="1362710" cy="693420"/>
          </a:xfrm>
        </p:grpSpPr>
        <p:sp>
          <p:nvSpPr>
            <p:cNvPr id="26" name="object 26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7407" y="4447921"/>
              <a:ext cx="616305" cy="2133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600700" y="3268979"/>
            <a:ext cx="1362710" cy="693420"/>
            <a:chOff x="5600700" y="3268979"/>
            <a:chExt cx="1362710" cy="693420"/>
          </a:xfrm>
        </p:grpSpPr>
        <p:sp>
          <p:nvSpPr>
            <p:cNvPr id="30" name="object 30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1713" y="3498468"/>
              <a:ext cx="990752" cy="21335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600700" y="4218432"/>
            <a:ext cx="1362710" cy="693420"/>
            <a:chOff x="5600700" y="4218432"/>
            <a:chExt cx="1362710" cy="693420"/>
          </a:xfrm>
        </p:grpSpPr>
        <p:sp>
          <p:nvSpPr>
            <p:cNvPr id="34" name="object 34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2484" y="4447921"/>
              <a:ext cx="844727" cy="2133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935979" y="5166359"/>
            <a:ext cx="1362710" cy="695325"/>
            <a:chOff x="5935979" y="5166359"/>
            <a:chExt cx="1362710" cy="695325"/>
          </a:xfrm>
        </p:grpSpPr>
        <p:sp>
          <p:nvSpPr>
            <p:cNvPr id="38" name="object 38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1336547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6547" y="669036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0" y="669036"/>
                  </a:moveTo>
                  <a:lnTo>
                    <a:pt x="1336547" y="669036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4015" y="5301360"/>
              <a:ext cx="929639" cy="2133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6517" y="5493410"/>
              <a:ext cx="977391" cy="21335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935979" y="5925311"/>
            <a:ext cx="1362710" cy="693420"/>
            <a:chOff x="5935979" y="5925311"/>
            <a:chExt cx="1362710" cy="693420"/>
          </a:xfrm>
        </p:grpSpPr>
        <p:sp>
          <p:nvSpPr>
            <p:cNvPr id="43" name="object 43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7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7" y="667512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7" y="667512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1757" y="6155131"/>
              <a:ext cx="943521" cy="21335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362700" y="2319527"/>
            <a:ext cx="1363980" cy="695325"/>
            <a:chOff x="6362700" y="2319527"/>
            <a:chExt cx="1363980" cy="695325"/>
          </a:xfrm>
        </p:grpSpPr>
        <p:sp>
          <p:nvSpPr>
            <p:cNvPr id="47" name="object 47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1338072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8072" y="669036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0" y="669036"/>
                  </a:moveTo>
                  <a:lnTo>
                    <a:pt x="1338072" y="669036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5534" y="2549016"/>
              <a:ext cx="807529" cy="213360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981188" y="2319527"/>
            <a:ext cx="1701164" cy="695325"/>
            <a:chOff x="7981188" y="2319527"/>
            <a:chExt cx="1701164" cy="695325"/>
          </a:xfrm>
        </p:grpSpPr>
        <p:sp>
          <p:nvSpPr>
            <p:cNvPr id="51" name="object 51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1674876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674876" y="6690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0" y="669036"/>
                  </a:moveTo>
                  <a:lnTo>
                    <a:pt x="1674876" y="669036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7563" y="2549016"/>
              <a:ext cx="1387221" cy="213360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6626" y="549859"/>
            <a:ext cx="6389624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207" y="2548127"/>
            <a:ext cx="3746500" cy="2019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200" y="1621536"/>
            <a:ext cx="288048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14818" y="2665476"/>
            <a:ext cx="1886330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0409" y="3709415"/>
            <a:ext cx="849629" cy="2743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6881" y="4753355"/>
            <a:ext cx="2398903" cy="27431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665464" y="1945385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5">
                <a:moveTo>
                  <a:pt x="25907" y="596773"/>
                </a:moveTo>
                <a:lnTo>
                  <a:pt x="0" y="596773"/>
                </a:lnTo>
                <a:lnTo>
                  <a:pt x="38861" y="674497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3"/>
                </a:lnTo>
                <a:close/>
              </a:path>
              <a:path w="78104" h="675005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5">
                <a:moveTo>
                  <a:pt x="77724" y="596773"/>
                </a:moveTo>
                <a:lnTo>
                  <a:pt x="51815" y="596773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65464" y="2989326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4">
                <a:moveTo>
                  <a:pt x="25907" y="596773"/>
                </a:moveTo>
                <a:lnTo>
                  <a:pt x="0" y="596773"/>
                </a:lnTo>
                <a:lnTo>
                  <a:pt x="38861" y="674497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3"/>
                </a:lnTo>
                <a:close/>
              </a:path>
              <a:path w="78104" h="675004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4">
                <a:moveTo>
                  <a:pt x="77724" y="596773"/>
                </a:moveTo>
                <a:lnTo>
                  <a:pt x="51815" y="596773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65464" y="4033265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4">
                <a:moveTo>
                  <a:pt x="25907" y="596772"/>
                </a:moveTo>
                <a:lnTo>
                  <a:pt x="0" y="596772"/>
                </a:lnTo>
                <a:lnTo>
                  <a:pt x="38861" y="674496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2"/>
                </a:lnTo>
                <a:close/>
              </a:path>
              <a:path w="78104" h="675004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4">
                <a:moveTo>
                  <a:pt x="77724" y="596772"/>
                </a:moveTo>
                <a:lnTo>
                  <a:pt x="51815" y="596772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1214" y="5797296"/>
            <a:ext cx="2144903" cy="27432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665464" y="5077205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4">
                <a:moveTo>
                  <a:pt x="25907" y="596709"/>
                </a:moveTo>
                <a:lnTo>
                  <a:pt x="0" y="596709"/>
                </a:lnTo>
                <a:lnTo>
                  <a:pt x="38861" y="674433"/>
                </a:lnTo>
                <a:lnTo>
                  <a:pt x="71247" y="609663"/>
                </a:lnTo>
                <a:lnTo>
                  <a:pt x="25907" y="609663"/>
                </a:lnTo>
                <a:lnTo>
                  <a:pt x="25907" y="596709"/>
                </a:lnTo>
                <a:close/>
              </a:path>
              <a:path w="78104" h="675004">
                <a:moveTo>
                  <a:pt x="51815" y="0"/>
                </a:moveTo>
                <a:lnTo>
                  <a:pt x="25907" y="0"/>
                </a:lnTo>
                <a:lnTo>
                  <a:pt x="25907" y="609663"/>
                </a:lnTo>
                <a:lnTo>
                  <a:pt x="51815" y="609663"/>
                </a:lnTo>
                <a:lnTo>
                  <a:pt x="51815" y="0"/>
                </a:lnTo>
                <a:close/>
              </a:path>
              <a:path w="78104" h="675004">
                <a:moveTo>
                  <a:pt x="77724" y="596709"/>
                </a:moveTo>
                <a:lnTo>
                  <a:pt x="51815" y="596709"/>
                </a:lnTo>
                <a:lnTo>
                  <a:pt x="51815" y="609663"/>
                </a:lnTo>
                <a:lnTo>
                  <a:pt x="71247" y="609663"/>
                </a:lnTo>
                <a:lnTo>
                  <a:pt x="77724" y="59670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38883" y="549859"/>
            <a:ext cx="8873490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810" y="2080260"/>
            <a:ext cx="3309265" cy="28960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6181" y="1671777"/>
            <a:ext cx="846327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1169" y="2716402"/>
            <a:ext cx="1829688" cy="2743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49060" y="3728592"/>
            <a:ext cx="2005964" cy="274320"/>
            <a:chOff x="5949060" y="3728592"/>
            <a:chExt cx="2005964" cy="2743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9060" y="3728592"/>
              <a:ext cx="634364" cy="274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6552" y="3728592"/>
              <a:ext cx="185927" cy="2743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9516" y="3728592"/>
              <a:ext cx="1405127" cy="27431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924041" y="4838065"/>
            <a:ext cx="2060575" cy="274320"/>
            <a:chOff x="5924041" y="4838065"/>
            <a:chExt cx="2060575" cy="2743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4041" y="4838065"/>
              <a:ext cx="634364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1533" y="4838065"/>
              <a:ext cx="186537" cy="2743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4878" y="4838065"/>
              <a:ext cx="1459738" cy="27431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6864095" y="1995677"/>
            <a:ext cx="78105" cy="675005"/>
          </a:xfrm>
          <a:custGeom>
            <a:avLst/>
            <a:gdLst/>
            <a:ahLst/>
            <a:cxnLst/>
            <a:rect l="l" t="t" r="r" b="b"/>
            <a:pathLst>
              <a:path w="78104" h="675005">
                <a:moveTo>
                  <a:pt x="25907" y="596773"/>
                </a:moveTo>
                <a:lnTo>
                  <a:pt x="0" y="596773"/>
                </a:lnTo>
                <a:lnTo>
                  <a:pt x="38861" y="674497"/>
                </a:lnTo>
                <a:lnTo>
                  <a:pt x="71247" y="609726"/>
                </a:lnTo>
                <a:lnTo>
                  <a:pt x="25907" y="609726"/>
                </a:lnTo>
                <a:lnTo>
                  <a:pt x="25907" y="596773"/>
                </a:lnTo>
                <a:close/>
              </a:path>
              <a:path w="78104" h="675005">
                <a:moveTo>
                  <a:pt x="51815" y="0"/>
                </a:moveTo>
                <a:lnTo>
                  <a:pt x="25907" y="0"/>
                </a:lnTo>
                <a:lnTo>
                  <a:pt x="25907" y="609726"/>
                </a:lnTo>
                <a:lnTo>
                  <a:pt x="51815" y="609726"/>
                </a:lnTo>
                <a:lnTo>
                  <a:pt x="51815" y="0"/>
                </a:lnTo>
                <a:close/>
              </a:path>
              <a:path w="78104" h="675005">
                <a:moveTo>
                  <a:pt x="77724" y="596773"/>
                </a:moveTo>
                <a:lnTo>
                  <a:pt x="51815" y="596773"/>
                </a:lnTo>
                <a:lnTo>
                  <a:pt x="51815" y="609726"/>
                </a:lnTo>
                <a:lnTo>
                  <a:pt x="71247" y="609726"/>
                </a:lnTo>
                <a:lnTo>
                  <a:pt x="77724" y="5967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64095" y="3039617"/>
            <a:ext cx="78105" cy="643255"/>
          </a:xfrm>
          <a:custGeom>
            <a:avLst/>
            <a:gdLst/>
            <a:ahLst/>
            <a:cxnLst/>
            <a:rect l="l" t="t" r="r" b="b"/>
            <a:pathLst>
              <a:path w="78104" h="643254">
                <a:moveTo>
                  <a:pt x="25907" y="565023"/>
                </a:moveTo>
                <a:lnTo>
                  <a:pt x="0" y="565023"/>
                </a:lnTo>
                <a:lnTo>
                  <a:pt x="38861" y="642747"/>
                </a:lnTo>
                <a:lnTo>
                  <a:pt x="71247" y="577977"/>
                </a:lnTo>
                <a:lnTo>
                  <a:pt x="25907" y="577977"/>
                </a:lnTo>
                <a:lnTo>
                  <a:pt x="25907" y="565023"/>
                </a:lnTo>
                <a:close/>
              </a:path>
              <a:path w="78104" h="643254">
                <a:moveTo>
                  <a:pt x="51815" y="0"/>
                </a:moveTo>
                <a:lnTo>
                  <a:pt x="25907" y="0"/>
                </a:lnTo>
                <a:lnTo>
                  <a:pt x="25907" y="577977"/>
                </a:lnTo>
                <a:lnTo>
                  <a:pt x="51815" y="577977"/>
                </a:lnTo>
                <a:lnTo>
                  <a:pt x="51815" y="0"/>
                </a:lnTo>
                <a:close/>
              </a:path>
              <a:path w="78104" h="643254">
                <a:moveTo>
                  <a:pt x="77724" y="565023"/>
                </a:moveTo>
                <a:lnTo>
                  <a:pt x="51815" y="565023"/>
                </a:lnTo>
                <a:lnTo>
                  <a:pt x="51815" y="577977"/>
                </a:lnTo>
                <a:lnTo>
                  <a:pt x="71247" y="577977"/>
                </a:lnTo>
                <a:lnTo>
                  <a:pt x="77724" y="56502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64095" y="4051553"/>
            <a:ext cx="78105" cy="740410"/>
          </a:xfrm>
          <a:custGeom>
            <a:avLst/>
            <a:gdLst/>
            <a:ahLst/>
            <a:cxnLst/>
            <a:rect l="l" t="t" r="r" b="b"/>
            <a:pathLst>
              <a:path w="78104" h="740410">
                <a:moveTo>
                  <a:pt x="25907" y="662305"/>
                </a:moveTo>
                <a:lnTo>
                  <a:pt x="0" y="662305"/>
                </a:lnTo>
                <a:lnTo>
                  <a:pt x="38861" y="740029"/>
                </a:lnTo>
                <a:lnTo>
                  <a:pt x="71247" y="675259"/>
                </a:lnTo>
                <a:lnTo>
                  <a:pt x="25907" y="675259"/>
                </a:lnTo>
                <a:lnTo>
                  <a:pt x="25907" y="662305"/>
                </a:lnTo>
                <a:close/>
              </a:path>
              <a:path w="78104" h="740410">
                <a:moveTo>
                  <a:pt x="51815" y="0"/>
                </a:moveTo>
                <a:lnTo>
                  <a:pt x="25907" y="0"/>
                </a:lnTo>
                <a:lnTo>
                  <a:pt x="25907" y="675259"/>
                </a:lnTo>
                <a:lnTo>
                  <a:pt x="51815" y="675259"/>
                </a:lnTo>
                <a:lnTo>
                  <a:pt x="51815" y="0"/>
                </a:lnTo>
                <a:close/>
              </a:path>
              <a:path w="78104" h="740410">
                <a:moveTo>
                  <a:pt x="77724" y="662305"/>
                </a:moveTo>
                <a:lnTo>
                  <a:pt x="51815" y="662305"/>
                </a:lnTo>
                <a:lnTo>
                  <a:pt x="51815" y="675259"/>
                </a:lnTo>
                <a:lnTo>
                  <a:pt x="71247" y="675259"/>
                </a:lnTo>
                <a:lnTo>
                  <a:pt x="77724" y="66230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59952" y="1672412"/>
            <a:ext cx="2097278" cy="27462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8803258" y="2683764"/>
            <a:ext cx="2005330" cy="274320"/>
            <a:chOff x="8803258" y="2683764"/>
            <a:chExt cx="2005330" cy="27432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3258" y="2683764"/>
              <a:ext cx="634365" cy="2743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0750" y="2683764"/>
              <a:ext cx="185927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3714" y="2683764"/>
              <a:ext cx="1404874" cy="2743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777351" y="3730497"/>
            <a:ext cx="2062480" cy="274320"/>
            <a:chOff x="8777351" y="3730497"/>
            <a:chExt cx="2062480" cy="27432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7351" y="3730497"/>
              <a:ext cx="634746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85097" y="3730497"/>
              <a:ext cx="185927" cy="2743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8061" y="3730497"/>
              <a:ext cx="1461389" cy="274319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19310" y="4776800"/>
            <a:ext cx="1212430" cy="27462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9718547" y="1997201"/>
            <a:ext cx="78105" cy="641350"/>
          </a:xfrm>
          <a:custGeom>
            <a:avLst/>
            <a:gdLst/>
            <a:ahLst/>
            <a:cxnLst/>
            <a:rect l="l" t="t" r="r" b="b"/>
            <a:pathLst>
              <a:path w="78104" h="641350">
                <a:moveTo>
                  <a:pt x="25907" y="563626"/>
                </a:moveTo>
                <a:lnTo>
                  <a:pt x="0" y="563626"/>
                </a:lnTo>
                <a:lnTo>
                  <a:pt x="38861" y="641350"/>
                </a:lnTo>
                <a:lnTo>
                  <a:pt x="71247" y="576580"/>
                </a:lnTo>
                <a:lnTo>
                  <a:pt x="25907" y="576580"/>
                </a:lnTo>
                <a:lnTo>
                  <a:pt x="25907" y="563626"/>
                </a:lnTo>
                <a:close/>
              </a:path>
              <a:path w="78104" h="641350">
                <a:moveTo>
                  <a:pt x="51816" y="0"/>
                </a:moveTo>
                <a:lnTo>
                  <a:pt x="25907" y="0"/>
                </a:lnTo>
                <a:lnTo>
                  <a:pt x="25907" y="576580"/>
                </a:lnTo>
                <a:lnTo>
                  <a:pt x="51816" y="576580"/>
                </a:lnTo>
                <a:lnTo>
                  <a:pt x="51816" y="0"/>
                </a:lnTo>
                <a:close/>
              </a:path>
              <a:path w="78104" h="641350">
                <a:moveTo>
                  <a:pt x="77724" y="563626"/>
                </a:moveTo>
                <a:lnTo>
                  <a:pt x="51816" y="563626"/>
                </a:lnTo>
                <a:lnTo>
                  <a:pt x="51816" y="576580"/>
                </a:lnTo>
                <a:lnTo>
                  <a:pt x="71247" y="576580"/>
                </a:lnTo>
                <a:lnTo>
                  <a:pt x="77724" y="56362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718547" y="3007614"/>
            <a:ext cx="78105" cy="677545"/>
          </a:xfrm>
          <a:custGeom>
            <a:avLst/>
            <a:gdLst/>
            <a:ahLst/>
            <a:cxnLst/>
            <a:rect l="l" t="t" r="r" b="b"/>
            <a:pathLst>
              <a:path w="78104" h="677545">
                <a:moveTo>
                  <a:pt x="25907" y="599313"/>
                </a:moveTo>
                <a:lnTo>
                  <a:pt x="0" y="599313"/>
                </a:lnTo>
                <a:lnTo>
                  <a:pt x="38861" y="677037"/>
                </a:lnTo>
                <a:lnTo>
                  <a:pt x="71247" y="612267"/>
                </a:lnTo>
                <a:lnTo>
                  <a:pt x="25907" y="612267"/>
                </a:lnTo>
                <a:lnTo>
                  <a:pt x="25907" y="599313"/>
                </a:lnTo>
                <a:close/>
              </a:path>
              <a:path w="78104" h="677545">
                <a:moveTo>
                  <a:pt x="51816" y="0"/>
                </a:moveTo>
                <a:lnTo>
                  <a:pt x="25907" y="0"/>
                </a:lnTo>
                <a:lnTo>
                  <a:pt x="25907" y="612267"/>
                </a:lnTo>
                <a:lnTo>
                  <a:pt x="51816" y="612267"/>
                </a:lnTo>
                <a:lnTo>
                  <a:pt x="51816" y="0"/>
                </a:lnTo>
                <a:close/>
              </a:path>
              <a:path w="78104" h="677545">
                <a:moveTo>
                  <a:pt x="77724" y="599313"/>
                </a:moveTo>
                <a:lnTo>
                  <a:pt x="51816" y="599313"/>
                </a:lnTo>
                <a:lnTo>
                  <a:pt x="51816" y="612267"/>
                </a:lnTo>
                <a:lnTo>
                  <a:pt x="71247" y="612267"/>
                </a:lnTo>
                <a:lnTo>
                  <a:pt x="77724" y="59931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729851" y="4054347"/>
            <a:ext cx="78105" cy="677545"/>
          </a:xfrm>
          <a:custGeom>
            <a:avLst/>
            <a:gdLst/>
            <a:ahLst/>
            <a:cxnLst/>
            <a:rect l="l" t="t" r="r" b="b"/>
            <a:pathLst>
              <a:path w="78104" h="677545">
                <a:moveTo>
                  <a:pt x="25917" y="599820"/>
                </a:moveTo>
                <a:lnTo>
                  <a:pt x="0" y="600328"/>
                </a:lnTo>
                <a:lnTo>
                  <a:pt x="40385" y="677290"/>
                </a:lnTo>
                <a:lnTo>
                  <a:pt x="71078" y="612775"/>
                </a:lnTo>
                <a:lnTo>
                  <a:pt x="26162" y="612775"/>
                </a:lnTo>
                <a:lnTo>
                  <a:pt x="25917" y="599820"/>
                </a:lnTo>
                <a:close/>
              </a:path>
              <a:path w="78104" h="677545">
                <a:moveTo>
                  <a:pt x="51825" y="599312"/>
                </a:moveTo>
                <a:lnTo>
                  <a:pt x="25917" y="599820"/>
                </a:lnTo>
                <a:lnTo>
                  <a:pt x="26162" y="612775"/>
                </a:lnTo>
                <a:lnTo>
                  <a:pt x="52070" y="612266"/>
                </a:lnTo>
                <a:lnTo>
                  <a:pt x="51825" y="599312"/>
                </a:lnTo>
                <a:close/>
              </a:path>
              <a:path w="78104" h="677545">
                <a:moveTo>
                  <a:pt x="77724" y="598804"/>
                </a:moveTo>
                <a:lnTo>
                  <a:pt x="51825" y="599312"/>
                </a:lnTo>
                <a:lnTo>
                  <a:pt x="52070" y="612266"/>
                </a:lnTo>
                <a:lnTo>
                  <a:pt x="26162" y="612775"/>
                </a:lnTo>
                <a:lnTo>
                  <a:pt x="71078" y="612775"/>
                </a:lnTo>
                <a:lnTo>
                  <a:pt x="77724" y="598804"/>
                </a:lnTo>
                <a:close/>
              </a:path>
              <a:path w="78104" h="677545">
                <a:moveTo>
                  <a:pt x="40513" y="0"/>
                </a:moveTo>
                <a:lnTo>
                  <a:pt x="14604" y="507"/>
                </a:lnTo>
                <a:lnTo>
                  <a:pt x="25917" y="599820"/>
                </a:lnTo>
                <a:lnTo>
                  <a:pt x="51825" y="599312"/>
                </a:lnTo>
                <a:lnTo>
                  <a:pt x="4051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47506" y="5853988"/>
            <a:ext cx="2144903" cy="274320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730740" y="5100065"/>
            <a:ext cx="78105" cy="708025"/>
          </a:xfrm>
          <a:custGeom>
            <a:avLst/>
            <a:gdLst/>
            <a:ahLst/>
            <a:cxnLst/>
            <a:rect l="l" t="t" r="r" b="b"/>
            <a:pathLst>
              <a:path w="78104" h="708025">
                <a:moveTo>
                  <a:pt x="25907" y="629742"/>
                </a:moveTo>
                <a:lnTo>
                  <a:pt x="0" y="629742"/>
                </a:lnTo>
                <a:lnTo>
                  <a:pt x="38861" y="707466"/>
                </a:lnTo>
                <a:lnTo>
                  <a:pt x="71247" y="642696"/>
                </a:lnTo>
                <a:lnTo>
                  <a:pt x="25907" y="642696"/>
                </a:lnTo>
                <a:lnTo>
                  <a:pt x="25907" y="629742"/>
                </a:lnTo>
                <a:close/>
              </a:path>
              <a:path w="78104" h="708025">
                <a:moveTo>
                  <a:pt x="51815" y="0"/>
                </a:moveTo>
                <a:lnTo>
                  <a:pt x="25907" y="0"/>
                </a:lnTo>
                <a:lnTo>
                  <a:pt x="25907" y="642696"/>
                </a:lnTo>
                <a:lnTo>
                  <a:pt x="51815" y="642696"/>
                </a:lnTo>
                <a:lnTo>
                  <a:pt x="51815" y="0"/>
                </a:lnTo>
                <a:close/>
              </a:path>
              <a:path w="78104" h="708025">
                <a:moveTo>
                  <a:pt x="77724" y="629742"/>
                </a:moveTo>
                <a:lnTo>
                  <a:pt x="51815" y="629742"/>
                </a:lnTo>
                <a:lnTo>
                  <a:pt x="51815" y="642696"/>
                </a:lnTo>
                <a:lnTo>
                  <a:pt x="71247" y="642696"/>
                </a:lnTo>
                <a:lnTo>
                  <a:pt x="77724" y="62974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3476" y="549859"/>
            <a:ext cx="8541893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2252" y="1369186"/>
            <a:ext cx="931811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7232" y="2260345"/>
            <a:ext cx="989291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3085" y="3151885"/>
            <a:ext cx="1829307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2252" y="4099559"/>
            <a:ext cx="931811" cy="27431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485631" y="1692401"/>
            <a:ext cx="78105" cy="521970"/>
          </a:xfrm>
          <a:custGeom>
            <a:avLst/>
            <a:gdLst/>
            <a:ahLst/>
            <a:cxnLst/>
            <a:rect l="l" t="t" r="r" b="b"/>
            <a:pathLst>
              <a:path w="78104" h="521969">
                <a:moveTo>
                  <a:pt x="25908" y="444119"/>
                </a:moveTo>
                <a:lnTo>
                  <a:pt x="0" y="444119"/>
                </a:lnTo>
                <a:lnTo>
                  <a:pt x="38862" y="521843"/>
                </a:lnTo>
                <a:lnTo>
                  <a:pt x="71247" y="457073"/>
                </a:lnTo>
                <a:lnTo>
                  <a:pt x="25908" y="457073"/>
                </a:lnTo>
                <a:lnTo>
                  <a:pt x="25908" y="444119"/>
                </a:lnTo>
                <a:close/>
              </a:path>
              <a:path w="78104" h="521969">
                <a:moveTo>
                  <a:pt x="51816" y="0"/>
                </a:moveTo>
                <a:lnTo>
                  <a:pt x="25908" y="0"/>
                </a:lnTo>
                <a:lnTo>
                  <a:pt x="25908" y="457073"/>
                </a:lnTo>
                <a:lnTo>
                  <a:pt x="51816" y="457073"/>
                </a:lnTo>
                <a:lnTo>
                  <a:pt x="51816" y="0"/>
                </a:lnTo>
                <a:close/>
              </a:path>
              <a:path w="78104" h="521969">
                <a:moveTo>
                  <a:pt x="77724" y="444119"/>
                </a:moveTo>
                <a:lnTo>
                  <a:pt x="51816" y="444119"/>
                </a:lnTo>
                <a:lnTo>
                  <a:pt x="51816" y="457073"/>
                </a:lnTo>
                <a:lnTo>
                  <a:pt x="71247" y="457073"/>
                </a:lnTo>
                <a:lnTo>
                  <a:pt x="77724" y="44411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485631" y="2583942"/>
            <a:ext cx="78105" cy="521970"/>
          </a:xfrm>
          <a:custGeom>
            <a:avLst/>
            <a:gdLst/>
            <a:ahLst/>
            <a:cxnLst/>
            <a:rect l="l" t="t" r="r" b="b"/>
            <a:pathLst>
              <a:path w="78104" h="521969">
                <a:moveTo>
                  <a:pt x="25908" y="444119"/>
                </a:moveTo>
                <a:lnTo>
                  <a:pt x="0" y="444119"/>
                </a:lnTo>
                <a:lnTo>
                  <a:pt x="38862" y="521843"/>
                </a:lnTo>
                <a:lnTo>
                  <a:pt x="71247" y="457073"/>
                </a:lnTo>
                <a:lnTo>
                  <a:pt x="25908" y="457073"/>
                </a:lnTo>
                <a:lnTo>
                  <a:pt x="25908" y="444119"/>
                </a:lnTo>
                <a:close/>
              </a:path>
              <a:path w="78104" h="521969">
                <a:moveTo>
                  <a:pt x="51816" y="0"/>
                </a:moveTo>
                <a:lnTo>
                  <a:pt x="25908" y="0"/>
                </a:lnTo>
                <a:lnTo>
                  <a:pt x="25908" y="457073"/>
                </a:lnTo>
                <a:lnTo>
                  <a:pt x="51816" y="457073"/>
                </a:lnTo>
                <a:lnTo>
                  <a:pt x="51816" y="0"/>
                </a:lnTo>
                <a:close/>
              </a:path>
              <a:path w="78104" h="521969">
                <a:moveTo>
                  <a:pt x="77724" y="444119"/>
                </a:moveTo>
                <a:lnTo>
                  <a:pt x="51816" y="444119"/>
                </a:lnTo>
                <a:lnTo>
                  <a:pt x="51816" y="457073"/>
                </a:lnTo>
                <a:lnTo>
                  <a:pt x="71247" y="457073"/>
                </a:lnTo>
                <a:lnTo>
                  <a:pt x="77724" y="44411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85631" y="3475482"/>
            <a:ext cx="78105" cy="578485"/>
          </a:xfrm>
          <a:custGeom>
            <a:avLst/>
            <a:gdLst/>
            <a:ahLst/>
            <a:cxnLst/>
            <a:rect l="l" t="t" r="r" b="b"/>
            <a:pathLst>
              <a:path w="78104" h="578485">
                <a:moveTo>
                  <a:pt x="25908" y="500379"/>
                </a:moveTo>
                <a:lnTo>
                  <a:pt x="0" y="500379"/>
                </a:lnTo>
                <a:lnTo>
                  <a:pt x="38862" y="578103"/>
                </a:lnTo>
                <a:lnTo>
                  <a:pt x="71247" y="513333"/>
                </a:lnTo>
                <a:lnTo>
                  <a:pt x="25908" y="513333"/>
                </a:lnTo>
                <a:lnTo>
                  <a:pt x="25908" y="500379"/>
                </a:lnTo>
                <a:close/>
              </a:path>
              <a:path w="78104" h="578485">
                <a:moveTo>
                  <a:pt x="51816" y="0"/>
                </a:moveTo>
                <a:lnTo>
                  <a:pt x="25908" y="0"/>
                </a:lnTo>
                <a:lnTo>
                  <a:pt x="25908" y="513333"/>
                </a:lnTo>
                <a:lnTo>
                  <a:pt x="51816" y="513333"/>
                </a:lnTo>
                <a:lnTo>
                  <a:pt x="51816" y="0"/>
                </a:lnTo>
                <a:close/>
              </a:path>
              <a:path w="78104" h="578485">
                <a:moveTo>
                  <a:pt x="77724" y="500379"/>
                </a:moveTo>
                <a:lnTo>
                  <a:pt x="51816" y="500379"/>
                </a:lnTo>
                <a:lnTo>
                  <a:pt x="51816" y="513333"/>
                </a:lnTo>
                <a:lnTo>
                  <a:pt x="71247" y="513333"/>
                </a:lnTo>
                <a:lnTo>
                  <a:pt x="77724" y="50037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7232" y="5128005"/>
            <a:ext cx="989291" cy="27431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485631" y="4423409"/>
            <a:ext cx="78105" cy="659130"/>
          </a:xfrm>
          <a:custGeom>
            <a:avLst/>
            <a:gdLst/>
            <a:ahLst/>
            <a:cxnLst/>
            <a:rect l="l" t="t" r="r" b="b"/>
            <a:pathLst>
              <a:path w="78104" h="659129">
                <a:moveTo>
                  <a:pt x="25908" y="581278"/>
                </a:moveTo>
                <a:lnTo>
                  <a:pt x="0" y="581278"/>
                </a:lnTo>
                <a:lnTo>
                  <a:pt x="38862" y="659002"/>
                </a:lnTo>
                <a:lnTo>
                  <a:pt x="71247" y="594232"/>
                </a:lnTo>
                <a:lnTo>
                  <a:pt x="25908" y="594232"/>
                </a:lnTo>
                <a:lnTo>
                  <a:pt x="25908" y="581278"/>
                </a:lnTo>
                <a:close/>
              </a:path>
              <a:path w="78104" h="659129">
                <a:moveTo>
                  <a:pt x="51816" y="0"/>
                </a:moveTo>
                <a:lnTo>
                  <a:pt x="25908" y="0"/>
                </a:lnTo>
                <a:lnTo>
                  <a:pt x="25908" y="594232"/>
                </a:lnTo>
                <a:lnTo>
                  <a:pt x="51816" y="594232"/>
                </a:lnTo>
                <a:lnTo>
                  <a:pt x="51816" y="0"/>
                </a:lnTo>
                <a:close/>
              </a:path>
              <a:path w="78104" h="659129">
                <a:moveTo>
                  <a:pt x="77724" y="581278"/>
                </a:moveTo>
                <a:lnTo>
                  <a:pt x="51816" y="581278"/>
                </a:lnTo>
                <a:lnTo>
                  <a:pt x="51816" y="594232"/>
                </a:lnTo>
                <a:lnTo>
                  <a:pt x="71247" y="594232"/>
                </a:lnTo>
                <a:lnTo>
                  <a:pt x="77724" y="58127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2932" y="2482595"/>
            <a:ext cx="2888793" cy="17276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62088" y="6131966"/>
            <a:ext cx="2035555" cy="27432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485631" y="5450585"/>
            <a:ext cx="78105" cy="635000"/>
          </a:xfrm>
          <a:custGeom>
            <a:avLst/>
            <a:gdLst/>
            <a:ahLst/>
            <a:cxnLst/>
            <a:rect l="l" t="t" r="r" b="b"/>
            <a:pathLst>
              <a:path w="78104" h="635000">
                <a:moveTo>
                  <a:pt x="25908" y="556755"/>
                </a:moveTo>
                <a:lnTo>
                  <a:pt x="0" y="556755"/>
                </a:lnTo>
                <a:lnTo>
                  <a:pt x="38862" y="634479"/>
                </a:lnTo>
                <a:lnTo>
                  <a:pt x="71247" y="569709"/>
                </a:lnTo>
                <a:lnTo>
                  <a:pt x="25908" y="569709"/>
                </a:lnTo>
                <a:lnTo>
                  <a:pt x="25908" y="556755"/>
                </a:lnTo>
                <a:close/>
              </a:path>
              <a:path w="78104" h="635000">
                <a:moveTo>
                  <a:pt x="51816" y="0"/>
                </a:moveTo>
                <a:lnTo>
                  <a:pt x="25908" y="0"/>
                </a:lnTo>
                <a:lnTo>
                  <a:pt x="25908" y="569709"/>
                </a:lnTo>
                <a:lnTo>
                  <a:pt x="51816" y="569709"/>
                </a:lnTo>
                <a:lnTo>
                  <a:pt x="51816" y="0"/>
                </a:lnTo>
                <a:close/>
              </a:path>
              <a:path w="78104" h="635000">
                <a:moveTo>
                  <a:pt x="77724" y="556755"/>
                </a:moveTo>
                <a:lnTo>
                  <a:pt x="51816" y="556755"/>
                </a:lnTo>
                <a:lnTo>
                  <a:pt x="51816" y="569709"/>
                </a:lnTo>
                <a:lnTo>
                  <a:pt x="71247" y="569709"/>
                </a:lnTo>
                <a:lnTo>
                  <a:pt x="77724" y="55675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0708" y="554431"/>
            <a:ext cx="11666601" cy="5184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956" y="2619755"/>
            <a:ext cx="2890163" cy="23109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1115" y="1334135"/>
            <a:ext cx="1889379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1169" y="2377439"/>
            <a:ext cx="1535811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0117" y="3409441"/>
            <a:ext cx="2035556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6530" y="4499483"/>
            <a:ext cx="1589913" cy="27431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728459" y="1658873"/>
            <a:ext cx="78105" cy="674370"/>
          </a:xfrm>
          <a:custGeom>
            <a:avLst/>
            <a:gdLst/>
            <a:ahLst/>
            <a:cxnLst/>
            <a:rect l="l" t="t" r="r" b="b"/>
            <a:pathLst>
              <a:path w="78104" h="674369">
                <a:moveTo>
                  <a:pt x="25908" y="596138"/>
                </a:moveTo>
                <a:lnTo>
                  <a:pt x="0" y="596138"/>
                </a:lnTo>
                <a:lnTo>
                  <a:pt x="38862" y="673862"/>
                </a:lnTo>
                <a:lnTo>
                  <a:pt x="71247" y="609091"/>
                </a:lnTo>
                <a:lnTo>
                  <a:pt x="25908" y="609091"/>
                </a:lnTo>
                <a:lnTo>
                  <a:pt x="25908" y="596138"/>
                </a:lnTo>
                <a:close/>
              </a:path>
              <a:path w="78104" h="674369">
                <a:moveTo>
                  <a:pt x="51816" y="0"/>
                </a:moveTo>
                <a:lnTo>
                  <a:pt x="25908" y="0"/>
                </a:lnTo>
                <a:lnTo>
                  <a:pt x="25908" y="609091"/>
                </a:lnTo>
                <a:lnTo>
                  <a:pt x="51816" y="609091"/>
                </a:lnTo>
                <a:lnTo>
                  <a:pt x="51816" y="0"/>
                </a:lnTo>
                <a:close/>
              </a:path>
              <a:path w="78104" h="674369">
                <a:moveTo>
                  <a:pt x="77724" y="596138"/>
                </a:moveTo>
                <a:lnTo>
                  <a:pt x="51816" y="596138"/>
                </a:lnTo>
                <a:lnTo>
                  <a:pt x="51816" y="609091"/>
                </a:lnTo>
                <a:lnTo>
                  <a:pt x="71247" y="609091"/>
                </a:lnTo>
                <a:lnTo>
                  <a:pt x="77724" y="59613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8459" y="2701289"/>
            <a:ext cx="78105" cy="662940"/>
          </a:xfrm>
          <a:custGeom>
            <a:avLst/>
            <a:gdLst/>
            <a:ahLst/>
            <a:cxnLst/>
            <a:rect l="l" t="t" r="r" b="b"/>
            <a:pathLst>
              <a:path w="78104" h="662939">
                <a:moveTo>
                  <a:pt x="25908" y="584835"/>
                </a:moveTo>
                <a:lnTo>
                  <a:pt x="0" y="584835"/>
                </a:lnTo>
                <a:lnTo>
                  <a:pt x="38862" y="662559"/>
                </a:lnTo>
                <a:lnTo>
                  <a:pt x="71247" y="597788"/>
                </a:lnTo>
                <a:lnTo>
                  <a:pt x="25908" y="597788"/>
                </a:lnTo>
                <a:lnTo>
                  <a:pt x="25908" y="584835"/>
                </a:lnTo>
                <a:close/>
              </a:path>
              <a:path w="78104" h="662939">
                <a:moveTo>
                  <a:pt x="51816" y="0"/>
                </a:moveTo>
                <a:lnTo>
                  <a:pt x="25908" y="0"/>
                </a:lnTo>
                <a:lnTo>
                  <a:pt x="25908" y="597788"/>
                </a:lnTo>
                <a:lnTo>
                  <a:pt x="51816" y="597788"/>
                </a:lnTo>
                <a:lnTo>
                  <a:pt x="51816" y="0"/>
                </a:lnTo>
                <a:close/>
              </a:path>
              <a:path w="78104" h="662939">
                <a:moveTo>
                  <a:pt x="77724" y="584835"/>
                </a:moveTo>
                <a:lnTo>
                  <a:pt x="51816" y="584835"/>
                </a:lnTo>
                <a:lnTo>
                  <a:pt x="51816" y="597788"/>
                </a:lnTo>
                <a:lnTo>
                  <a:pt x="71247" y="597788"/>
                </a:lnTo>
                <a:lnTo>
                  <a:pt x="77724" y="58483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28459" y="3733038"/>
            <a:ext cx="78105" cy="720725"/>
          </a:xfrm>
          <a:custGeom>
            <a:avLst/>
            <a:gdLst/>
            <a:ahLst/>
            <a:cxnLst/>
            <a:rect l="l" t="t" r="r" b="b"/>
            <a:pathLst>
              <a:path w="78104" h="720725">
                <a:moveTo>
                  <a:pt x="25908" y="642493"/>
                </a:moveTo>
                <a:lnTo>
                  <a:pt x="0" y="642493"/>
                </a:lnTo>
                <a:lnTo>
                  <a:pt x="38862" y="720217"/>
                </a:lnTo>
                <a:lnTo>
                  <a:pt x="71247" y="655447"/>
                </a:lnTo>
                <a:lnTo>
                  <a:pt x="25908" y="655447"/>
                </a:lnTo>
                <a:lnTo>
                  <a:pt x="25908" y="642493"/>
                </a:lnTo>
                <a:close/>
              </a:path>
              <a:path w="78104" h="720725">
                <a:moveTo>
                  <a:pt x="51816" y="0"/>
                </a:moveTo>
                <a:lnTo>
                  <a:pt x="25908" y="0"/>
                </a:lnTo>
                <a:lnTo>
                  <a:pt x="25908" y="655447"/>
                </a:lnTo>
                <a:lnTo>
                  <a:pt x="51816" y="655447"/>
                </a:lnTo>
                <a:lnTo>
                  <a:pt x="51816" y="0"/>
                </a:lnTo>
                <a:close/>
              </a:path>
              <a:path w="78104" h="720725">
                <a:moveTo>
                  <a:pt x="77724" y="642493"/>
                </a:moveTo>
                <a:lnTo>
                  <a:pt x="51816" y="642493"/>
                </a:lnTo>
                <a:lnTo>
                  <a:pt x="51816" y="655447"/>
                </a:lnTo>
                <a:lnTo>
                  <a:pt x="71247" y="655447"/>
                </a:lnTo>
                <a:lnTo>
                  <a:pt x="77724" y="64249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6268" y="1334135"/>
            <a:ext cx="1889378" cy="2743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74556" y="2362200"/>
            <a:ext cx="1829180" cy="274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34120" y="3409441"/>
            <a:ext cx="2718434" cy="2743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0704" y="4458334"/>
            <a:ext cx="2035555" cy="27431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9601454" y="1658873"/>
            <a:ext cx="78105" cy="658495"/>
          </a:xfrm>
          <a:custGeom>
            <a:avLst/>
            <a:gdLst/>
            <a:ahLst/>
            <a:cxnLst/>
            <a:rect l="l" t="t" r="r" b="b"/>
            <a:pathLst>
              <a:path w="78104" h="658494">
                <a:moveTo>
                  <a:pt x="0" y="580643"/>
                </a:moveTo>
                <a:lnTo>
                  <a:pt x="38607" y="658495"/>
                </a:lnTo>
                <a:lnTo>
                  <a:pt x="71258" y="593725"/>
                </a:lnTo>
                <a:lnTo>
                  <a:pt x="25907" y="593725"/>
                </a:lnTo>
                <a:lnTo>
                  <a:pt x="25952" y="580728"/>
                </a:lnTo>
                <a:lnTo>
                  <a:pt x="0" y="580643"/>
                </a:lnTo>
                <a:close/>
              </a:path>
              <a:path w="78104" h="658494">
                <a:moveTo>
                  <a:pt x="25952" y="580728"/>
                </a:moveTo>
                <a:lnTo>
                  <a:pt x="25907" y="593725"/>
                </a:lnTo>
                <a:lnTo>
                  <a:pt x="51816" y="593725"/>
                </a:lnTo>
                <a:lnTo>
                  <a:pt x="51860" y="580813"/>
                </a:lnTo>
                <a:lnTo>
                  <a:pt x="25952" y="580728"/>
                </a:lnTo>
                <a:close/>
              </a:path>
              <a:path w="78104" h="658494">
                <a:moveTo>
                  <a:pt x="51860" y="580813"/>
                </a:moveTo>
                <a:lnTo>
                  <a:pt x="51816" y="593725"/>
                </a:lnTo>
                <a:lnTo>
                  <a:pt x="71258" y="593725"/>
                </a:lnTo>
                <a:lnTo>
                  <a:pt x="77724" y="580898"/>
                </a:lnTo>
                <a:lnTo>
                  <a:pt x="51860" y="580813"/>
                </a:lnTo>
                <a:close/>
              </a:path>
              <a:path w="78104" h="658494">
                <a:moveTo>
                  <a:pt x="53848" y="0"/>
                </a:moveTo>
                <a:lnTo>
                  <a:pt x="27940" y="0"/>
                </a:lnTo>
                <a:lnTo>
                  <a:pt x="25952" y="580728"/>
                </a:lnTo>
                <a:lnTo>
                  <a:pt x="51860" y="580813"/>
                </a:lnTo>
                <a:lnTo>
                  <a:pt x="5384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08184" y="2685923"/>
            <a:ext cx="78105" cy="678180"/>
          </a:xfrm>
          <a:custGeom>
            <a:avLst/>
            <a:gdLst/>
            <a:ahLst/>
            <a:cxnLst/>
            <a:rect l="l" t="t" r="r" b="b"/>
            <a:pathLst>
              <a:path w="78104" h="678179">
                <a:moveTo>
                  <a:pt x="25884" y="600413"/>
                </a:moveTo>
                <a:lnTo>
                  <a:pt x="0" y="600710"/>
                </a:lnTo>
                <a:lnTo>
                  <a:pt x="39750" y="677926"/>
                </a:lnTo>
                <a:lnTo>
                  <a:pt x="71117" y="613410"/>
                </a:lnTo>
                <a:lnTo>
                  <a:pt x="26035" y="613410"/>
                </a:lnTo>
                <a:lnTo>
                  <a:pt x="25884" y="600413"/>
                </a:lnTo>
                <a:close/>
              </a:path>
              <a:path w="78104" h="678179">
                <a:moveTo>
                  <a:pt x="51793" y="600117"/>
                </a:moveTo>
                <a:lnTo>
                  <a:pt x="25884" y="600413"/>
                </a:lnTo>
                <a:lnTo>
                  <a:pt x="26035" y="613410"/>
                </a:lnTo>
                <a:lnTo>
                  <a:pt x="51943" y="613028"/>
                </a:lnTo>
                <a:lnTo>
                  <a:pt x="51793" y="600117"/>
                </a:lnTo>
                <a:close/>
              </a:path>
              <a:path w="78104" h="678179">
                <a:moveTo>
                  <a:pt x="77724" y="599821"/>
                </a:moveTo>
                <a:lnTo>
                  <a:pt x="51793" y="600117"/>
                </a:lnTo>
                <a:lnTo>
                  <a:pt x="51943" y="613028"/>
                </a:lnTo>
                <a:lnTo>
                  <a:pt x="26035" y="613410"/>
                </a:lnTo>
                <a:lnTo>
                  <a:pt x="71117" y="613410"/>
                </a:lnTo>
                <a:lnTo>
                  <a:pt x="77724" y="599821"/>
                </a:lnTo>
                <a:close/>
              </a:path>
              <a:path w="78104" h="678179">
                <a:moveTo>
                  <a:pt x="44831" y="0"/>
                </a:moveTo>
                <a:lnTo>
                  <a:pt x="18923" y="253"/>
                </a:lnTo>
                <a:lnTo>
                  <a:pt x="25884" y="600413"/>
                </a:lnTo>
                <a:lnTo>
                  <a:pt x="51793" y="600117"/>
                </a:lnTo>
                <a:lnTo>
                  <a:pt x="44831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04882" y="3732910"/>
            <a:ext cx="78105" cy="679450"/>
          </a:xfrm>
          <a:custGeom>
            <a:avLst/>
            <a:gdLst/>
            <a:ahLst/>
            <a:cxnLst/>
            <a:rect l="l" t="t" r="r" b="b"/>
            <a:pathLst>
              <a:path w="78104" h="679450">
                <a:moveTo>
                  <a:pt x="0" y="601218"/>
                </a:moveTo>
                <a:lnTo>
                  <a:pt x="38226" y="679195"/>
                </a:lnTo>
                <a:lnTo>
                  <a:pt x="71238" y="614552"/>
                </a:lnTo>
                <a:lnTo>
                  <a:pt x="51689" y="614552"/>
                </a:lnTo>
                <a:lnTo>
                  <a:pt x="25781" y="614426"/>
                </a:lnTo>
                <a:lnTo>
                  <a:pt x="25877" y="601429"/>
                </a:lnTo>
                <a:lnTo>
                  <a:pt x="0" y="601218"/>
                </a:lnTo>
                <a:close/>
              </a:path>
              <a:path w="78104" h="679450">
                <a:moveTo>
                  <a:pt x="25877" y="601429"/>
                </a:moveTo>
                <a:lnTo>
                  <a:pt x="25781" y="614426"/>
                </a:lnTo>
                <a:lnTo>
                  <a:pt x="51689" y="614552"/>
                </a:lnTo>
                <a:lnTo>
                  <a:pt x="51785" y="601641"/>
                </a:lnTo>
                <a:lnTo>
                  <a:pt x="25877" y="601429"/>
                </a:lnTo>
                <a:close/>
              </a:path>
              <a:path w="78104" h="679450">
                <a:moveTo>
                  <a:pt x="51785" y="601641"/>
                </a:moveTo>
                <a:lnTo>
                  <a:pt x="51689" y="614552"/>
                </a:lnTo>
                <a:lnTo>
                  <a:pt x="71238" y="614552"/>
                </a:lnTo>
                <a:lnTo>
                  <a:pt x="77724" y="601852"/>
                </a:lnTo>
                <a:lnTo>
                  <a:pt x="51785" y="601641"/>
                </a:lnTo>
                <a:close/>
              </a:path>
              <a:path w="78104" h="679450">
                <a:moveTo>
                  <a:pt x="30352" y="0"/>
                </a:moveTo>
                <a:lnTo>
                  <a:pt x="25877" y="601429"/>
                </a:lnTo>
                <a:lnTo>
                  <a:pt x="51785" y="601641"/>
                </a:lnTo>
                <a:lnTo>
                  <a:pt x="56261" y="253"/>
                </a:lnTo>
                <a:lnTo>
                  <a:pt x="30352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752585" y="5515355"/>
            <a:ext cx="1882775" cy="27431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9604247" y="4781550"/>
            <a:ext cx="78105" cy="687705"/>
          </a:xfrm>
          <a:custGeom>
            <a:avLst/>
            <a:gdLst/>
            <a:ahLst/>
            <a:cxnLst/>
            <a:rect l="l" t="t" r="r" b="b"/>
            <a:pathLst>
              <a:path w="78104" h="687704">
                <a:moveTo>
                  <a:pt x="25907" y="609727"/>
                </a:moveTo>
                <a:lnTo>
                  <a:pt x="0" y="609727"/>
                </a:lnTo>
                <a:lnTo>
                  <a:pt x="38861" y="687451"/>
                </a:lnTo>
                <a:lnTo>
                  <a:pt x="71247" y="622681"/>
                </a:lnTo>
                <a:lnTo>
                  <a:pt x="25907" y="622681"/>
                </a:lnTo>
                <a:lnTo>
                  <a:pt x="25907" y="609727"/>
                </a:lnTo>
                <a:close/>
              </a:path>
              <a:path w="78104" h="687704">
                <a:moveTo>
                  <a:pt x="51816" y="0"/>
                </a:moveTo>
                <a:lnTo>
                  <a:pt x="25907" y="0"/>
                </a:lnTo>
                <a:lnTo>
                  <a:pt x="25907" y="622681"/>
                </a:lnTo>
                <a:lnTo>
                  <a:pt x="51816" y="622681"/>
                </a:lnTo>
                <a:lnTo>
                  <a:pt x="51816" y="0"/>
                </a:lnTo>
                <a:close/>
              </a:path>
              <a:path w="78104" h="687704">
                <a:moveTo>
                  <a:pt x="77724" y="609727"/>
                </a:moveTo>
                <a:lnTo>
                  <a:pt x="51816" y="609727"/>
                </a:lnTo>
                <a:lnTo>
                  <a:pt x="51816" y="622681"/>
                </a:lnTo>
                <a:lnTo>
                  <a:pt x="71247" y="622681"/>
                </a:lnTo>
                <a:lnTo>
                  <a:pt x="77724" y="609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04276" y="6421831"/>
            <a:ext cx="2769489" cy="27432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604247" y="5839205"/>
            <a:ext cx="78105" cy="537210"/>
          </a:xfrm>
          <a:custGeom>
            <a:avLst/>
            <a:gdLst/>
            <a:ahLst/>
            <a:cxnLst/>
            <a:rect l="l" t="t" r="r" b="b"/>
            <a:pathLst>
              <a:path w="78104" h="537210">
                <a:moveTo>
                  <a:pt x="25907" y="459422"/>
                </a:moveTo>
                <a:lnTo>
                  <a:pt x="0" y="459422"/>
                </a:lnTo>
                <a:lnTo>
                  <a:pt x="38861" y="537146"/>
                </a:lnTo>
                <a:lnTo>
                  <a:pt x="71247" y="472376"/>
                </a:lnTo>
                <a:lnTo>
                  <a:pt x="25907" y="472376"/>
                </a:lnTo>
                <a:lnTo>
                  <a:pt x="25907" y="459422"/>
                </a:lnTo>
                <a:close/>
              </a:path>
              <a:path w="78104" h="537210">
                <a:moveTo>
                  <a:pt x="51816" y="0"/>
                </a:moveTo>
                <a:lnTo>
                  <a:pt x="25907" y="0"/>
                </a:lnTo>
                <a:lnTo>
                  <a:pt x="25907" y="472376"/>
                </a:lnTo>
                <a:lnTo>
                  <a:pt x="51816" y="472376"/>
                </a:lnTo>
                <a:lnTo>
                  <a:pt x="51816" y="0"/>
                </a:lnTo>
                <a:close/>
              </a:path>
              <a:path w="78104" h="537210">
                <a:moveTo>
                  <a:pt x="77724" y="459422"/>
                </a:moveTo>
                <a:lnTo>
                  <a:pt x="51816" y="459422"/>
                </a:lnTo>
                <a:lnTo>
                  <a:pt x="51816" y="472376"/>
                </a:lnTo>
                <a:lnTo>
                  <a:pt x="71247" y="472376"/>
                </a:lnTo>
                <a:lnTo>
                  <a:pt x="77724" y="45942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0790" y="2750566"/>
            <a:ext cx="404063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152144"/>
            <a:ext cx="2291206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594103"/>
            <a:ext cx="444487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1645411"/>
            <a:ext cx="41719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6409" y="2036064"/>
            <a:ext cx="2376805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240146" y="2630677"/>
            <a:ext cx="2546350" cy="365760"/>
            <a:chOff x="5240146" y="2630677"/>
            <a:chExt cx="254635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630677"/>
              <a:ext cx="113827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5760" y="2630677"/>
              <a:ext cx="1570482" cy="36576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072638"/>
            <a:ext cx="143903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66409" y="3514597"/>
            <a:ext cx="3969131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3956253"/>
            <a:ext cx="3383788" cy="3660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66715" y="3123946"/>
            <a:ext cx="4171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•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66409" y="4398898"/>
            <a:ext cx="5120005" cy="1097280"/>
            <a:chOff x="6066409" y="4398898"/>
            <a:chExt cx="5120005" cy="109728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6409" y="4398898"/>
              <a:ext cx="4472940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66409" y="4764658"/>
              <a:ext cx="3175762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4122" y="4764658"/>
              <a:ext cx="24993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29090" y="4764658"/>
              <a:ext cx="1956816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66409" y="5130418"/>
              <a:ext cx="84010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38493" y="5130418"/>
              <a:ext cx="249935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63461" y="5130418"/>
              <a:ext cx="1804162" cy="36575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594103"/>
            <a:ext cx="2612644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87371"/>
            <a:ext cx="1174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036064"/>
            <a:ext cx="3690620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477719"/>
            <a:ext cx="2430780" cy="366395"/>
            <a:chOff x="5768975" y="2477719"/>
            <a:chExt cx="2430780" cy="36639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477719"/>
              <a:ext cx="668934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0625" y="2477719"/>
              <a:ext cx="24993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5593" y="2477719"/>
              <a:ext cx="1803781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2920238"/>
            <a:ext cx="118450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3362197"/>
            <a:ext cx="4297426" cy="36575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768975" y="3803853"/>
            <a:ext cx="2601595" cy="366395"/>
            <a:chOff x="5768975" y="3803853"/>
            <a:chExt cx="2601595" cy="3663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3803853"/>
              <a:ext cx="840486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1312" y="3803853"/>
              <a:ext cx="24993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6280" y="3803853"/>
              <a:ext cx="1803780" cy="366064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68975" y="4246498"/>
            <a:ext cx="1745488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4688459"/>
            <a:ext cx="1512443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929383"/>
            <a:ext cx="3434841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422347"/>
            <a:ext cx="117475" cy="1915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68975" y="2371039"/>
            <a:ext cx="5972175" cy="732155"/>
            <a:chOff x="5768975" y="2371039"/>
            <a:chExt cx="597217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2371039"/>
              <a:ext cx="597217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737357"/>
              <a:ext cx="3515359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768975" y="3179317"/>
            <a:ext cx="5706745" cy="731520"/>
            <a:chOff x="5768975" y="3179317"/>
            <a:chExt cx="570674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179317"/>
              <a:ext cx="570674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545077"/>
              <a:ext cx="503974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768975" y="3986733"/>
            <a:ext cx="6116320" cy="732790"/>
            <a:chOff x="5768975" y="3986733"/>
            <a:chExt cx="6116320" cy="73279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3986733"/>
              <a:ext cx="6116192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353178"/>
              <a:ext cx="511035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53182" y="549859"/>
            <a:ext cx="6636893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6761" y="2049017"/>
            <a:ext cx="2735580" cy="283210"/>
          </a:xfrm>
          <a:custGeom>
            <a:avLst/>
            <a:gdLst/>
            <a:ahLst/>
            <a:cxnLst/>
            <a:rect l="l" t="t" r="r" b="b"/>
            <a:pathLst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2735071" y="142367"/>
                </a:lnTo>
                <a:lnTo>
                  <a:pt x="2735071" y="282702"/>
                </a:lnTo>
              </a:path>
              <a:path w="2735579" h="283210">
                <a:moveTo>
                  <a:pt x="0" y="0"/>
                </a:moveTo>
                <a:lnTo>
                  <a:pt x="0" y="142367"/>
                </a:lnTo>
                <a:lnTo>
                  <a:pt x="947928" y="142367"/>
                </a:lnTo>
                <a:lnTo>
                  <a:pt x="947928" y="282702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47765" y="4898897"/>
            <a:ext cx="200660" cy="1372870"/>
          </a:xfrm>
          <a:custGeom>
            <a:avLst/>
            <a:gdLst/>
            <a:ahLst/>
            <a:cxnLst/>
            <a:rect l="l" t="t" r="r" b="b"/>
            <a:pathLst>
              <a:path w="200660" h="1372870">
                <a:moveTo>
                  <a:pt x="0" y="0"/>
                </a:moveTo>
                <a:lnTo>
                  <a:pt x="0" y="1372552"/>
                </a:lnTo>
                <a:lnTo>
                  <a:pt x="200533" y="1372552"/>
                </a:lnTo>
              </a:path>
              <a:path w="200660" h="1372870">
                <a:moveTo>
                  <a:pt x="0" y="0"/>
                </a:moveTo>
                <a:lnTo>
                  <a:pt x="0" y="615060"/>
                </a:lnTo>
                <a:lnTo>
                  <a:pt x="200533" y="615060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2690" y="3949446"/>
            <a:ext cx="0" cy="281305"/>
          </a:xfrm>
          <a:custGeom>
            <a:avLst/>
            <a:gdLst/>
            <a:ahLst/>
            <a:cxnLst/>
            <a:rect l="l" t="t" r="r" b="b"/>
            <a:pathLst>
              <a:path h="281304">
                <a:moveTo>
                  <a:pt x="0" y="0"/>
                </a:moveTo>
                <a:lnTo>
                  <a:pt x="0" y="280796"/>
                </a:lnTo>
              </a:path>
            </a:pathLst>
          </a:custGeom>
          <a:ln w="25908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05805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0" y="0"/>
                </a:moveTo>
                <a:lnTo>
                  <a:pt x="0" y="140335"/>
                </a:lnTo>
                <a:lnTo>
                  <a:pt x="975995" y="140335"/>
                </a:lnTo>
                <a:lnTo>
                  <a:pt x="975995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5521" y="3949446"/>
            <a:ext cx="200660" cy="615315"/>
          </a:xfrm>
          <a:custGeom>
            <a:avLst/>
            <a:gdLst/>
            <a:ahLst/>
            <a:cxnLst/>
            <a:rect l="l" t="t" r="r" b="b"/>
            <a:pathLst>
              <a:path w="200660" h="615314">
                <a:moveTo>
                  <a:pt x="0" y="0"/>
                </a:moveTo>
                <a:lnTo>
                  <a:pt x="0" y="615060"/>
                </a:lnTo>
                <a:lnTo>
                  <a:pt x="200532" y="615060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0446" y="3001517"/>
            <a:ext cx="975994" cy="281305"/>
          </a:xfrm>
          <a:custGeom>
            <a:avLst/>
            <a:gdLst/>
            <a:ahLst/>
            <a:cxnLst/>
            <a:rect l="l" t="t" r="r" b="b"/>
            <a:pathLst>
              <a:path w="975995" h="281304">
                <a:moveTo>
                  <a:pt x="975994" y="0"/>
                </a:moveTo>
                <a:lnTo>
                  <a:pt x="975994" y="140335"/>
                </a:lnTo>
                <a:lnTo>
                  <a:pt x="0" y="140335"/>
                </a:lnTo>
                <a:lnTo>
                  <a:pt x="0" y="280797"/>
                </a:lnTo>
              </a:path>
            </a:pathLst>
          </a:custGeom>
          <a:ln w="25907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511551" y="1368552"/>
            <a:ext cx="4267200" cy="1645920"/>
            <a:chOff x="2511551" y="1368552"/>
            <a:chExt cx="4267200" cy="1645920"/>
          </a:xfrm>
        </p:grpSpPr>
        <p:sp>
          <p:nvSpPr>
            <p:cNvPr id="10" name="object 10"/>
            <p:cNvSpPr/>
            <p:nvPr/>
          </p:nvSpPr>
          <p:spPr>
            <a:xfrm>
              <a:off x="3380993" y="2049018"/>
              <a:ext cx="2716530" cy="283210"/>
            </a:xfrm>
            <a:custGeom>
              <a:avLst/>
              <a:gdLst/>
              <a:ahLst/>
              <a:cxnLst/>
              <a:rect l="l" t="t" r="r" b="b"/>
              <a:pathLst>
                <a:path w="2716529" h="283210">
                  <a:moveTo>
                    <a:pt x="2715132" y="0"/>
                  </a:moveTo>
                  <a:lnTo>
                    <a:pt x="2715132" y="142367"/>
                  </a:lnTo>
                  <a:lnTo>
                    <a:pt x="1924811" y="142367"/>
                  </a:lnTo>
                  <a:lnTo>
                    <a:pt x="1924811" y="282702"/>
                  </a:lnTo>
                </a:path>
                <a:path w="2716529" h="283210">
                  <a:moveTo>
                    <a:pt x="2716529" y="0"/>
                  </a:moveTo>
                  <a:lnTo>
                    <a:pt x="2716529" y="142367"/>
                  </a:lnTo>
                  <a:lnTo>
                    <a:pt x="0" y="142367"/>
                  </a:lnTo>
                  <a:lnTo>
                    <a:pt x="0" y="282702"/>
                  </a:lnTo>
                </a:path>
              </a:pathLst>
            </a:custGeom>
            <a:ln w="25908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27725" y="1381506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19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6076" y="1597101"/>
              <a:ext cx="891031" cy="2136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1711451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711451" y="669036"/>
                  </a:lnTo>
                  <a:lnTo>
                    <a:pt x="1711451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24505" y="2332482"/>
              <a:ext cx="1711960" cy="669290"/>
            </a:xfrm>
            <a:custGeom>
              <a:avLst/>
              <a:gdLst/>
              <a:ahLst/>
              <a:cxnLst/>
              <a:rect l="l" t="t" r="r" b="b"/>
              <a:pathLst>
                <a:path w="1711960" h="669289">
                  <a:moveTo>
                    <a:pt x="0" y="669036"/>
                  </a:moveTo>
                  <a:lnTo>
                    <a:pt x="1711451" y="669036"/>
                  </a:lnTo>
                  <a:lnTo>
                    <a:pt x="1711451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900" y="2453005"/>
              <a:ext cx="1371980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9264" y="2645029"/>
              <a:ext cx="845083" cy="2133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1577339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577339" y="669036"/>
                  </a:lnTo>
                  <a:lnTo>
                    <a:pt x="1577339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517897" y="2332482"/>
              <a:ext cx="1577340" cy="669290"/>
            </a:xfrm>
            <a:custGeom>
              <a:avLst/>
              <a:gdLst/>
              <a:ahLst/>
              <a:cxnLst/>
              <a:rect l="l" t="t" r="r" b="b"/>
              <a:pathLst>
                <a:path w="1577339" h="669289">
                  <a:moveTo>
                    <a:pt x="0" y="669036"/>
                  </a:moveTo>
                  <a:lnTo>
                    <a:pt x="1577339" y="669036"/>
                  </a:lnTo>
                  <a:lnTo>
                    <a:pt x="1577339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7823" y="2549016"/>
              <a:ext cx="1338961" cy="2133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648455" y="3268979"/>
            <a:ext cx="1363980" cy="693420"/>
            <a:chOff x="3648455" y="3268979"/>
            <a:chExt cx="1363980" cy="693420"/>
          </a:xfrm>
        </p:grpSpPr>
        <p:sp>
          <p:nvSpPr>
            <p:cNvPr id="22" name="object 22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1338072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8072" y="667512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661409" y="3281933"/>
              <a:ext cx="1338580" cy="668020"/>
            </a:xfrm>
            <a:custGeom>
              <a:avLst/>
              <a:gdLst/>
              <a:ahLst/>
              <a:cxnLst/>
              <a:rect l="l" t="t" r="r" b="b"/>
              <a:pathLst>
                <a:path w="1338579" h="668020">
                  <a:moveTo>
                    <a:pt x="0" y="667512"/>
                  </a:moveTo>
                  <a:lnTo>
                    <a:pt x="1338072" y="667512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0240" y="3498468"/>
              <a:ext cx="844727" cy="21335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983735" y="4218432"/>
            <a:ext cx="1362710" cy="693420"/>
            <a:chOff x="3983735" y="4218432"/>
            <a:chExt cx="1362710" cy="693420"/>
          </a:xfrm>
        </p:grpSpPr>
        <p:sp>
          <p:nvSpPr>
            <p:cNvPr id="26" name="object 26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996689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07407" y="4447921"/>
              <a:ext cx="616305" cy="2133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600700" y="3268979"/>
            <a:ext cx="1362710" cy="693420"/>
            <a:chOff x="5600700" y="3268979"/>
            <a:chExt cx="1362710" cy="693420"/>
          </a:xfrm>
        </p:grpSpPr>
        <p:sp>
          <p:nvSpPr>
            <p:cNvPr id="30" name="object 30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613653" y="3281933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1713" y="3498468"/>
              <a:ext cx="990752" cy="21335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600700" y="4218432"/>
            <a:ext cx="1362710" cy="693420"/>
            <a:chOff x="5600700" y="4218432"/>
            <a:chExt cx="1362710" cy="693420"/>
          </a:xfrm>
        </p:grpSpPr>
        <p:sp>
          <p:nvSpPr>
            <p:cNvPr id="34" name="object 34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8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8" y="667512"/>
                  </a:lnTo>
                  <a:lnTo>
                    <a:pt x="133654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613653" y="4231386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8" y="667512"/>
                  </a:lnTo>
                  <a:lnTo>
                    <a:pt x="1336548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2484" y="4447921"/>
              <a:ext cx="844727" cy="21336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935979" y="5166359"/>
            <a:ext cx="1362710" cy="695325"/>
            <a:chOff x="5935979" y="5166359"/>
            <a:chExt cx="1362710" cy="695325"/>
          </a:xfrm>
        </p:grpSpPr>
        <p:sp>
          <p:nvSpPr>
            <p:cNvPr id="38" name="object 38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1336547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6547" y="669036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948933" y="5179313"/>
              <a:ext cx="1336675" cy="669290"/>
            </a:xfrm>
            <a:custGeom>
              <a:avLst/>
              <a:gdLst/>
              <a:ahLst/>
              <a:cxnLst/>
              <a:rect l="l" t="t" r="r" b="b"/>
              <a:pathLst>
                <a:path w="1336675" h="669289">
                  <a:moveTo>
                    <a:pt x="0" y="669036"/>
                  </a:moveTo>
                  <a:lnTo>
                    <a:pt x="1336547" y="669036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4015" y="5301360"/>
              <a:ext cx="929639" cy="2133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6517" y="5493410"/>
              <a:ext cx="977391" cy="21335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935979" y="5925311"/>
            <a:ext cx="1362710" cy="693420"/>
            <a:chOff x="5935979" y="5925311"/>
            <a:chExt cx="1362710" cy="693420"/>
          </a:xfrm>
        </p:grpSpPr>
        <p:sp>
          <p:nvSpPr>
            <p:cNvPr id="43" name="object 43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1336547" y="0"/>
                  </a:moveTo>
                  <a:lnTo>
                    <a:pt x="0" y="0"/>
                  </a:lnTo>
                  <a:lnTo>
                    <a:pt x="0" y="667512"/>
                  </a:lnTo>
                  <a:lnTo>
                    <a:pt x="1336547" y="667512"/>
                  </a:lnTo>
                  <a:lnTo>
                    <a:pt x="1336547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948933" y="5938265"/>
              <a:ext cx="1336675" cy="668020"/>
            </a:xfrm>
            <a:custGeom>
              <a:avLst/>
              <a:gdLst/>
              <a:ahLst/>
              <a:cxnLst/>
              <a:rect l="l" t="t" r="r" b="b"/>
              <a:pathLst>
                <a:path w="1336675" h="668020">
                  <a:moveTo>
                    <a:pt x="0" y="667512"/>
                  </a:moveTo>
                  <a:lnTo>
                    <a:pt x="1336547" y="667512"/>
                  </a:lnTo>
                  <a:lnTo>
                    <a:pt x="1336547" y="0"/>
                  </a:lnTo>
                  <a:lnTo>
                    <a:pt x="0" y="0"/>
                  </a:lnTo>
                  <a:lnTo>
                    <a:pt x="0" y="66751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1757" y="6155131"/>
              <a:ext cx="943521" cy="213359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362700" y="2319527"/>
            <a:ext cx="1363980" cy="695325"/>
            <a:chOff x="6362700" y="2319527"/>
            <a:chExt cx="1363980" cy="695325"/>
          </a:xfrm>
        </p:grpSpPr>
        <p:sp>
          <p:nvSpPr>
            <p:cNvPr id="47" name="object 47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1338072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338072" y="669036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375653" y="2332481"/>
              <a:ext cx="1338580" cy="669290"/>
            </a:xfrm>
            <a:custGeom>
              <a:avLst/>
              <a:gdLst/>
              <a:ahLst/>
              <a:cxnLst/>
              <a:rect l="l" t="t" r="r" b="b"/>
              <a:pathLst>
                <a:path w="1338579" h="669289">
                  <a:moveTo>
                    <a:pt x="0" y="669036"/>
                  </a:moveTo>
                  <a:lnTo>
                    <a:pt x="1338072" y="669036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5534" y="2549016"/>
              <a:ext cx="807529" cy="213360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981188" y="2319527"/>
            <a:ext cx="1701164" cy="695325"/>
            <a:chOff x="7981188" y="2319527"/>
            <a:chExt cx="1701164" cy="695325"/>
          </a:xfrm>
        </p:grpSpPr>
        <p:sp>
          <p:nvSpPr>
            <p:cNvPr id="51" name="object 51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1674876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674876" y="669036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994142" y="2332481"/>
              <a:ext cx="1675130" cy="669290"/>
            </a:xfrm>
            <a:custGeom>
              <a:avLst/>
              <a:gdLst/>
              <a:ahLst/>
              <a:cxnLst/>
              <a:rect l="l" t="t" r="r" b="b"/>
              <a:pathLst>
                <a:path w="1675129" h="669289">
                  <a:moveTo>
                    <a:pt x="0" y="669036"/>
                  </a:moveTo>
                  <a:lnTo>
                    <a:pt x="1674876" y="669036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66903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7563" y="2549016"/>
              <a:ext cx="1387221" cy="213360"/>
            </a:xfrm>
            <a:prstGeom prst="rect">
              <a:avLst/>
            </a:prstGeom>
          </p:spPr>
        </p:pic>
      </p:grpSp>
      <p:sp>
        <p:nvSpPr>
          <p:cNvPr id="54" name="Slide Number Placeholder 5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9552" y="2750566"/>
            <a:ext cx="224904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10086340" cy="853440"/>
            <a:chOff x="1056741" y="3007486"/>
            <a:chExt cx="1008634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332600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7984" y="3007486"/>
              <a:ext cx="621791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4329" y="3007486"/>
              <a:ext cx="468629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6748" y="3007486"/>
              <a:ext cx="6166231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741" y="3434206"/>
              <a:ext cx="9092692" cy="4267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741" y="2130551"/>
            <a:ext cx="2833243" cy="7315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0" y="2750566"/>
            <a:ext cx="362089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741" y="3007486"/>
            <a:ext cx="9892030" cy="853440"/>
            <a:chOff x="1056741" y="3007486"/>
            <a:chExt cx="9892030" cy="8534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741" y="3007486"/>
              <a:ext cx="9891776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741" y="3434206"/>
              <a:ext cx="3779393" cy="42672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741" y="2130551"/>
            <a:ext cx="4311142" cy="7315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170" y="2750566"/>
            <a:ext cx="557707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On-screen Show (4:3)</PresentationFormat>
  <Paragraphs>104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Arial</vt:lpstr>
      <vt:lpstr>SimSun</vt:lpstr>
      <vt:lpstr>Wingdings</vt:lpstr>
      <vt:lpstr>Microsoft YaHei</vt:lpstr>
      <vt:lpstr>Arial Unicode MS</vt:lpstr>
      <vt:lpstr>Calibri</vt:lpstr>
      <vt:lpstr>Segoe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Steve Sam</cp:lastModifiedBy>
  <cp:revision>1</cp:revision>
  <dcterms:created xsi:type="dcterms:W3CDTF">2022-06-25T14:51:12Z</dcterms:created>
  <dcterms:modified xsi:type="dcterms:W3CDTF">2022-06-25T14:51:12Z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2019-04-16T05:30:00Z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2022-06-25T05:30:00Z</vt:filetime>
  </property>
  <property fmtid="{D5CDD505-2E9C-101B-9397-08002B2CF9AE}" pid="5" name="ICV">
    <vt:lpwstr>2083BA1FCAA844B0A5418BF9355FE8CC</vt:lpwstr>
  </property>
  <property fmtid="{D5CDD505-2E9C-101B-9397-08002B2CF9AE}" pid="6" name="KSOProductBuildVer">
    <vt:lpwstr>1033-11.2.0.11156</vt:lpwstr>
  </property>
</Properties>
</file>