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821" y="446023"/>
            <a:ext cx="259435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279650"/>
            <a:ext cx="611505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3698240" y="141490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6350" algn="r">
              <a:lnSpc>
                <a:spcPct val="100000"/>
              </a:lnSpc>
            </a:pPr>
            <a:r>
              <a:rPr sz="3200" spc="-210" dirty="0"/>
              <a:t>T</a:t>
            </a:r>
            <a:r>
              <a:rPr sz="3200" spc="-210" dirty="0"/>
              <a:t>h</a:t>
            </a:r>
            <a:r>
              <a:rPr sz="3200" spc="-185" dirty="0"/>
              <a:t>e</a:t>
            </a:r>
            <a:r>
              <a:rPr sz="3200" spc="-290" dirty="0"/>
              <a:t> </a:t>
            </a:r>
            <a:r>
              <a:rPr sz="3200" spc="-305" dirty="0"/>
              <a:t>S</a:t>
            </a:r>
            <a:r>
              <a:rPr sz="3200" spc="-210" dirty="0"/>
              <a:t>h</a:t>
            </a:r>
            <a:r>
              <a:rPr sz="3200" spc="-185" dirty="0"/>
              <a:t>e</a:t>
            </a:r>
            <a:r>
              <a:rPr sz="3200" spc="-95" dirty="0"/>
              <a:t>ll</a:t>
            </a:r>
            <a:endParaRPr sz="3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922" y="446023"/>
            <a:ext cx="2501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G</a:t>
            </a:r>
            <a:r>
              <a:rPr spc="-195" dirty="0"/>
              <a:t>e</a:t>
            </a:r>
            <a:r>
              <a:rPr spc="-125" dirty="0"/>
              <a:t>tt</a:t>
            </a:r>
            <a:r>
              <a:rPr spc="-95" dirty="0"/>
              <a:t>i</a:t>
            </a:r>
            <a:r>
              <a:rPr spc="-140" dirty="0"/>
              <a:t>n</a:t>
            </a:r>
            <a:r>
              <a:rPr spc="-140" dirty="0"/>
              <a:t>g</a:t>
            </a:r>
            <a:r>
              <a:rPr spc="-285" dirty="0"/>
              <a:t> </a:t>
            </a:r>
            <a:r>
              <a:rPr spc="-85" dirty="0"/>
              <a:t>A</a:t>
            </a:r>
            <a:r>
              <a:rPr spc="-105" dirty="0"/>
              <a:t>r</a:t>
            </a:r>
            <a:r>
              <a:rPr spc="-170" dirty="0"/>
              <a:t>o</a:t>
            </a:r>
            <a:r>
              <a:rPr spc="-165" dirty="0"/>
              <a:t>u</a:t>
            </a:r>
            <a:r>
              <a:rPr spc="-120" dirty="0"/>
              <a:t>nd</a:t>
            </a:r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725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ck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279650"/>
          <a:ext cx="6115050" cy="297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Key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Function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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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ri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/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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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ri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/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dirty="0">
                          <a:latin typeface="Wingdings" panose="05000000000000000000"/>
                          <a:cs typeface="Wingdings" panose="05000000000000000000"/>
                        </a:rPr>
                        <a:t>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7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dirty="0">
                          <a:latin typeface="Wingdings" panose="05000000000000000000"/>
                          <a:cs typeface="Wingdings" panose="05000000000000000000"/>
                        </a:rPr>
                        <a:t>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7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[A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14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spc="-17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nd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spc="-15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[K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De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1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spc="-15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reen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310" y="446023"/>
            <a:ext cx="2387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25" dirty="0"/>
              <a:t>x</a:t>
            </a:r>
            <a:r>
              <a:rPr spc="-150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140" dirty="0"/>
              <a:t>al</a:t>
            </a:r>
            <a:r>
              <a:rPr spc="-260" dirty="0"/>
              <a:t> </a:t>
            </a:r>
            <a:r>
              <a:rPr spc="-240" dirty="0"/>
              <a:t>E</a:t>
            </a:r>
            <a:r>
              <a:rPr spc="-100" dirty="0"/>
              <a:t>d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5" dirty="0"/>
              <a:t>r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511492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“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”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Wire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up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shell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use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your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favorite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editor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819400"/>
            <a:ext cx="5295900" cy="1219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Wingdings" panose="05000000000000000000"/>
                <a:cs typeface="Wingdings" panose="05000000000000000000"/>
              </a:rPr>
              <a:t>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2700">
              <a:latin typeface="Tahoma" panose="020B0604030504040204"/>
              <a:cs typeface="Tahoma" panose="020B0604030504040204"/>
            </a:endParaRPr>
          </a:p>
          <a:p>
            <a:pPr marL="91440">
              <a:lnSpc>
                <a:spcPct val="100000"/>
              </a:lnSpc>
            </a:pPr>
            <a:r>
              <a:rPr sz="2000" b="1" spc="-340" dirty="0">
                <a:latin typeface="Tahoma" panose="020B0604030504040204"/>
                <a:cs typeface="Tahoma" panose="020B0604030504040204"/>
              </a:rPr>
              <a:t>C:\&gt;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set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EDITOR=“</a:t>
            </a:r>
            <a:r>
              <a:rPr sz="2100" b="1" i="1" spc="-215" dirty="0">
                <a:latin typeface="Trebuchet MS" panose="020B0603020202020204"/>
                <a:cs typeface="Trebuchet MS" panose="020B0603020202020204"/>
              </a:rPr>
              <a:t>mySuperEditor.exe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”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0" y="4343400"/>
            <a:ext cx="5295900" cy="15151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Wingdings" panose="05000000000000000000"/>
                <a:cs typeface="Wingdings" panose="05000000000000000000"/>
              </a:rPr>
              <a:t></a:t>
            </a:r>
            <a:r>
              <a:rPr sz="24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ahoma" panose="020B0604030504040204"/>
              <a:cs typeface="Tahoma" panose="020B0604030504040204"/>
            </a:endParaRPr>
          </a:p>
          <a:p>
            <a:pPr marL="91440" marR="1263650">
              <a:lnSpc>
                <a:spcPct val="120000"/>
              </a:lnSpc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315" dirty="0">
                <a:latin typeface="Tahoma" panose="020B0604030504040204"/>
                <a:cs typeface="Tahoma" panose="020B0604030504040204"/>
              </a:rPr>
              <a:t>&gt;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=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434" dirty="0">
                <a:latin typeface="Tahoma" panose="020B0604030504040204"/>
                <a:cs typeface="Tahoma" panose="020B0604030504040204"/>
              </a:rPr>
              <a:t>){} 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&gt;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5390" y="446023"/>
            <a:ext cx="263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50" dirty="0"/>
              <a:t>r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135" dirty="0"/>
              <a:t>t</a:t>
            </a:r>
            <a:r>
              <a:rPr spc="-170" dirty="0"/>
              <a:t>er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5913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sample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.mongorc.js</a:t>
            </a:r>
            <a:r>
              <a:rPr sz="1800" b="1" i="1" spc="-3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script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var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_no_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=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function(){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print("Nope!");}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dropDatabase</a:t>
            </a:r>
            <a:r>
              <a:rPr sz="1800" b="1" i="1" spc="-40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_no_;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dropDatabase</a:t>
            </a:r>
            <a:r>
              <a:rPr sz="1800" b="1" i="1" spc="-2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db.prototype.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dropDatabase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shutdownServer</a:t>
            </a:r>
            <a:r>
              <a:rPr sz="1800" b="1" i="1" spc="-3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_no_;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shutdownServer</a:t>
            </a:r>
            <a:r>
              <a:rPr sz="1800" b="1" i="1" spc="-10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db.prototype.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shutdownServer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898" y="446023"/>
            <a:ext cx="2122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Alternatives?</a:t>
            </a:r>
            <a:endParaRPr spc="-165" dirty="0"/>
          </a:p>
        </p:txBody>
      </p:sp>
      <p:sp>
        <p:nvSpPr>
          <p:cNvPr id="3" name="object 3"/>
          <p:cNvSpPr/>
          <p:nvPr/>
        </p:nvSpPr>
        <p:spPr>
          <a:xfrm>
            <a:off x="769303" y="2399736"/>
            <a:ext cx="1231900" cy="2536825"/>
          </a:xfrm>
          <a:custGeom>
            <a:avLst/>
            <a:gdLst/>
            <a:ahLst/>
            <a:cxnLst/>
            <a:rect l="l" t="t" r="r" b="b"/>
            <a:pathLst>
              <a:path w="1231900" h="2536825">
                <a:moveTo>
                  <a:pt x="1198366" y="360438"/>
                </a:moveTo>
                <a:lnTo>
                  <a:pt x="473913" y="360438"/>
                </a:lnTo>
                <a:lnTo>
                  <a:pt x="531800" y="364721"/>
                </a:lnTo>
                <a:lnTo>
                  <a:pt x="583345" y="374200"/>
                </a:lnTo>
                <a:lnTo>
                  <a:pt x="628547" y="388876"/>
                </a:lnTo>
                <a:lnTo>
                  <a:pt x="667406" y="408749"/>
                </a:lnTo>
                <a:lnTo>
                  <a:pt x="699922" y="433819"/>
                </a:lnTo>
                <a:lnTo>
                  <a:pt x="731990" y="471347"/>
                </a:lnTo>
                <a:lnTo>
                  <a:pt x="754832" y="514777"/>
                </a:lnTo>
                <a:lnTo>
                  <a:pt x="768447" y="564105"/>
                </a:lnTo>
                <a:lnTo>
                  <a:pt x="772833" y="619328"/>
                </a:lnTo>
                <a:lnTo>
                  <a:pt x="768389" y="671773"/>
                </a:lnTo>
                <a:lnTo>
                  <a:pt x="756427" y="724047"/>
                </a:lnTo>
                <a:lnTo>
                  <a:pt x="736946" y="776153"/>
                </a:lnTo>
                <a:lnTo>
                  <a:pt x="709942" y="828090"/>
                </a:lnTo>
                <a:lnTo>
                  <a:pt x="688223" y="863148"/>
                </a:lnTo>
                <a:lnTo>
                  <a:pt x="664074" y="899193"/>
                </a:lnTo>
                <a:lnTo>
                  <a:pt x="637493" y="936228"/>
                </a:lnTo>
                <a:lnTo>
                  <a:pt x="608482" y="974250"/>
                </a:lnTo>
                <a:lnTo>
                  <a:pt x="577040" y="1013262"/>
                </a:lnTo>
                <a:lnTo>
                  <a:pt x="543166" y="1053261"/>
                </a:lnTo>
                <a:lnTo>
                  <a:pt x="508261" y="1097707"/>
                </a:lnTo>
                <a:lnTo>
                  <a:pt x="476414" y="1141901"/>
                </a:lnTo>
                <a:lnTo>
                  <a:pt x="447626" y="1185843"/>
                </a:lnTo>
                <a:lnTo>
                  <a:pt x="421897" y="1229534"/>
                </a:lnTo>
                <a:lnTo>
                  <a:pt x="399225" y="1272975"/>
                </a:lnTo>
                <a:lnTo>
                  <a:pt x="379611" y="1316164"/>
                </a:lnTo>
                <a:lnTo>
                  <a:pt x="363054" y="1359103"/>
                </a:lnTo>
                <a:lnTo>
                  <a:pt x="347376" y="1408843"/>
                </a:lnTo>
                <a:lnTo>
                  <a:pt x="335419" y="1458166"/>
                </a:lnTo>
                <a:lnTo>
                  <a:pt x="327182" y="1507072"/>
                </a:lnTo>
                <a:lnTo>
                  <a:pt x="322665" y="1555559"/>
                </a:lnTo>
                <a:lnTo>
                  <a:pt x="321867" y="1603629"/>
                </a:lnTo>
                <a:lnTo>
                  <a:pt x="324789" y="1651279"/>
                </a:lnTo>
                <a:lnTo>
                  <a:pt x="332079" y="1746084"/>
                </a:lnTo>
                <a:lnTo>
                  <a:pt x="726465" y="1746084"/>
                </a:lnTo>
                <a:lnTo>
                  <a:pt x="722820" y="1669503"/>
                </a:lnTo>
                <a:lnTo>
                  <a:pt x="722504" y="1617980"/>
                </a:lnTo>
                <a:lnTo>
                  <a:pt x="726403" y="1567331"/>
                </a:lnTo>
                <a:lnTo>
                  <a:pt x="734514" y="1517558"/>
                </a:lnTo>
                <a:lnTo>
                  <a:pt x="746837" y="1468658"/>
                </a:lnTo>
                <a:lnTo>
                  <a:pt x="763371" y="1420634"/>
                </a:lnTo>
                <a:lnTo>
                  <a:pt x="780555" y="1380827"/>
                </a:lnTo>
                <a:lnTo>
                  <a:pt x="801043" y="1340717"/>
                </a:lnTo>
                <a:lnTo>
                  <a:pt x="824834" y="1300303"/>
                </a:lnTo>
                <a:lnTo>
                  <a:pt x="851929" y="1259586"/>
                </a:lnTo>
                <a:lnTo>
                  <a:pt x="882326" y="1218565"/>
                </a:lnTo>
                <a:lnTo>
                  <a:pt x="916025" y="1177239"/>
                </a:lnTo>
                <a:lnTo>
                  <a:pt x="950247" y="1139285"/>
                </a:lnTo>
                <a:lnTo>
                  <a:pt x="983354" y="1100633"/>
                </a:lnTo>
                <a:lnTo>
                  <a:pt x="1015345" y="1061284"/>
                </a:lnTo>
                <a:lnTo>
                  <a:pt x="1046220" y="1021236"/>
                </a:lnTo>
                <a:lnTo>
                  <a:pt x="1075978" y="980492"/>
                </a:lnTo>
                <a:lnTo>
                  <a:pt x="1104618" y="939050"/>
                </a:lnTo>
                <a:lnTo>
                  <a:pt x="1132141" y="896912"/>
                </a:lnTo>
                <a:lnTo>
                  <a:pt x="1157289" y="853490"/>
                </a:lnTo>
                <a:lnTo>
                  <a:pt x="1178796" y="808199"/>
                </a:lnTo>
                <a:lnTo>
                  <a:pt x="1196660" y="761038"/>
                </a:lnTo>
                <a:lnTo>
                  <a:pt x="1210882" y="712008"/>
                </a:lnTo>
                <a:lnTo>
                  <a:pt x="1221462" y="661107"/>
                </a:lnTo>
                <a:lnTo>
                  <a:pt x="1228400" y="608336"/>
                </a:lnTo>
                <a:lnTo>
                  <a:pt x="1231696" y="553694"/>
                </a:lnTo>
                <a:lnTo>
                  <a:pt x="1229944" y="504294"/>
                </a:lnTo>
                <a:lnTo>
                  <a:pt x="1224178" y="456518"/>
                </a:lnTo>
                <a:lnTo>
                  <a:pt x="1214398" y="410365"/>
                </a:lnTo>
                <a:lnTo>
                  <a:pt x="1200606" y="365834"/>
                </a:lnTo>
                <a:lnTo>
                  <a:pt x="1198366" y="360438"/>
                </a:lnTo>
                <a:close/>
              </a:path>
              <a:path w="1231900" h="2536825">
                <a:moveTo>
                  <a:pt x="572338" y="0"/>
                </a:moveTo>
                <a:lnTo>
                  <a:pt x="514977" y="1613"/>
                </a:lnTo>
                <a:lnTo>
                  <a:pt x="459023" y="5461"/>
                </a:lnTo>
                <a:lnTo>
                  <a:pt x="404475" y="11547"/>
                </a:lnTo>
                <a:lnTo>
                  <a:pt x="351333" y="19870"/>
                </a:lnTo>
                <a:lnTo>
                  <a:pt x="299596" y="30431"/>
                </a:lnTo>
                <a:lnTo>
                  <a:pt x="249262" y="43230"/>
                </a:lnTo>
                <a:lnTo>
                  <a:pt x="191646" y="60834"/>
                </a:lnTo>
                <a:lnTo>
                  <a:pt x="137912" y="80240"/>
                </a:lnTo>
                <a:lnTo>
                  <a:pt x="88060" y="101448"/>
                </a:lnTo>
                <a:lnTo>
                  <a:pt x="42089" y="124460"/>
                </a:lnTo>
                <a:lnTo>
                  <a:pt x="0" y="149275"/>
                </a:lnTo>
                <a:lnTo>
                  <a:pt x="109372" y="469823"/>
                </a:lnTo>
                <a:lnTo>
                  <a:pt x="146391" y="445165"/>
                </a:lnTo>
                <a:lnTo>
                  <a:pt x="186829" y="423502"/>
                </a:lnTo>
                <a:lnTo>
                  <a:pt x="230687" y="404831"/>
                </a:lnTo>
                <a:lnTo>
                  <a:pt x="277964" y="389153"/>
                </a:lnTo>
                <a:lnTo>
                  <a:pt x="326951" y="376715"/>
                </a:lnTo>
                <a:lnTo>
                  <a:pt x="375939" y="367785"/>
                </a:lnTo>
                <a:lnTo>
                  <a:pt x="424926" y="362360"/>
                </a:lnTo>
                <a:lnTo>
                  <a:pt x="473913" y="360438"/>
                </a:lnTo>
                <a:lnTo>
                  <a:pt x="1198366" y="360438"/>
                </a:lnTo>
                <a:lnTo>
                  <a:pt x="1182799" y="322926"/>
                </a:lnTo>
                <a:lnTo>
                  <a:pt x="1160979" y="281640"/>
                </a:lnTo>
                <a:lnTo>
                  <a:pt x="1135145" y="241976"/>
                </a:lnTo>
                <a:lnTo>
                  <a:pt x="1105297" y="203934"/>
                </a:lnTo>
                <a:lnTo>
                  <a:pt x="1071435" y="167512"/>
                </a:lnTo>
                <a:lnTo>
                  <a:pt x="1040631" y="139641"/>
                </a:lnTo>
                <a:lnTo>
                  <a:pt x="1006913" y="114298"/>
                </a:lnTo>
                <a:lnTo>
                  <a:pt x="970281" y="91485"/>
                </a:lnTo>
                <a:lnTo>
                  <a:pt x="930735" y="71200"/>
                </a:lnTo>
                <a:lnTo>
                  <a:pt x="888276" y="53443"/>
                </a:lnTo>
                <a:lnTo>
                  <a:pt x="842903" y="38215"/>
                </a:lnTo>
                <a:lnTo>
                  <a:pt x="794617" y="25516"/>
                </a:lnTo>
                <a:lnTo>
                  <a:pt x="743417" y="15345"/>
                </a:lnTo>
                <a:lnTo>
                  <a:pt x="689304" y="7702"/>
                </a:lnTo>
                <a:lnTo>
                  <a:pt x="632277" y="2587"/>
                </a:lnTo>
                <a:lnTo>
                  <a:pt x="572338" y="0"/>
                </a:lnTo>
                <a:close/>
              </a:path>
              <a:path w="1231900" h="2536825">
                <a:moveTo>
                  <a:pt x="517423" y="1968525"/>
                </a:moveTo>
                <a:lnTo>
                  <a:pt x="459089" y="1974240"/>
                </a:lnTo>
                <a:lnTo>
                  <a:pt x="406560" y="1989348"/>
                </a:lnTo>
                <a:lnTo>
                  <a:pt x="359834" y="2013850"/>
                </a:lnTo>
                <a:lnTo>
                  <a:pt x="318909" y="2047748"/>
                </a:lnTo>
                <a:lnTo>
                  <a:pt x="291447" y="2080638"/>
                </a:lnTo>
                <a:lnTo>
                  <a:pt x="269884" y="2117573"/>
                </a:lnTo>
                <a:lnTo>
                  <a:pt x="254221" y="2158552"/>
                </a:lnTo>
                <a:lnTo>
                  <a:pt x="244460" y="2203573"/>
                </a:lnTo>
                <a:lnTo>
                  <a:pt x="240601" y="2252637"/>
                </a:lnTo>
                <a:lnTo>
                  <a:pt x="246138" y="2311370"/>
                </a:lnTo>
                <a:lnTo>
                  <a:pt x="260807" y="2364641"/>
                </a:lnTo>
                <a:lnTo>
                  <a:pt x="284610" y="2412449"/>
                </a:lnTo>
                <a:lnTo>
                  <a:pt x="317550" y="2454795"/>
                </a:lnTo>
                <a:lnTo>
                  <a:pt x="358167" y="2489621"/>
                </a:lnTo>
                <a:lnTo>
                  <a:pt x="405018" y="2514888"/>
                </a:lnTo>
                <a:lnTo>
                  <a:pt x="458104" y="2530598"/>
                </a:lnTo>
                <a:lnTo>
                  <a:pt x="517423" y="2536748"/>
                </a:lnTo>
                <a:lnTo>
                  <a:pt x="566194" y="2532592"/>
                </a:lnTo>
                <a:lnTo>
                  <a:pt x="610704" y="2522319"/>
                </a:lnTo>
                <a:lnTo>
                  <a:pt x="650953" y="2505928"/>
                </a:lnTo>
                <a:lnTo>
                  <a:pt x="686940" y="2483420"/>
                </a:lnTo>
                <a:lnTo>
                  <a:pt x="718667" y="2454795"/>
                </a:lnTo>
                <a:lnTo>
                  <a:pt x="751136" y="2412449"/>
                </a:lnTo>
                <a:lnTo>
                  <a:pt x="774553" y="2364641"/>
                </a:lnTo>
                <a:lnTo>
                  <a:pt x="788922" y="2311370"/>
                </a:lnTo>
                <a:lnTo>
                  <a:pt x="794245" y="2252637"/>
                </a:lnTo>
                <a:lnTo>
                  <a:pt x="789729" y="2203573"/>
                </a:lnTo>
                <a:lnTo>
                  <a:pt x="779641" y="2158552"/>
                </a:lnTo>
                <a:lnTo>
                  <a:pt x="763980" y="2117573"/>
                </a:lnTo>
                <a:lnTo>
                  <a:pt x="742745" y="2080638"/>
                </a:lnTo>
                <a:lnTo>
                  <a:pt x="715937" y="2047748"/>
                </a:lnTo>
                <a:lnTo>
                  <a:pt x="675784" y="2013850"/>
                </a:lnTo>
                <a:lnTo>
                  <a:pt x="629315" y="1989348"/>
                </a:lnTo>
                <a:lnTo>
                  <a:pt x="576528" y="1974240"/>
                </a:lnTo>
                <a:lnTo>
                  <a:pt x="517423" y="196852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9770" y="2450618"/>
            <a:ext cx="550545" cy="2496820"/>
          </a:xfrm>
          <a:custGeom>
            <a:avLst/>
            <a:gdLst/>
            <a:ahLst/>
            <a:cxnLst/>
            <a:rect l="l" t="t" r="r" b="b"/>
            <a:pathLst>
              <a:path w="550545" h="2496820">
                <a:moveTo>
                  <a:pt x="509904" y="0"/>
                </a:moveTo>
                <a:lnTo>
                  <a:pt x="36448" y="0"/>
                </a:lnTo>
                <a:lnTo>
                  <a:pt x="102031" y="1698764"/>
                </a:lnTo>
                <a:lnTo>
                  <a:pt x="444322" y="1698764"/>
                </a:lnTo>
                <a:lnTo>
                  <a:pt x="509904" y="0"/>
                </a:lnTo>
                <a:close/>
              </a:path>
              <a:path w="550545" h="2496820">
                <a:moveTo>
                  <a:pt x="273176" y="1928431"/>
                </a:moveTo>
                <a:lnTo>
                  <a:pt x="215043" y="1934146"/>
                </a:lnTo>
                <a:lnTo>
                  <a:pt x="162885" y="1949254"/>
                </a:lnTo>
                <a:lnTo>
                  <a:pt x="116702" y="1973756"/>
                </a:lnTo>
                <a:lnTo>
                  <a:pt x="76492" y="2007654"/>
                </a:lnTo>
                <a:lnTo>
                  <a:pt x="49610" y="2040544"/>
                </a:lnTo>
                <a:lnTo>
                  <a:pt x="28521" y="2077479"/>
                </a:lnTo>
                <a:lnTo>
                  <a:pt x="13223" y="2118458"/>
                </a:lnTo>
                <a:lnTo>
                  <a:pt x="3717" y="2163479"/>
                </a:lnTo>
                <a:lnTo>
                  <a:pt x="0" y="2212543"/>
                </a:lnTo>
                <a:lnTo>
                  <a:pt x="4352" y="2272260"/>
                </a:lnTo>
                <a:lnTo>
                  <a:pt x="18097" y="2326084"/>
                </a:lnTo>
                <a:lnTo>
                  <a:pt x="41233" y="2374016"/>
                </a:lnTo>
                <a:lnTo>
                  <a:pt x="73761" y="2416060"/>
                </a:lnTo>
                <a:lnTo>
                  <a:pt x="114137" y="2450422"/>
                </a:lnTo>
                <a:lnTo>
                  <a:pt x="160834" y="2475307"/>
                </a:lnTo>
                <a:lnTo>
                  <a:pt x="213848" y="2490718"/>
                </a:lnTo>
                <a:lnTo>
                  <a:pt x="273176" y="2496654"/>
                </a:lnTo>
                <a:lnTo>
                  <a:pt x="321948" y="2492663"/>
                </a:lnTo>
                <a:lnTo>
                  <a:pt x="366457" y="2482608"/>
                </a:lnTo>
                <a:lnTo>
                  <a:pt x="406706" y="2466490"/>
                </a:lnTo>
                <a:lnTo>
                  <a:pt x="442694" y="2444308"/>
                </a:lnTo>
                <a:lnTo>
                  <a:pt x="474421" y="2416060"/>
                </a:lnTo>
                <a:lnTo>
                  <a:pt x="506891" y="2374016"/>
                </a:lnTo>
                <a:lnTo>
                  <a:pt x="530312" y="2326084"/>
                </a:lnTo>
                <a:lnTo>
                  <a:pt x="544681" y="2272260"/>
                </a:lnTo>
                <a:lnTo>
                  <a:pt x="549998" y="2212543"/>
                </a:lnTo>
                <a:lnTo>
                  <a:pt x="545647" y="2163479"/>
                </a:lnTo>
                <a:lnTo>
                  <a:pt x="535779" y="2118458"/>
                </a:lnTo>
                <a:lnTo>
                  <a:pt x="520392" y="2077479"/>
                </a:lnTo>
                <a:lnTo>
                  <a:pt x="499487" y="2040544"/>
                </a:lnTo>
                <a:lnTo>
                  <a:pt x="473062" y="2007654"/>
                </a:lnTo>
                <a:lnTo>
                  <a:pt x="433209" y="1973756"/>
                </a:lnTo>
                <a:lnTo>
                  <a:pt x="386611" y="1949254"/>
                </a:lnTo>
                <a:lnTo>
                  <a:pt x="333268" y="1934146"/>
                </a:lnTo>
                <a:lnTo>
                  <a:pt x="273176" y="192843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504944" y="1801863"/>
            <a:ext cx="3799840" cy="3797300"/>
            <a:chOff x="4504944" y="1801863"/>
            <a:chExt cx="3799840" cy="379730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04944" y="1801863"/>
              <a:ext cx="3799327" cy="3797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6436" y="2278379"/>
              <a:ext cx="316543" cy="331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8992" y="2278379"/>
              <a:ext cx="357746" cy="3899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8992" y="4724539"/>
              <a:ext cx="380530" cy="4082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3639" y="4782680"/>
              <a:ext cx="339340" cy="3501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2762" y="1867661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3657600" h="3657600">
                  <a:moveTo>
                    <a:pt x="1828800" y="0"/>
                  </a:moveTo>
                  <a:lnTo>
                    <a:pt x="1780850" y="616"/>
                  </a:lnTo>
                  <a:lnTo>
                    <a:pt x="1733206" y="2455"/>
                  </a:lnTo>
                  <a:lnTo>
                    <a:pt x="1685880" y="5502"/>
                  </a:lnTo>
                  <a:lnTo>
                    <a:pt x="1638888" y="9741"/>
                  </a:lnTo>
                  <a:lnTo>
                    <a:pt x="1592246" y="15158"/>
                  </a:lnTo>
                  <a:lnTo>
                    <a:pt x="1545969" y="21737"/>
                  </a:lnTo>
                  <a:lnTo>
                    <a:pt x="1500070" y="29464"/>
                  </a:lnTo>
                  <a:lnTo>
                    <a:pt x="1454567" y="38323"/>
                  </a:lnTo>
                  <a:lnTo>
                    <a:pt x="1409472" y="48299"/>
                  </a:lnTo>
                  <a:lnTo>
                    <a:pt x="1364803" y="59378"/>
                  </a:lnTo>
                  <a:lnTo>
                    <a:pt x="1320573" y="71544"/>
                  </a:lnTo>
                  <a:lnTo>
                    <a:pt x="1276798" y="84782"/>
                  </a:lnTo>
                  <a:lnTo>
                    <a:pt x="1233492" y="99077"/>
                  </a:lnTo>
                  <a:lnTo>
                    <a:pt x="1190672" y="114414"/>
                  </a:lnTo>
                  <a:lnTo>
                    <a:pt x="1148351" y="130778"/>
                  </a:lnTo>
                  <a:lnTo>
                    <a:pt x="1106546" y="148154"/>
                  </a:lnTo>
                  <a:lnTo>
                    <a:pt x="1065270" y="166526"/>
                  </a:lnTo>
                  <a:lnTo>
                    <a:pt x="1024540" y="185881"/>
                  </a:lnTo>
                  <a:lnTo>
                    <a:pt x="984369" y="206202"/>
                  </a:lnTo>
                  <a:lnTo>
                    <a:pt x="944774" y="227475"/>
                  </a:lnTo>
                  <a:lnTo>
                    <a:pt x="905769" y="249684"/>
                  </a:lnTo>
                  <a:lnTo>
                    <a:pt x="867370" y="272815"/>
                  </a:lnTo>
                  <a:lnTo>
                    <a:pt x="829590" y="296853"/>
                  </a:lnTo>
                  <a:lnTo>
                    <a:pt x="792447" y="321782"/>
                  </a:lnTo>
                  <a:lnTo>
                    <a:pt x="755953" y="347587"/>
                  </a:lnTo>
                  <a:lnTo>
                    <a:pt x="720126" y="374254"/>
                  </a:lnTo>
                  <a:lnTo>
                    <a:pt x="684978" y="401766"/>
                  </a:lnTo>
                  <a:lnTo>
                    <a:pt x="650527" y="430110"/>
                  </a:lnTo>
                  <a:lnTo>
                    <a:pt x="616786" y="459270"/>
                  </a:lnTo>
                  <a:lnTo>
                    <a:pt x="583771" y="489232"/>
                  </a:lnTo>
                  <a:lnTo>
                    <a:pt x="551497" y="519979"/>
                  </a:lnTo>
                  <a:lnTo>
                    <a:pt x="519979" y="551497"/>
                  </a:lnTo>
                  <a:lnTo>
                    <a:pt x="489232" y="583771"/>
                  </a:lnTo>
                  <a:lnTo>
                    <a:pt x="459270" y="616786"/>
                  </a:lnTo>
                  <a:lnTo>
                    <a:pt x="430110" y="650527"/>
                  </a:lnTo>
                  <a:lnTo>
                    <a:pt x="401766" y="684978"/>
                  </a:lnTo>
                  <a:lnTo>
                    <a:pt x="374254" y="720126"/>
                  </a:lnTo>
                  <a:lnTo>
                    <a:pt x="347587" y="755953"/>
                  </a:lnTo>
                  <a:lnTo>
                    <a:pt x="321782" y="792447"/>
                  </a:lnTo>
                  <a:lnTo>
                    <a:pt x="296853" y="829590"/>
                  </a:lnTo>
                  <a:lnTo>
                    <a:pt x="272815" y="867370"/>
                  </a:lnTo>
                  <a:lnTo>
                    <a:pt x="249684" y="905769"/>
                  </a:lnTo>
                  <a:lnTo>
                    <a:pt x="227475" y="944774"/>
                  </a:lnTo>
                  <a:lnTo>
                    <a:pt x="206202" y="984369"/>
                  </a:lnTo>
                  <a:lnTo>
                    <a:pt x="185881" y="1024540"/>
                  </a:lnTo>
                  <a:lnTo>
                    <a:pt x="166526" y="1065270"/>
                  </a:lnTo>
                  <a:lnTo>
                    <a:pt x="148154" y="1106546"/>
                  </a:lnTo>
                  <a:lnTo>
                    <a:pt x="130778" y="1148351"/>
                  </a:lnTo>
                  <a:lnTo>
                    <a:pt x="114414" y="1190672"/>
                  </a:lnTo>
                  <a:lnTo>
                    <a:pt x="99077" y="1233492"/>
                  </a:lnTo>
                  <a:lnTo>
                    <a:pt x="84782" y="1276798"/>
                  </a:lnTo>
                  <a:lnTo>
                    <a:pt x="71544" y="1320573"/>
                  </a:lnTo>
                  <a:lnTo>
                    <a:pt x="59378" y="1364803"/>
                  </a:lnTo>
                  <a:lnTo>
                    <a:pt x="48299" y="1409472"/>
                  </a:lnTo>
                  <a:lnTo>
                    <a:pt x="38323" y="1454567"/>
                  </a:lnTo>
                  <a:lnTo>
                    <a:pt x="29464" y="1500070"/>
                  </a:lnTo>
                  <a:lnTo>
                    <a:pt x="21737" y="1545969"/>
                  </a:lnTo>
                  <a:lnTo>
                    <a:pt x="15158" y="1592246"/>
                  </a:lnTo>
                  <a:lnTo>
                    <a:pt x="9741" y="1638888"/>
                  </a:lnTo>
                  <a:lnTo>
                    <a:pt x="5502" y="1685880"/>
                  </a:lnTo>
                  <a:lnTo>
                    <a:pt x="2455" y="1733206"/>
                  </a:lnTo>
                  <a:lnTo>
                    <a:pt x="616" y="1780850"/>
                  </a:lnTo>
                  <a:lnTo>
                    <a:pt x="0" y="1828800"/>
                  </a:lnTo>
                  <a:lnTo>
                    <a:pt x="616" y="1876749"/>
                  </a:lnTo>
                  <a:lnTo>
                    <a:pt x="2455" y="1924393"/>
                  </a:lnTo>
                  <a:lnTo>
                    <a:pt x="5502" y="1971719"/>
                  </a:lnTo>
                  <a:lnTo>
                    <a:pt x="9741" y="2018711"/>
                  </a:lnTo>
                  <a:lnTo>
                    <a:pt x="15158" y="2065353"/>
                  </a:lnTo>
                  <a:lnTo>
                    <a:pt x="21737" y="2111630"/>
                  </a:lnTo>
                  <a:lnTo>
                    <a:pt x="29464" y="2157529"/>
                  </a:lnTo>
                  <a:lnTo>
                    <a:pt x="38323" y="2203032"/>
                  </a:lnTo>
                  <a:lnTo>
                    <a:pt x="48299" y="2248127"/>
                  </a:lnTo>
                  <a:lnTo>
                    <a:pt x="59378" y="2292796"/>
                  </a:lnTo>
                  <a:lnTo>
                    <a:pt x="71544" y="2337026"/>
                  </a:lnTo>
                  <a:lnTo>
                    <a:pt x="84782" y="2380801"/>
                  </a:lnTo>
                  <a:lnTo>
                    <a:pt x="99077" y="2424107"/>
                  </a:lnTo>
                  <a:lnTo>
                    <a:pt x="114414" y="2466927"/>
                  </a:lnTo>
                  <a:lnTo>
                    <a:pt x="130778" y="2509248"/>
                  </a:lnTo>
                  <a:lnTo>
                    <a:pt x="148154" y="2551053"/>
                  </a:lnTo>
                  <a:lnTo>
                    <a:pt x="166526" y="2592329"/>
                  </a:lnTo>
                  <a:lnTo>
                    <a:pt x="185881" y="2633059"/>
                  </a:lnTo>
                  <a:lnTo>
                    <a:pt x="206202" y="2673230"/>
                  </a:lnTo>
                  <a:lnTo>
                    <a:pt x="227475" y="2712825"/>
                  </a:lnTo>
                  <a:lnTo>
                    <a:pt x="249684" y="2751830"/>
                  </a:lnTo>
                  <a:lnTo>
                    <a:pt x="272815" y="2790229"/>
                  </a:lnTo>
                  <a:lnTo>
                    <a:pt x="296853" y="2828009"/>
                  </a:lnTo>
                  <a:lnTo>
                    <a:pt x="321782" y="2865152"/>
                  </a:lnTo>
                  <a:lnTo>
                    <a:pt x="347587" y="2901646"/>
                  </a:lnTo>
                  <a:lnTo>
                    <a:pt x="374254" y="2937473"/>
                  </a:lnTo>
                  <a:lnTo>
                    <a:pt x="401766" y="2972621"/>
                  </a:lnTo>
                  <a:lnTo>
                    <a:pt x="430110" y="3007072"/>
                  </a:lnTo>
                  <a:lnTo>
                    <a:pt x="459270" y="3040813"/>
                  </a:lnTo>
                  <a:lnTo>
                    <a:pt x="489232" y="3073828"/>
                  </a:lnTo>
                  <a:lnTo>
                    <a:pt x="519979" y="3106102"/>
                  </a:lnTo>
                  <a:lnTo>
                    <a:pt x="551497" y="3137620"/>
                  </a:lnTo>
                  <a:lnTo>
                    <a:pt x="583771" y="3168367"/>
                  </a:lnTo>
                  <a:lnTo>
                    <a:pt x="616786" y="3198329"/>
                  </a:lnTo>
                  <a:lnTo>
                    <a:pt x="650527" y="3227489"/>
                  </a:lnTo>
                  <a:lnTo>
                    <a:pt x="684978" y="3255833"/>
                  </a:lnTo>
                  <a:lnTo>
                    <a:pt x="720126" y="3283345"/>
                  </a:lnTo>
                  <a:lnTo>
                    <a:pt x="755953" y="3310012"/>
                  </a:lnTo>
                  <a:lnTo>
                    <a:pt x="792447" y="3335817"/>
                  </a:lnTo>
                  <a:lnTo>
                    <a:pt x="829590" y="3360746"/>
                  </a:lnTo>
                  <a:lnTo>
                    <a:pt x="867370" y="3384784"/>
                  </a:lnTo>
                  <a:lnTo>
                    <a:pt x="905769" y="3407915"/>
                  </a:lnTo>
                  <a:lnTo>
                    <a:pt x="944774" y="3430124"/>
                  </a:lnTo>
                  <a:lnTo>
                    <a:pt x="984369" y="3451397"/>
                  </a:lnTo>
                  <a:lnTo>
                    <a:pt x="1024540" y="3471718"/>
                  </a:lnTo>
                  <a:lnTo>
                    <a:pt x="1065270" y="3491073"/>
                  </a:lnTo>
                  <a:lnTo>
                    <a:pt x="1106546" y="3509445"/>
                  </a:lnTo>
                  <a:lnTo>
                    <a:pt x="1148351" y="3526821"/>
                  </a:lnTo>
                  <a:lnTo>
                    <a:pt x="1190672" y="3543185"/>
                  </a:lnTo>
                  <a:lnTo>
                    <a:pt x="1233492" y="3558522"/>
                  </a:lnTo>
                  <a:lnTo>
                    <a:pt x="1276798" y="3572817"/>
                  </a:lnTo>
                  <a:lnTo>
                    <a:pt x="1320573" y="3586055"/>
                  </a:lnTo>
                  <a:lnTo>
                    <a:pt x="1364803" y="3598221"/>
                  </a:lnTo>
                  <a:lnTo>
                    <a:pt x="1409472" y="3609300"/>
                  </a:lnTo>
                  <a:lnTo>
                    <a:pt x="1454567" y="3619276"/>
                  </a:lnTo>
                  <a:lnTo>
                    <a:pt x="1500070" y="3628135"/>
                  </a:lnTo>
                  <a:lnTo>
                    <a:pt x="1545969" y="3635862"/>
                  </a:lnTo>
                  <a:lnTo>
                    <a:pt x="1592246" y="3642441"/>
                  </a:lnTo>
                  <a:lnTo>
                    <a:pt x="1638888" y="3647858"/>
                  </a:lnTo>
                  <a:lnTo>
                    <a:pt x="1685880" y="3652097"/>
                  </a:lnTo>
                  <a:lnTo>
                    <a:pt x="1733206" y="3655144"/>
                  </a:lnTo>
                  <a:lnTo>
                    <a:pt x="1780850" y="3656983"/>
                  </a:lnTo>
                  <a:lnTo>
                    <a:pt x="1828800" y="3657600"/>
                  </a:lnTo>
                  <a:lnTo>
                    <a:pt x="1876749" y="3656983"/>
                  </a:lnTo>
                  <a:lnTo>
                    <a:pt x="1924393" y="3655144"/>
                  </a:lnTo>
                  <a:lnTo>
                    <a:pt x="1971719" y="3652097"/>
                  </a:lnTo>
                  <a:lnTo>
                    <a:pt x="2018711" y="3647858"/>
                  </a:lnTo>
                  <a:lnTo>
                    <a:pt x="2065353" y="3642441"/>
                  </a:lnTo>
                  <a:lnTo>
                    <a:pt x="2111630" y="3635862"/>
                  </a:lnTo>
                  <a:lnTo>
                    <a:pt x="2157529" y="3628135"/>
                  </a:lnTo>
                  <a:lnTo>
                    <a:pt x="2203032" y="3619276"/>
                  </a:lnTo>
                  <a:lnTo>
                    <a:pt x="2248127" y="3609300"/>
                  </a:lnTo>
                  <a:lnTo>
                    <a:pt x="2292796" y="3598221"/>
                  </a:lnTo>
                  <a:lnTo>
                    <a:pt x="2337026" y="3586055"/>
                  </a:lnTo>
                  <a:lnTo>
                    <a:pt x="2380801" y="3572817"/>
                  </a:lnTo>
                  <a:lnTo>
                    <a:pt x="2424107" y="3558522"/>
                  </a:lnTo>
                  <a:lnTo>
                    <a:pt x="2466927" y="3543185"/>
                  </a:lnTo>
                  <a:lnTo>
                    <a:pt x="2509248" y="3526821"/>
                  </a:lnTo>
                  <a:lnTo>
                    <a:pt x="2551053" y="3509445"/>
                  </a:lnTo>
                  <a:lnTo>
                    <a:pt x="2592329" y="3491073"/>
                  </a:lnTo>
                  <a:lnTo>
                    <a:pt x="2633059" y="3471718"/>
                  </a:lnTo>
                  <a:lnTo>
                    <a:pt x="2673230" y="3451397"/>
                  </a:lnTo>
                  <a:lnTo>
                    <a:pt x="2712825" y="3430124"/>
                  </a:lnTo>
                  <a:lnTo>
                    <a:pt x="2751830" y="3407915"/>
                  </a:lnTo>
                  <a:lnTo>
                    <a:pt x="2790229" y="3384784"/>
                  </a:lnTo>
                  <a:lnTo>
                    <a:pt x="2828009" y="3360746"/>
                  </a:lnTo>
                  <a:lnTo>
                    <a:pt x="2865152" y="3335817"/>
                  </a:lnTo>
                  <a:lnTo>
                    <a:pt x="2901646" y="3310012"/>
                  </a:lnTo>
                  <a:lnTo>
                    <a:pt x="2937473" y="3283345"/>
                  </a:lnTo>
                  <a:lnTo>
                    <a:pt x="2972621" y="3255833"/>
                  </a:lnTo>
                  <a:lnTo>
                    <a:pt x="3007072" y="3227489"/>
                  </a:lnTo>
                  <a:lnTo>
                    <a:pt x="3040813" y="3198329"/>
                  </a:lnTo>
                  <a:lnTo>
                    <a:pt x="3073828" y="3168367"/>
                  </a:lnTo>
                  <a:lnTo>
                    <a:pt x="3106102" y="3137620"/>
                  </a:lnTo>
                  <a:lnTo>
                    <a:pt x="3137620" y="3106102"/>
                  </a:lnTo>
                  <a:lnTo>
                    <a:pt x="3168367" y="3073828"/>
                  </a:lnTo>
                  <a:lnTo>
                    <a:pt x="3198329" y="3040813"/>
                  </a:lnTo>
                  <a:lnTo>
                    <a:pt x="3227489" y="3007072"/>
                  </a:lnTo>
                  <a:lnTo>
                    <a:pt x="3255833" y="2972621"/>
                  </a:lnTo>
                  <a:lnTo>
                    <a:pt x="3283345" y="2937473"/>
                  </a:lnTo>
                  <a:lnTo>
                    <a:pt x="3310012" y="2901646"/>
                  </a:lnTo>
                  <a:lnTo>
                    <a:pt x="3335817" y="2865152"/>
                  </a:lnTo>
                  <a:lnTo>
                    <a:pt x="3360746" y="2828009"/>
                  </a:lnTo>
                  <a:lnTo>
                    <a:pt x="3384784" y="2790229"/>
                  </a:lnTo>
                  <a:lnTo>
                    <a:pt x="3407915" y="2751830"/>
                  </a:lnTo>
                  <a:lnTo>
                    <a:pt x="3430124" y="2712825"/>
                  </a:lnTo>
                  <a:lnTo>
                    <a:pt x="3451397" y="2673230"/>
                  </a:lnTo>
                  <a:lnTo>
                    <a:pt x="3471718" y="2633059"/>
                  </a:lnTo>
                  <a:lnTo>
                    <a:pt x="3491073" y="2592329"/>
                  </a:lnTo>
                  <a:lnTo>
                    <a:pt x="3509445" y="2551053"/>
                  </a:lnTo>
                  <a:lnTo>
                    <a:pt x="3526821" y="2509248"/>
                  </a:lnTo>
                  <a:lnTo>
                    <a:pt x="3543185" y="2466927"/>
                  </a:lnTo>
                  <a:lnTo>
                    <a:pt x="3558522" y="2424107"/>
                  </a:lnTo>
                  <a:lnTo>
                    <a:pt x="3572817" y="2380801"/>
                  </a:lnTo>
                  <a:lnTo>
                    <a:pt x="3586055" y="2337026"/>
                  </a:lnTo>
                  <a:lnTo>
                    <a:pt x="3598221" y="2292796"/>
                  </a:lnTo>
                  <a:lnTo>
                    <a:pt x="3609300" y="2248127"/>
                  </a:lnTo>
                  <a:lnTo>
                    <a:pt x="3619276" y="2203032"/>
                  </a:lnTo>
                  <a:lnTo>
                    <a:pt x="3628135" y="2157529"/>
                  </a:lnTo>
                  <a:lnTo>
                    <a:pt x="3635862" y="2111630"/>
                  </a:lnTo>
                  <a:lnTo>
                    <a:pt x="3642441" y="2065353"/>
                  </a:lnTo>
                  <a:lnTo>
                    <a:pt x="3647858" y="2018711"/>
                  </a:lnTo>
                  <a:lnTo>
                    <a:pt x="3652097" y="1971719"/>
                  </a:lnTo>
                  <a:lnTo>
                    <a:pt x="3655144" y="1924393"/>
                  </a:lnTo>
                  <a:lnTo>
                    <a:pt x="3656983" y="1876749"/>
                  </a:lnTo>
                  <a:lnTo>
                    <a:pt x="3657600" y="1828800"/>
                  </a:lnTo>
                  <a:lnTo>
                    <a:pt x="3656983" y="1780850"/>
                  </a:lnTo>
                  <a:lnTo>
                    <a:pt x="3655144" y="1733206"/>
                  </a:lnTo>
                  <a:lnTo>
                    <a:pt x="3652097" y="1685880"/>
                  </a:lnTo>
                  <a:lnTo>
                    <a:pt x="3647858" y="1638888"/>
                  </a:lnTo>
                  <a:lnTo>
                    <a:pt x="3642441" y="1592246"/>
                  </a:lnTo>
                  <a:lnTo>
                    <a:pt x="3635862" y="1545969"/>
                  </a:lnTo>
                  <a:lnTo>
                    <a:pt x="3628135" y="1500070"/>
                  </a:lnTo>
                  <a:lnTo>
                    <a:pt x="3619276" y="1454567"/>
                  </a:lnTo>
                  <a:lnTo>
                    <a:pt x="3609300" y="1409472"/>
                  </a:lnTo>
                  <a:lnTo>
                    <a:pt x="3598221" y="1364803"/>
                  </a:lnTo>
                  <a:lnTo>
                    <a:pt x="3586055" y="1320573"/>
                  </a:lnTo>
                  <a:lnTo>
                    <a:pt x="3572817" y="1276798"/>
                  </a:lnTo>
                  <a:lnTo>
                    <a:pt x="3558522" y="1233492"/>
                  </a:lnTo>
                  <a:lnTo>
                    <a:pt x="3543185" y="1190672"/>
                  </a:lnTo>
                  <a:lnTo>
                    <a:pt x="3526821" y="1148351"/>
                  </a:lnTo>
                  <a:lnTo>
                    <a:pt x="3509445" y="1106546"/>
                  </a:lnTo>
                  <a:lnTo>
                    <a:pt x="3491073" y="1065270"/>
                  </a:lnTo>
                  <a:lnTo>
                    <a:pt x="3471718" y="1024540"/>
                  </a:lnTo>
                  <a:lnTo>
                    <a:pt x="3451397" y="984369"/>
                  </a:lnTo>
                  <a:lnTo>
                    <a:pt x="3430124" y="944774"/>
                  </a:lnTo>
                  <a:lnTo>
                    <a:pt x="3407915" y="905769"/>
                  </a:lnTo>
                  <a:lnTo>
                    <a:pt x="3384784" y="867370"/>
                  </a:lnTo>
                  <a:lnTo>
                    <a:pt x="3360746" y="829590"/>
                  </a:lnTo>
                  <a:lnTo>
                    <a:pt x="3335817" y="792447"/>
                  </a:lnTo>
                  <a:lnTo>
                    <a:pt x="3310012" y="755953"/>
                  </a:lnTo>
                  <a:lnTo>
                    <a:pt x="3283345" y="720126"/>
                  </a:lnTo>
                  <a:lnTo>
                    <a:pt x="3255833" y="684978"/>
                  </a:lnTo>
                  <a:lnTo>
                    <a:pt x="3227489" y="650527"/>
                  </a:lnTo>
                  <a:lnTo>
                    <a:pt x="3198329" y="616786"/>
                  </a:lnTo>
                  <a:lnTo>
                    <a:pt x="3168367" y="583771"/>
                  </a:lnTo>
                  <a:lnTo>
                    <a:pt x="3137620" y="551497"/>
                  </a:lnTo>
                  <a:lnTo>
                    <a:pt x="3106102" y="519979"/>
                  </a:lnTo>
                  <a:lnTo>
                    <a:pt x="3073828" y="489232"/>
                  </a:lnTo>
                  <a:lnTo>
                    <a:pt x="3040813" y="459270"/>
                  </a:lnTo>
                  <a:lnTo>
                    <a:pt x="3007072" y="430110"/>
                  </a:lnTo>
                  <a:lnTo>
                    <a:pt x="2972621" y="401766"/>
                  </a:lnTo>
                  <a:lnTo>
                    <a:pt x="2937473" y="374254"/>
                  </a:lnTo>
                  <a:lnTo>
                    <a:pt x="2901646" y="347587"/>
                  </a:lnTo>
                  <a:lnTo>
                    <a:pt x="2865152" y="321782"/>
                  </a:lnTo>
                  <a:lnTo>
                    <a:pt x="2828009" y="296853"/>
                  </a:lnTo>
                  <a:lnTo>
                    <a:pt x="2790229" y="272815"/>
                  </a:lnTo>
                  <a:lnTo>
                    <a:pt x="2751830" y="249684"/>
                  </a:lnTo>
                  <a:lnTo>
                    <a:pt x="2712825" y="227475"/>
                  </a:lnTo>
                  <a:lnTo>
                    <a:pt x="2673230" y="206202"/>
                  </a:lnTo>
                  <a:lnTo>
                    <a:pt x="2633059" y="185881"/>
                  </a:lnTo>
                  <a:lnTo>
                    <a:pt x="2592329" y="166526"/>
                  </a:lnTo>
                  <a:lnTo>
                    <a:pt x="2551053" y="148154"/>
                  </a:lnTo>
                  <a:lnTo>
                    <a:pt x="2509248" y="130778"/>
                  </a:lnTo>
                  <a:lnTo>
                    <a:pt x="2466927" y="114414"/>
                  </a:lnTo>
                  <a:lnTo>
                    <a:pt x="2424107" y="99077"/>
                  </a:lnTo>
                  <a:lnTo>
                    <a:pt x="2380801" y="84782"/>
                  </a:lnTo>
                  <a:lnTo>
                    <a:pt x="2337026" y="71544"/>
                  </a:lnTo>
                  <a:lnTo>
                    <a:pt x="2292796" y="59378"/>
                  </a:lnTo>
                  <a:lnTo>
                    <a:pt x="2248127" y="48299"/>
                  </a:lnTo>
                  <a:lnTo>
                    <a:pt x="2203032" y="38323"/>
                  </a:lnTo>
                  <a:lnTo>
                    <a:pt x="2157529" y="29464"/>
                  </a:lnTo>
                  <a:lnTo>
                    <a:pt x="2111630" y="21737"/>
                  </a:lnTo>
                  <a:lnTo>
                    <a:pt x="2065353" y="15158"/>
                  </a:lnTo>
                  <a:lnTo>
                    <a:pt x="2018711" y="9741"/>
                  </a:lnTo>
                  <a:lnTo>
                    <a:pt x="1971719" y="5502"/>
                  </a:lnTo>
                  <a:lnTo>
                    <a:pt x="1924393" y="2455"/>
                  </a:lnTo>
                  <a:lnTo>
                    <a:pt x="1876749" y="616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72762" y="1867661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3657600" h="3657600">
                  <a:moveTo>
                    <a:pt x="0" y="1828800"/>
                  </a:moveTo>
                  <a:lnTo>
                    <a:pt x="616" y="1780850"/>
                  </a:lnTo>
                  <a:lnTo>
                    <a:pt x="2455" y="1733206"/>
                  </a:lnTo>
                  <a:lnTo>
                    <a:pt x="5502" y="1685880"/>
                  </a:lnTo>
                  <a:lnTo>
                    <a:pt x="9741" y="1638888"/>
                  </a:lnTo>
                  <a:lnTo>
                    <a:pt x="15158" y="1592246"/>
                  </a:lnTo>
                  <a:lnTo>
                    <a:pt x="21737" y="1545969"/>
                  </a:lnTo>
                  <a:lnTo>
                    <a:pt x="29464" y="1500070"/>
                  </a:lnTo>
                  <a:lnTo>
                    <a:pt x="38323" y="1454567"/>
                  </a:lnTo>
                  <a:lnTo>
                    <a:pt x="48299" y="1409472"/>
                  </a:lnTo>
                  <a:lnTo>
                    <a:pt x="59378" y="1364803"/>
                  </a:lnTo>
                  <a:lnTo>
                    <a:pt x="71544" y="1320573"/>
                  </a:lnTo>
                  <a:lnTo>
                    <a:pt x="84782" y="1276798"/>
                  </a:lnTo>
                  <a:lnTo>
                    <a:pt x="99077" y="1233492"/>
                  </a:lnTo>
                  <a:lnTo>
                    <a:pt x="114414" y="1190672"/>
                  </a:lnTo>
                  <a:lnTo>
                    <a:pt x="130778" y="1148351"/>
                  </a:lnTo>
                  <a:lnTo>
                    <a:pt x="148154" y="1106546"/>
                  </a:lnTo>
                  <a:lnTo>
                    <a:pt x="166526" y="1065270"/>
                  </a:lnTo>
                  <a:lnTo>
                    <a:pt x="185881" y="1024540"/>
                  </a:lnTo>
                  <a:lnTo>
                    <a:pt x="206202" y="984369"/>
                  </a:lnTo>
                  <a:lnTo>
                    <a:pt x="227475" y="944774"/>
                  </a:lnTo>
                  <a:lnTo>
                    <a:pt x="249684" y="905769"/>
                  </a:lnTo>
                  <a:lnTo>
                    <a:pt x="272815" y="867370"/>
                  </a:lnTo>
                  <a:lnTo>
                    <a:pt x="296853" y="829590"/>
                  </a:lnTo>
                  <a:lnTo>
                    <a:pt x="321782" y="792447"/>
                  </a:lnTo>
                  <a:lnTo>
                    <a:pt x="347587" y="755953"/>
                  </a:lnTo>
                  <a:lnTo>
                    <a:pt x="374254" y="720126"/>
                  </a:lnTo>
                  <a:lnTo>
                    <a:pt x="401766" y="684978"/>
                  </a:lnTo>
                  <a:lnTo>
                    <a:pt x="430110" y="650527"/>
                  </a:lnTo>
                  <a:lnTo>
                    <a:pt x="459270" y="616786"/>
                  </a:lnTo>
                  <a:lnTo>
                    <a:pt x="489232" y="583771"/>
                  </a:lnTo>
                  <a:lnTo>
                    <a:pt x="519979" y="551497"/>
                  </a:lnTo>
                  <a:lnTo>
                    <a:pt x="551497" y="519979"/>
                  </a:lnTo>
                  <a:lnTo>
                    <a:pt x="583771" y="489232"/>
                  </a:lnTo>
                  <a:lnTo>
                    <a:pt x="616786" y="459270"/>
                  </a:lnTo>
                  <a:lnTo>
                    <a:pt x="650527" y="430110"/>
                  </a:lnTo>
                  <a:lnTo>
                    <a:pt x="684978" y="401766"/>
                  </a:lnTo>
                  <a:lnTo>
                    <a:pt x="720126" y="374254"/>
                  </a:lnTo>
                  <a:lnTo>
                    <a:pt x="755953" y="347587"/>
                  </a:lnTo>
                  <a:lnTo>
                    <a:pt x="792447" y="321782"/>
                  </a:lnTo>
                  <a:lnTo>
                    <a:pt x="829590" y="296853"/>
                  </a:lnTo>
                  <a:lnTo>
                    <a:pt x="867370" y="272815"/>
                  </a:lnTo>
                  <a:lnTo>
                    <a:pt x="905769" y="249684"/>
                  </a:lnTo>
                  <a:lnTo>
                    <a:pt x="944774" y="227475"/>
                  </a:lnTo>
                  <a:lnTo>
                    <a:pt x="984369" y="206202"/>
                  </a:lnTo>
                  <a:lnTo>
                    <a:pt x="1024540" y="185881"/>
                  </a:lnTo>
                  <a:lnTo>
                    <a:pt x="1065270" y="166526"/>
                  </a:lnTo>
                  <a:lnTo>
                    <a:pt x="1106546" y="148154"/>
                  </a:lnTo>
                  <a:lnTo>
                    <a:pt x="1148351" y="130778"/>
                  </a:lnTo>
                  <a:lnTo>
                    <a:pt x="1190672" y="114414"/>
                  </a:lnTo>
                  <a:lnTo>
                    <a:pt x="1233492" y="99077"/>
                  </a:lnTo>
                  <a:lnTo>
                    <a:pt x="1276798" y="84782"/>
                  </a:lnTo>
                  <a:lnTo>
                    <a:pt x="1320573" y="71544"/>
                  </a:lnTo>
                  <a:lnTo>
                    <a:pt x="1364803" y="59378"/>
                  </a:lnTo>
                  <a:lnTo>
                    <a:pt x="1409472" y="48299"/>
                  </a:lnTo>
                  <a:lnTo>
                    <a:pt x="1454567" y="38323"/>
                  </a:lnTo>
                  <a:lnTo>
                    <a:pt x="1500070" y="29464"/>
                  </a:lnTo>
                  <a:lnTo>
                    <a:pt x="1545969" y="21737"/>
                  </a:lnTo>
                  <a:lnTo>
                    <a:pt x="1592246" y="15158"/>
                  </a:lnTo>
                  <a:lnTo>
                    <a:pt x="1638888" y="9741"/>
                  </a:lnTo>
                  <a:lnTo>
                    <a:pt x="1685880" y="5502"/>
                  </a:lnTo>
                  <a:lnTo>
                    <a:pt x="1733206" y="2455"/>
                  </a:lnTo>
                  <a:lnTo>
                    <a:pt x="1780850" y="616"/>
                  </a:lnTo>
                  <a:lnTo>
                    <a:pt x="1828800" y="0"/>
                  </a:lnTo>
                  <a:lnTo>
                    <a:pt x="1876749" y="616"/>
                  </a:lnTo>
                  <a:lnTo>
                    <a:pt x="1924393" y="2455"/>
                  </a:lnTo>
                  <a:lnTo>
                    <a:pt x="1971719" y="5502"/>
                  </a:lnTo>
                  <a:lnTo>
                    <a:pt x="2018711" y="9741"/>
                  </a:lnTo>
                  <a:lnTo>
                    <a:pt x="2065353" y="15158"/>
                  </a:lnTo>
                  <a:lnTo>
                    <a:pt x="2111630" y="21737"/>
                  </a:lnTo>
                  <a:lnTo>
                    <a:pt x="2157529" y="29464"/>
                  </a:lnTo>
                  <a:lnTo>
                    <a:pt x="2203032" y="38323"/>
                  </a:lnTo>
                  <a:lnTo>
                    <a:pt x="2248127" y="48299"/>
                  </a:lnTo>
                  <a:lnTo>
                    <a:pt x="2292796" y="59378"/>
                  </a:lnTo>
                  <a:lnTo>
                    <a:pt x="2337026" y="71544"/>
                  </a:lnTo>
                  <a:lnTo>
                    <a:pt x="2380801" y="84782"/>
                  </a:lnTo>
                  <a:lnTo>
                    <a:pt x="2424107" y="99077"/>
                  </a:lnTo>
                  <a:lnTo>
                    <a:pt x="2466927" y="114414"/>
                  </a:lnTo>
                  <a:lnTo>
                    <a:pt x="2509248" y="130778"/>
                  </a:lnTo>
                  <a:lnTo>
                    <a:pt x="2551053" y="148154"/>
                  </a:lnTo>
                  <a:lnTo>
                    <a:pt x="2592329" y="166526"/>
                  </a:lnTo>
                  <a:lnTo>
                    <a:pt x="2633059" y="185881"/>
                  </a:lnTo>
                  <a:lnTo>
                    <a:pt x="2673230" y="206202"/>
                  </a:lnTo>
                  <a:lnTo>
                    <a:pt x="2712825" y="227475"/>
                  </a:lnTo>
                  <a:lnTo>
                    <a:pt x="2751830" y="249684"/>
                  </a:lnTo>
                  <a:lnTo>
                    <a:pt x="2790229" y="272815"/>
                  </a:lnTo>
                  <a:lnTo>
                    <a:pt x="2828009" y="296853"/>
                  </a:lnTo>
                  <a:lnTo>
                    <a:pt x="2865152" y="321782"/>
                  </a:lnTo>
                  <a:lnTo>
                    <a:pt x="2901646" y="347587"/>
                  </a:lnTo>
                  <a:lnTo>
                    <a:pt x="2937473" y="374254"/>
                  </a:lnTo>
                  <a:lnTo>
                    <a:pt x="2972621" y="401766"/>
                  </a:lnTo>
                  <a:lnTo>
                    <a:pt x="3007072" y="430110"/>
                  </a:lnTo>
                  <a:lnTo>
                    <a:pt x="3040813" y="459270"/>
                  </a:lnTo>
                  <a:lnTo>
                    <a:pt x="3073828" y="489232"/>
                  </a:lnTo>
                  <a:lnTo>
                    <a:pt x="3106102" y="519979"/>
                  </a:lnTo>
                  <a:lnTo>
                    <a:pt x="3137620" y="551497"/>
                  </a:lnTo>
                  <a:lnTo>
                    <a:pt x="3168367" y="583771"/>
                  </a:lnTo>
                  <a:lnTo>
                    <a:pt x="3198329" y="616786"/>
                  </a:lnTo>
                  <a:lnTo>
                    <a:pt x="3227489" y="650527"/>
                  </a:lnTo>
                  <a:lnTo>
                    <a:pt x="3255833" y="684978"/>
                  </a:lnTo>
                  <a:lnTo>
                    <a:pt x="3283345" y="720126"/>
                  </a:lnTo>
                  <a:lnTo>
                    <a:pt x="3310012" y="755953"/>
                  </a:lnTo>
                  <a:lnTo>
                    <a:pt x="3335817" y="792447"/>
                  </a:lnTo>
                  <a:lnTo>
                    <a:pt x="3360746" y="829590"/>
                  </a:lnTo>
                  <a:lnTo>
                    <a:pt x="3384784" y="867370"/>
                  </a:lnTo>
                  <a:lnTo>
                    <a:pt x="3407915" y="905769"/>
                  </a:lnTo>
                  <a:lnTo>
                    <a:pt x="3430124" y="944774"/>
                  </a:lnTo>
                  <a:lnTo>
                    <a:pt x="3451397" y="984369"/>
                  </a:lnTo>
                  <a:lnTo>
                    <a:pt x="3471718" y="1024540"/>
                  </a:lnTo>
                  <a:lnTo>
                    <a:pt x="3491073" y="1065270"/>
                  </a:lnTo>
                  <a:lnTo>
                    <a:pt x="3509445" y="1106546"/>
                  </a:lnTo>
                  <a:lnTo>
                    <a:pt x="3526821" y="1148351"/>
                  </a:lnTo>
                  <a:lnTo>
                    <a:pt x="3543185" y="1190672"/>
                  </a:lnTo>
                  <a:lnTo>
                    <a:pt x="3558522" y="1233492"/>
                  </a:lnTo>
                  <a:lnTo>
                    <a:pt x="3572817" y="1276798"/>
                  </a:lnTo>
                  <a:lnTo>
                    <a:pt x="3586055" y="1320573"/>
                  </a:lnTo>
                  <a:lnTo>
                    <a:pt x="3598221" y="1364803"/>
                  </a:lnTo>
                  <a:lnTo>
                    <a:pt x="3609300" y="1409472"/>
                  </a:lnTo>
                  <a:lnTo>
                    <a:pt x="3619276" y="1454567"/>
                  </a:lnTo>
                  <a:lnTo>
                    <a:pt x="3628135" y="1500070"/>
                  </a:lnTo>
                  <a:lnTo>
                    <a:pt x="3635862" y="1545969"/>
                  </a:lnTo>
                  <a:lnTo>
                    <a:pt x="3642441" y="1592246"/>
                  </a:lnTo>
                  <a:lnTo>
                    <a:pt x="3647858" y="1638888"/>
                  </a:lnTo>
                  <a:lnTo>
                    <a:pt x="3652097" y="1685880"/>
                  </a:lnTo>
                  <a:lnTo>
                    <a:pt x="3655144" y="1733206"/>
                  </a:lnTo>
                  <a:lnTo>
                    <a:pt x="3656983" y="1780850"/>
                  </a:lnTo>
                  <a:lnTo>
                    <a:pt x="3657600" y="1828800"/>
                  </a:lnTo>
                  <a:lnTo>
                    <a:pt x="3656983" y="1876749"/>
                  </a:lnTo>
                  <a:lnTo>
                    <a:pt x="3655144" y="1924393"/>
                  </a:lnTo>
                  <a:lnTo>
                    <a:pt x="3652097" y="1971719"/>
                  </a:lnTo>
                  <a:lnTo>
                    <a:pt x="3647858" y="2018711"/>
                  </a:lnTo>
                  <a:lnTo>
                    <a:pt x="3642441" y="2065353"/>
                  </a:lnTo>
                  <a:lnTo>
                    <a:pt x="3635862" y="2111630"/>
                  </a:lnTo>
                  <a:lnTo>
                    <a:pt x="3628135" y="2157529"/>
                  </a:lnTo>
                  <a:lnTo>
                    <a:pt x="3619276" y="2203032"/>
                  </a:lnTo>
                  <a:lnTo>
                    <a:pt x="3609300" y="2248127"/>
                  </a:lnTo>
                  <a:lnTo>
                    <a:pt x="3598221" y="2292796"/>
                  </a:lnTo>
                  <a:lnTo>
                    <a:pt x="3586055" y="2337026"/>
                  </a:lnTo>
                  <a:lnTo>
                    <a:pt x="3572817" y="2380801"/>
                  </a:lnTo>
                  <a:lnTo>
                    <a:pt x="3558522" y="2424107"/>
                  </a:lnTo>
                  <a:lnTo>
                    <a:pt x="3543185" y="2466927"/>
                  </a:lnTo>
                  <a:lnTo>
                    <a:pt x="3526821" y="2509248"/>
                  </a:lnTo>
                  <a:lnTo>
                    <a:pt x="3509445" y="2551053"/>
                  </a:lnTo>
                  <a:lnTo>
                    <a:pt x="3491073" y="2592329"/>
                  </a:lnTo>
                  <a:lnTo>
                    <a:pt x="3471718" y="2633059"/>
                  </a:lnTo>
                  <a:lnTo>
                    <a:pt x="3451397" y="2673230"/>
                  </a:lnTo>
                  <a:lnTo>
                    <a:pt x="3430124" y="2712825"/>
                  </a:lnTo>
                  <a:lnTo>
                    <a:pt x="3407915" y="2751830"/>
                  </a:lnTo>
                  <a:lnTo>
                    <a:pt x="3384784" y="2790229"/>
                  </a:lnTo>
                  <a:lnTo>
                    <a:pt x="3360746" y="2828009"/>
                  </a:lnTo>
                  <a:lnTo>
                    <a:pt x="3335817" y="2865152"/>
                  </a:lnTo>
                  <a:lnTo>
                    <a:pt x="3310012" y="2901646"/>
                  </a:lnTo>
                  <a:lnTo>
                    <a:pt x="3283345" y="2937473"/>
                  </a:lnTo>
                  <a:lnTo>
                    <a:pt x="3255833" y="2972621"/>
                  </a:lnTo>
                  <a:lnTo>
                    <a:pt x="3227489" y="3007072"/>
                  </a:lnTo>
                  <a:lnTo>
                    <a:pt x="3198329" y="3040813"/>
                  </a:lnTo>
                  <a:lnTo>
                    <a:pt x="3168367" y="3073828"/>
                  </a:lnTo>
                  <a:lnTo>
                    <a:pt x="3137620" y="3106102"/>
                  </a:lnTo>
                  <a:lnTo>
                    <a:pt x="3106102" y="3137620"/>
                  </a:lnTo>
                  <a:lnTo>
                    <a:pt x="3073828" y="3168367"/>
                  </a:lnTo>
                  <a:lnTo>
                    <a:pt x="3040813" y="3198329"/>
                  </a:lnTo>
                  <a:lnTo>
                    <a:pt x="3007072" y="3227489"/>
                  </a:lnTo>
                  <a:lnTo>
                    <a:pt x="2972621" y="3255833"/>
                  </a:lnTo>
                  <a:lnTo>
                    <a:pt x="2937473" y="3283345"/>
                  </a:lnTo>
                  <a:lnTo>
                    <a:pt x="2901646" y="3310012"/>
                  </a:lnTo>
                  <a:lnTo>
                    <a:pt x="2865152" y="3335817"/>
                  </a:lnTo>
                  <a:lnTo>
                    <a:pt x="2828009" y="3360746"/>
                  </a:lnTo>
                  <a:lnTo>
                    <a:pt x="2790229" y="3384784"/>
                  </a:lnTo>
                  <a:lnTo>
                    <a:pt x="2751830" y="3407915"/>
                  </a:lnTo>
                  <a:lnTo>
                    <a:pt x="2712825" y="3430124"/>
                  </a:lnTo>
                  <a:lnTo>
                    <a:pt x="2673230" y="3451397"/>
                  </a:lnTo>
                  <a:lnTo>
                    <a:pt x="2633059" y="3471718"/>
                  </a:lnTo>
                  <a:lnTo>
                    <a:pt x="2592329" y="3491073"/>
                  </a:lnTo>
                  <a:lnTo>
                    <a:pt x="2551053" y="3509445"/>
                  </a:lnTo>
                  <a:lnTo>
                    <a:pt x="2509248" y="3526821"/>
                  </a:lnTo>
                  <a:lnTo>
                    <a:pt x="2466927" y="3543185"/>
                  </a:lnTo>
                  <a:lnTo>
                    <a:pt x="2424107" y="3558522"/>
                  </a:lnTo>
                  <a:lnTo>
                    <a:pt x="2380801" y="3572817"/>
                  </a:lnTo>
                  <a:lnTo>
                    <a:pt x="2337026" y="3586055"/>
                  </a:lnTo>
                  <a:lnTo>
                    <a:pt x="2292796" y="3598221"/>
                  </a:lnTo>
                  <a:lnTo>
                    <a:pt x="2248127" y="3609300"/>
                  </a:lnTo>
                  <a:lnTo>
                    <a:pt x="2203032" y="3619276"/>
                  </a:lnTo>
                  <a:lnTo>
                    <a:pt x="2157529" y="3628135"/>
                  </a:lnTo>
                  <a:lnTo>
                    <a:pt x="2111630" y="3635862"/>
                  </a:lnTo>
                  <a:lnTo>
                    <a:pt x="2065353" y="3642441"/>
                  </a:lnTo>
                  <a:lnTo>
                    <a:pt x="2018711" y="3647858"/>
                  </a:lnTo>
                  <a:lnTo>
                    <a:pt x="1971719" y="3652097"/>
                  </a:lnTo>
                  <a:lnTo>
                    <a:pt x="1924393" y="3655144"/>
                  </a:lnTo>
                  <a:lnTo>
                    <a:pt x="1876749" y="3656983"/>
                  </a:lnTo>
                  <a:lnTo>
                    <a:pt x="1828800" y="3657600"/>
                  </a:lnTo>
                  <a:lnTo>
                    <a:pt x="1780850" y="3656983"/>
                  </a:lnTo>
                  <a:lnTo>
                    <a:pt x="1733206" y="3655144"/>
                  </a:lnTo>
                  <a:lnTo>
                    <a:pt x="1685880" y="3652097"/>
                  </a:lnTo>
                  <a:lnTo>
                    <a:pt x="1638888" y="3647858"/>
                  </a:lnTo>
                  <a:lnTo>
                    <a:pt x="1592246" y="3642441"/>
                  </a:lnTo>
                  <a:lnTo>
                    <a:pt x="1545969" y="3635862"/>
                  </a:lnTo>
                  <a:lnTo>
                    <a:pt x="1500070" y="3628135"/>
                  </a:lnTo>
                  <a:lnTo>
                    <a:pt x="1454567" y="3619276"/>
                  </a:lnTo>
                  <a:lnTo>
                    <a:pt x="1409472" y="3609300"/>
                  </a:lnTo>
                  <a:lnTo>
                    <a:pt x="1364803" y="3598221"/>
                  </a:lnTo>
                  <a:lnTo>
                    <a:pt x="1320573" y="3586055"/>
                  </a:lnTo>
                  <a:lnTo>
                    <a:pt x="1276798" y="3572817"/>
                  </a:lnTo>
                  <a:lnTo>
                    <a:pt x="1233492" y="3558522"/>
                  </a:lnTo>
                  <a:lnTo>
                    <a:pt x="1190672" y="3543185"/>
                  </a:lnTo>
                  <a:lnTo>
                    <a:pt x="1148351" y="3526821"/>
                  </a:lnTo>
                  <a:lnTo>
                    <a:pt x="1106546" y="3509445"/>
                  </a:lnTo>
                  <a:lnTo>
                    <a:pt x="1065270" y="3491073"/>
                  </a:lnTo>
                  <a:lnTo>
                    <a:pt x="1024540" y="3471718"/>
                  </a:lnTo>
                  <a:lnTo>
                    <a:pt x="984369" y="3451397"/>
                  </a:lnTo>
                  <a:lnTo>
                    <a:pt x="944774" y="3430124"/>
                  </a:lnTo>
                  <a:lnTo>
                    <a:pt x="905769" y="3407915"/>
                  </a:lnTo>
                  <a:lnTo>
                    <a:pt x="867370" y="3384784"/>
                  </a:lnTo>
                  <a:lnTo>
                    <a:pt x="829590" y="3360746"/>
                  </a:lnTo>
                  <a:lnTo>
                    <a:pt x="792447" y="3335817"/>
                  </a:lnTo>
                  <a:lnTo>
                    <a:pt x="755953" y="3310012"/>
                  </a:lnTo>
                  <a:lnTo>
                    <a:pt x="720126" y="3283345"/>
                  </a:lnTo>
                  <a:lnTo>
                    <a:pt x="684978" y="3255833"/>
                  </a:lnTo>
                  <a:lnTo>
                    <a:pt x="650527" y="3227489"/>
                  </a:lnTo>
                  <a:lnTo>
                    <a:pt x="616786" y="3198329"/>
                  </a:lnTo>
                  <a:lnTo>
                    <a:pt x="583771" y="3168367"/>
                  </a:lnTo>
                  <a:lnTo>
                    <a:pt x="551497" y="3137620"/>
                  </a:lnTo>
                  <a:lnTo>
                    <a:pt x="519979" y="3106102"/>
                  </a:lnTo>
                  <a:lnTo>
                    <a:pt x="489232" y="3073828"/>
                  </a:lnTo>
                  <a:lnTo>
                    <a:pt x="459270" y="3040813"/>
                  </a:lnTo>
                  <a:lnTo>
                    <a:pt x="430110" y="3007072"/>
                  </a:lnTo>
                  <a:lnTo>
                    <a:pt x="401766" y="2972621"/>
                  </a:lnTo>
                  <a:lnTo>
                    <a:pt x="374254" y="2937473"/>
                  </a:lnTo>
                  <a:lnTo>
                    <a:pt x="347587" y="2901646"/>
                  </a:lnTo>
                  <a:lnTo>
                    <a:pt x="321782" y="2865152"/>
                  </a:lnTo>
                  <a:lnTo>
                    <a:pt x="296853" y="2828009"/>
                  </a:lnTo>
                  <a:lnTo>
                    <a:pt x="272815" y="2790229"/>
                  </a:lnTo>
                  <a:lnTo>
                    <a:pt x="249684" y="2751830"/>
                  </a:lnTo>
                  <a:lnTo>
                    <a:pt x="227475" y="2712825"/>
                  </a:lnTo>
                  <a:lnTo>
                    <a:pt x="206202" y="2673230"/>
                  </a:lnTo>
                  <a:lnTo>
                    <a:pt x="185881" y="2633059"/>
                  </a:lnTo>
                  <a:lnTo>
                    <a:pt x="166526" y="2592329"/>
                  </a:lnTo>
                  <a:lnTo>
                    <a:pt x="148154" y="2551053"/>
                  </a:lnTo>
                  <a:lnTo>
                    <a:pt x="130778" y="2509248"/>
                  </a:lnTo>
                  <a:lnTo>
                    <a:pt x="114414" y="2466927"/>
                  </a:lnTo>
                  <a:lnTo>
                    <a:pt x="99077" y="2424107"/>
                  </a:lnTo>
                  <a:lnTo>
                    <a:pt x="84782" y="2380801"/>
                  </a:lnTo>
                  <a:lnTo>
                    <a:pt x="71544" y="2337026"/>
                  </a:lnTo>
                  <a:lnTo>
                    <a:pt x="59378" y="2292796"/>
                  </a:lnTo>
                  <a:lnTo>
                    <a:pt x="48299" y="2248127"/>
                  </a:lnTo>
                  <a:lnTo>
                    <a:pt x="38323" y="2203032"/>
                  </a:lnTo>
                  <a:lnTo>
                    <a:pt x="29464" y="2157529"/>
                  </a:lnTo>
                  <a:lnTo>
                    <a:pt x="21737" y="2111630"/>
                  </a:lnTo>
                  <a:lnTo>
                    <a:pt x="15158" y="2065353"/>
                  </a:lnTo>
                  <a:lnTo>
                    <a:pt x="9741" y="2018711"/>
                  </a:lnTo>
                  <a:lnTo>
                    <a:pt x="5502" y="1971719"/>
                  </a:lnTo>
                  <a:lnTo>
                    <a:pt x="2455" y="1924393"/>
                  </a:lnTo>
                  <a:lnTo>
                    <a:pt x="616" y="1876749"/>
                  </a:lnTo>
                  <a:lnTo>
                    <a:pt x="0" y="18288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127962" y="2407507"/>
            <a:ext cx="2547620" cy="25133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444500">
              <a:lnSpc>
                <a:spcPts val="2860"/>
              </a:lnSpc>
              <a:spcBef>
                <a:spcPts val="415"/>
              </a:spcBef>
            </a:pPr>
            <a:r>
              <a:rPr sz="26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6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6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26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6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6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6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2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benefits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890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Free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6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Interactive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Scriptable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380168" y="1478217"/>
            <a:ext cx="5244465" cy="977265"/>
            <a:chOff x="3380168" y="1478217"/>
            <a:chExt cx="5244465" cy="977265"/>
          </a:xfrm>
        </p:grpSpPr>
        <p:sp>
          <p:nvSpPr>
            <p:cNvPr id="4" name="object 4"/>
            <p:cNvSpPr/>
            <p:nvPr/>
          </p:nvSpPr>
          <p:spPr>
            <a:xfrm>
              <a:off x="3393185" y="1491235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30">
                  <a:moveTo>
                    <a:pt x="5059680" y="0"/>
                  </a:moveTo>
                  <a:lnTo>
                    <a:pt x="0" y="0"/>
                  </a:lnTo>
                  <a:lnTo>
                    <a:pt x="0" y="950976"/>
                  </a:lnTo>
                  <a:lnTo>
                    <a:pt x="5059680" y="950976"/>
                  </a:lnTo>
                  <a:lnTo>
                    <a:pt x="5109774" y="942895"/>
                  </a:lnTo>
                  <a:lnTo>
                    <a:pt x="5153282" y="920393"/>
                  </a:lnTo>
                  <a:lnTo>
                    <a:pt x="5187593" y="886082"/>
                  </a:lnTo>
                  <a:lnTo>
                    <a:pt x="5210095" y="842574"/>
                  </a:lnTo>
                  <a:lnTo>
                    <a:pt x="5218176" y="792480"/>
                  </a:lnTo>
                  <a:lnTo>
                    <a:pt x="5218176" y="158496"/>
                  </a:lnTo>
                  <a:lnTo>
                    <a:pt x="5210095" y="108396"/>
                  </a:lnTo>
                  <a:lnTo>
                    <a:pt x="5187593" y="64887"/>
                  </a:lnTo>
                  <a:lnTo>
                    <a:pt x="5153282" y="30578"/>
                  </a:lnTo>
                  <a:lnTo>
                    <a:pt x="5109774" y="8079"/>
                  </a:lnTo>
                  <a:lnTo>
                    <a:pt x="5059680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93185" y="1491235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30">
                  <a:moveTo>
                    <a:pt x="5218176" y="158496"/>
                  </a:moveTo>
                  <a:lnTo>
                    <a:pt x="5218176" y="792480"/>
                  </a:lnTo>
                  <a:lnTo>
                    <a:pt x="5210095" y="842574"/>
                  </a:lnTo>
                  <a:lnTo>
                    <a:pt x="5187593" y="886082"/>
                  </a:lnTo>
                  <a:lnTo>
                    <a:pt x="5153282" y="920393"/>
                  </a:lnTo>
                  <a:lnTo>
                    <a:pt x="5109774" y="942895"/>
                  </a:lnTo>
                  <a:lnTo>
                    <a:pt x="5059680" y="950976"/>
                  </a:lnTo>
                  <a:lnTo>
                    <a:pt x="0" y="950976"/>
                  </a:lnTo>
                  <a:lnTo>
                    <a:pt x="0" y="0"/>
                  </a:lnTo>
                  <a:lnTo>
                    <a:pt x="5059680" y="0"/>
                  </a:lnTo>
                  <a:lnTo>
                    <a:pt x="5109774" y="8079"/>
                  </a:lnTo>
                  <a:lnTo>
                    <a:pt x="5153282" y="30578"/>
                  </a:lnTo>
                  <a:lnTo>
                    <a:pt x="5187593" y="64887"/>
                  </a:lnTo>
                  <a:lnTo>
                    <a:pt x="5210095" y="108396"/>
                  </a:lnTo>
                  <a:lnTo>
                    <a:pt x="5218176" y="158496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74973" y="1501473"/>
            <a:ext cx="1759585" cy="8394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225" dirty="0">
                <a:latin typeface="Tahoma" panose="020B0604030504040204"/>
                <a:cs typeface="Tahoma" panose="020B0604030504040204"/>
              </a:rPr>
              <a:t>Interactive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260" dirty="0">
                <a:latin typeface="Tahoma" panose="020B0604030504040204"/>
                <a:cs typeface="Tahoma" panose="020B0604030504040204"/>
              </a:rPr>
              <a:t>Ru</a:t>
            </a:r>
            <a:r>
              <a:rPr sz="2500" b="1" spc="-240" dirty="0">
                <a:latin typeface="Tahoma" panose="020B0604030504040204"/>
                <a:cs typeface="Tahoma" panose="020B0604030504040204"/>
              </a:rPr>
              <a:t>n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cr</a:t>
            </a:r>
            <a:r>
              <a:rPr sz="2500" b="1" spc="-125" dirty="0">
                <a:latin typeface="Tahoma" panose="020B0604030504040204"/>
                <a:cs typeface="Tahoma" panose="020B0604030504040204"/>
              </a:rPr>
              <a:t>i</a:t>
            </a:r>
            <a:r>
              <a:rPr sz="2500" b="1" spc="-114" dirty="0">
                <a:latin typeface="Tahoma" panose="020B0604030504040204"/>
                <a:cs typeface="Tahoma" panose="020B0604030504040204"/>
              </a:rPr>
              <a:t>p</a:t>
            </a:r>
            <a:r>
              <a:rPr sz="2500" b="1" spc="-170" dirty="0">
                <a:latin typeface="Tahoma" panose="020B0604030504040204"/>
                <a:cs typeface="Tahoma" panose="020B0604030504040204"/>
              </a:rPr>
              <a:t>t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endParaRPr sz="2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944" y="1359349"/>
            <a:ext cx="8179434" cy="2345690"/>
            <a:chOff x="444944" y="1359349"/>
            <a:chExt cx="8179434" cy="2345690"/>
          </a:xfrm>
        </p:grpSpPr>
        <p:sp>
          <p:nvSpPr>
            <p:cNvPr id="8" name="object 8"/>
            <p:cNvSpPr/>
            <p:nvPr/>
          </p:nvSpPr>
          <p:spPr>
            <a:xfrm>
              <a:off x="457961" y="137236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2737104" y="0"/>
                  </a:moveTo>
                  <a:lnTo>
                    <a:pt x="198120" y="0"/>
                  </a:lnTo>
                  <a:lnTo>
                    <a:pt x="152695" y="5232"/>
                  </a:lnTo>
                  <a:lnTo>
                    <a:pt x="110995" y="20136"/>
                  </a:lnTo>
                  <a:lnTo>
                    <a:pt x="74209" y="43523"/>
                  </a:lnTo>
                  <a:lnTo>
                    <a:pt x="43527" y="74204"/>
                  </a:lnTo>
                  <a:lnTo>
                    <a:pt x="20138" y="110989"/>
                  </a:lnTo>
                  <a:lnTo>
                    <a:pt x="5232" y="152691"/>
                  </a:lnTo>
                  <a:lnTo>
                    <a:pt x="0" y="198120"/>
                  </a:lnTo>
                  <a:lnTo>
                    <a:pt x="0" y="990587"/>
                  </a:lnTo>
                  <a:lnTo>
                    <a:pt x="5232" y="1036016"/>
                  </a:lnTo>
                  <a:lnTo>
                    <a:pt x="20138" y="1077719"/>
                  </a:lnTo>
                  <a:lnTo>
                    <a:pt x="43527" y="1114508"/>
                  </a:lnTo>
                  <a:lnTo>
                    <a:pt x="74209" y="1145191"/>
                  </a:lnTo>
                  <a:lnTo>
                    <a:pt x="110995" y="1168581"/>
                  </a:lnTo>
                  <a:lnTo>
                    <a:pt x="152695" y="1183487"/>
                  </a:lnTo>
                  <a:lnTo>
                    <a:pt x="198120" y="1188720"/>
                  </a:lnTo>
                  <a:lnTo>
                    <a:pt x="2737104" y="1188720"/>
                  </a:lnTo>
                  <a:lnTo>
                    <a:pt x="2782528" y="1183487"/>
                  </a:lnTo>
                  <a:lnTo>
                    <a:pt x="2824228" y="1168581"/>
                  </a:lnTo>
                  <a:lnTo>
                    <a:pt x="2861014" y="1145191"/>
                  </a:lnTo>
                  <a:lnTo>
                    <a:pt x="2891696" y="1114508"/>
                  </a:lnTo>
                  <a:lnTo>
                    <a:pt x="2915085" y="1077719"/>
                  </a:lnTo>
                  <a:lnTo>
                    <a:pt x="2929991" y="1036016"/>
                  </a:lnTo>
                  <a:lnTo>
                    <a:pt x="2935224" y="990587"/>
                  </a:lnTo>
                  <a:lnTo>
                    <a:pt x="2935224" y="198120"/>
                  </a:lnTo>
                  <a:lnTo>
                    <a:pt x="2929991" y="152691"/>
                  </a:lnTo>
                  <a:lnTo>
                    <a:pt x="2915085" y="110989"/>
                  </a:lnTo>
                  <a:lnTo>
                    <a:pt x="2891696" y="74204"/>
                  </a:lnTo>
                  <a:lnTo>
                    <a:pt x="2861014" y="43523"/>
                  </a:lnTo>
                  <a:lnTo>
                    <a:pt x="2824228" y="20136"/>
                  </a:lnTo>
                  <a:lnTo>
                    <a:pt x="2782528" y="5232"/>
                  </a:lnTo>
                  <a:lnTo>
                    <a:pt x="273710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961" y="137236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0" y="198120"/>
                  </a:moveTo>
                  <a:lnTo>
                    <a:pt x="5232" y="152691"/>
                  </a:lnTo>
                  <a:lnTo>
                    <a:pt x="20138" y="110989"/>
                  </a:lnTo>
                  <a:lnTo>
                    <a:pt x="43527" y="74204"/>
                  </a:lnTo>
                  <a:lnTo>
                    <a:pt x="74209" y="43523"/>
                  </a:lnTo>
                  <a:lnTo>
                    <a:pt x="110995" y="20136"/>
                  </a:lnTo>
                  <a:lnTo>
                    <a:pt x="152695" y="5232"/>
                  </a:lnTo>
                  <a:lnTo>
                    <a:pt x="198120" y="0"/>
                  </a:lnTo>
                  <a:lnTo>
                    <a:pt x="2737104" y="0"/>
                  </a:lnTo>
                  <a:lnTo>
                    <a:pt x="2782528" y="5232"/>
                  </a:lnTo>
                  <a:lnTo>
                    <a:pt x="2824228" y="20136"/>
                  </a:lnTo>
                  <a:lnTo>
                    <a:pt x="2861014" y="43523"/>
                  </a:lnTo>
                  <a:lnTo>
                    <a:pt x="2891696" y="74204"/>
                  </a:lnTo>
                  <a:lnTo>
                    <a:pt x="2915085" y="110989"/>
                  </a:lnTo>
                  <a:lnTo>
                    <a:pt x="2929991" y="152691"/>
                  </a:lnTo>
                  <a:lnTo>
                    <a:pt x="2935224" y="198120"/>
                  </a:lnTo>
                  <a:lnTo>
                    <a:pt x="2935224" y="990587"/>
                  </a:lnTo>
                  <a:lnTo>
                    <a:pt x="2929991" y="1036016"/>
                  </a:lnTo>
                  <a:lnTo>
                    <a:pt x="2915085" y="1077719"/>
                  </a:lnTo>
                  <a:lnTo>
                    <a:pt x="2891696" y="1114508"/>
                  </a:lnTo>
                  <a:lnTo>
                    <a:pt x="2861014" y="1145191"/>
                  </a:lnTo>
                  <a:lnTo>
                    <a:pt x="2824228" y="1168581"/>
                  </a:lnTo>
                  <a:lnTo>
                    <a:pt x="2782528" y="1183487"/>
                  </a:lnTo>
                  <a:lnTo>
                    <a:pt x="2737104" y="1188720"/>
                  </a:lnTo>
                  <a:lnTo>
                    <a:pt x="198120" y="1188720"/>
                  </a:lnTo>
                  <a:lnTo>
                    <a:pt x="152695" y="1183487"/>
                  </a:lnTo>
                  <a:lnTo>
                    <a:pt x="110995" y="1168581"/>
                  </a:lnTo>
                  <a:lnTo>
                    <a:pt x="74209" y="1145191"/>
                  </a:lnTo>
                  <a:lnTo>
                    <a:pt x="43527" y="1114508"/>
                  </a:lnTo>
                  <a:lnTo>
                    <a:pt x="20138" y="1077719"/>
                  </a:lnTo>
                  <a:lnTo>
                    <a:pt x="5232" y="1036016"/>
                  </a:lnTo>
                  <a:lnTo>
                    <a:pt x="0" y="990587"/>
                  </a:lnTo>
                  <a:lnTo>
                    <a:pt x="0" y="1981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93186" y="2740916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29">
                  <a:moveTo>
                    <a:pt x="5059680" y="0"/>
                  </a:moveTo>
                  <a:lnTo>
                    <a:pt x="0" y="0"/>
                  </a:lnTo>
                  <a:lnTo>
                    <a:pt x="0" y="950976"/>
                  </a:lnTo>
                  <a:lnTo>
                    <a:pt x="5059680" y="950976"/>
                  </a:lnTo>
                  <a:lnTo>
                    <a:pt x="5109774" y="942895"/>
                  </a:lnTo>
                  <a:lnTo>
                    <a:pt x="5153282" y="920393"/>
                  </a:lnTo>
                  <a:lnTo>
                    <a:pt x="5187593" y="886082"/>
                  </a:lnTo>
                  <a:lnTo>
                    <a:pt x="5210095" y="842574"/>
                  </a:lnTo>
                  <a:lnTo>
                    <a:pt x="5218176" y="792480"/>
                  </a:lnTo>
                  <a:lnTo>
                    <a:pt x="5218176" y="158496"/>
                  </a:lnTo>
                  <a:lnTo>
                    <a:pt x="5210095" y="108396"/>
                  </a:lnTo>
                  <a:lnTo>
                    <a:pt x="5187593" y="64887"/>
                  </a:lnTo>
                  <a:lnTo>
                    <a:pt x="5153282" y="30578"/>
                  </a:lnTo>
                  <a:lnTo>
                    <a:pt x="5109774" y="8079"/>
                  </a:lnTo>
                  <a:lnTo>
                    <a:pt x="5059680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93186" y="2740916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29">
                  <a:moveTo>
                    <a:pt x="5218176" y="158496"/>
                  </a:moveTo>
                  <a:lnTo>
                    <a:pt x="5218176" y="792480"/>
                  </a:lnTo>
                  <a:lnTo>
                    <a:pt x="5210095" y="842574"/>
                  </a:lnTo>
                  <a:lnTo>
                    <a:pt x="5187593" y="886082"/>
                  </a:lnTo>
                  <a:lnTo>
                    <a:pt x="5153282" y="920393"/>
                  </a:lnTo>
                  <a:lnTo>
                    <a:pt x="5109774" y="942895"/>
                  </a:lnTo>
                  <a:lnTo>
                    <a:pt x="5059680" y="950976"/>
                  </a:lnTo>
                  <a:lnTo>
                    <a:pt x="0" y="950976"/>
                  </a:lnTo>
                  <a:lnTo>
                    <a:pt x="0" y="0"/>
                  </a:lnTo>
                  <a:lnTo>
                    <a:pt x="5059680" y="0"/>
                  </a:lnTo>
                  <a:lnTo>
                    <a:pt x="5109774" y="8079"/>
                  </a:lnTo>
                  <a:lnTo>
                    <a:pt x="5153282" y="30578"/>
                  </a:lnTo>
                  <a:lnTo>
                    <a:pt x="5187593" y="64887"/>
                  </a:lnTo>
                  <a:lnTo>
                    <a:pt x="5210095" y="108396"/>
                  </a:lnTo>
                  <a:lnTo>
                    <a:pt x="5218176" y="158496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474973" y="2750380"/>
            <a:ext cx="1891030" cy="8394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280" dirty="0">
                <a:latin typeface="Tahoma" panose="020B0604030504040204"/>
                <a:cs typeface="Tahoma" panose="020B0604030504040204"/>
              </a:rPr>
              <a:t>T</a:t>
            </a:r>
            <a:r>
              <a:rPr sz="25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500" b="1" spc="-155" dirty="0">
                <a:latin typeface="Tahoma" panose="020B0604030504040204"/>
                <a:cs typeface="Tahoma" panose="020B0604030504040204"/>
              </a:rPr>
              <a:t>p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500" b="1" spc="-345" dirty="0">
                <a:latin typeface="Tahoma" panose="020B0604030504040204"/>
                <a:cs typeface="Tahoma" panose="020B0604030504040204"/>
              </a:rPr>
              <a:t>&amp;</a:t>
            </a:r>
            <a:r>
              <a:rPr sz="25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70" dirty="0">
                <a:latin typeface="Tahoma" panose="020B0604030504040204"/>
                <a:cs typeface="Tahoma" panose="020B0604030504040204"/>
              </a:rPr>
              <a:t>t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r</a:t>
            </a:r>
            <a:r>
              <a:rPr sz="2500" b="1" spc="-165" dirty="0">
                <a:latin typeface="Tahoma" panose="020B0604030504040204"/>
                <a:cs typeface="Tahoma" panose="020B0604030504040204"/>
              </a:rPr>
              <a:t>ic</a:t>
            </a:r>
            <a:r>
              <a:rPr sz="2500" b="1" spc="-240" dirty="0">
                <a:latin typeface="Tahoma" panose="020B0604030504040204"/>
                <a:cs typeface="Tahoma" panose="020B0604030504040204"/>
              </a:rPr>
              <a:t>k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195" dirty="0">
                <a:latin typeface="Tahoma" panose="020B0604030504040204"/>
                <a:cs typeface="Tahoma" panose="020B0604030504040204"/>
              </a:rPr>
              <a:t>Shortcuts</a:t>
            </a:r>
            <a:endParaRPr sz="2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008" y="2609093"/>
            <a:ext cx="2961640" cy="1214755"/>
            <a:chOff x="445008" y="2609093"/>
            <a:chExt cx="2961640" cy="1214755"/>
          </a:xfrm>
        </p:grpSpPr>
        <p:sp>
          <p:nvSpPr>
            <p:cNvPr id="14" name="object 14"/>
            <p:cNvSpPr/>
            <p:nvPr/>
          </p:nvSpPr>
          <p:spPr>
            <a:xfrm>
              <a:off x="457962" y="262204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2737104" y="0"/>
                  </a:moveTo>
                  <a:lnTo>
                    <a:pt x="198120" y="0"/>
                  </a:lnTo>
                  <a:lnTo>
                    <a:pt x="152695" y="5232"/>
                  </a:lnTo>
                  <a:lnTo>
                    <a:pt x="110995" y="20136"/>
                  </a:lnTo>
                  <a:lnTo>
                    <a:pt x="74209" y="43523"/>
                  </a:lnTo>
                  <a:lnTo>
                    <a:pt x="43527" y="74204"/>
                  </a:lnTo>
                  <a:lnTo>
                    <a:pt x="20138" y="110989"/>
                  </a:lnTo>
                  <a:lnTo>
                    <a:pt x="5232" y="152691"/>
                  </a:lnTo>
                  <a:lnTo>
                    <a:pt x="0" y="198120"/>
                  </a:lnTo>
                  <a:lnTo>
                    <a:pt x="0" y="990587"/>
                  </a:lnTo>
                  <a:lnTo>
                    <a:pt x="5232" y="1036016"/>
                  </a:lnTo>
                  <a:lnTo>
                    <a:pt x="20138" y="1077719"/>
                  </a:lnTo>
                  <a:lnTo>
                    <a:pt x="43527" y="1114508"/>
                  </a:lnTo>
                  <a:lnTo>
                    <a:pt x="74209" y="1145191"/>
                  </a:lnTo>
                  <a:lnTo>
                    <a:pt x="110995" y="1168581"/>
                  </a:lnTo>
                  <a:lnTo>
                    <a:pt x="152695" y="1183487"/>
                  </a:lnTo>
                  <a:lnTo>
                    <a:pt x="198120" y="1188720"/>
                  </a:lnTo>
                  <a:lnTo>
                    <a:pt x="2737104" y="1188720"/>
                  </a:lnTo>
                  <a:lnTo>
                    <a:pt x="2782528" y="1183487"/>
                  </a:lnTo>
                  <a:lnTo>
                    <a:pt x="2824228" y="1168581"/>
                  </a:lnTo>
                  <a:lnTo>
                    <a:pt x="2861014" y="1145191"/>
                  </a:lnTo>
                  <a:lnTo>
                    <a:pt x="2891696" y="1114508"/>
                  </a:lnTo>
                  <a:lnTo>
                    <a:pt x="2915085" y="1077719"/>
                  </a:lnTo>
                  <a:lnTo>
                    <a:pt x="2929991" y="1036016"/>
                  </a:lnTo>
                  <a:lnTo>
                    <a:pt x="2935224" y="990587"/>
                  </a:lnTo>
                  <a:lnTo>
                    <a:pt x="2935224" y="198120"/>
                  </a:lnTo>
                  <a:lnTo>
                    <a:pt x="2929991" y="152691"/>
                  </a:lnTo>
                  <a:lnTo>
                    <a:pt x="2915085" y="110989"/>
                  </a:lnTo>
                  <a:lnTo>
                    <a:pt x="2891696" y="74204"/>
                  </a:lnTo>
                  <a:lnTo>
                    <a:pt x="2861014" y="43523"/>
                  </a:lnTo>
                  <a:lnTo>
                    <a:pt x="2824228" y="20136"/>
                  </a:lnTo>
                  <a:lnTo>
                    <a:pt x="2782528" y="5232"/>
                  </a:lnTo>
                  <a:lnTo>
                    <a:pt x="273710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7962" y="262204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0" y="198120"/>
                  </a:moveTo>
                  <a:lnTo>
                    <a:pt x="5232" y="152691"/>
                  </a:lnTo>
                  <a:lnTo>
                    <a:pt x="20138" y="110989"/>
                  </a:lnTo>
                  <a:lnTo>
                    <a:pt x="43527" y="74204"/>
                  </a:lnTo>
                  <a:lnTo>
                    <a:pt x="74209" y="43523"/>
                  </a:lnTo>
                  <a:lnTo>
                    <a:pt x="110995" y="20136"/>
                  </a:lnTo>
                  <a:lnTo>
                    <a:pt x="152695" y="5232"/>
                  </a:lnTo>
                  <a:lnTo>
                    <a:pt x="198120" y="0"/>
                  </a:lnTo>
                  <a:lnTo>
                    <a:pt x="2737104" y="0"/>
                  </a:lnTo>
                  <a:lnTo>
                    <a:pt x="2782528" y="5232"/>
                  </a:lnTo>
                  <a:lnTo>
                    <a:pt x="2824228" y="20136"/>
                  </a:lnTo>
                  <a:lnTo>
                    <a:pt x="2861014" y="43523"/>
                  </a:lnTo>
                  <a:lnTo>
                    <a:pt x="2891696" y="74204"/>
                  </a:lnTo>
                  <a:lnTo>
                    <a:pt x="2915085" y="110989"/>
                  </a:lnTo>
                  <a:lnTo>
                    <a:pt x="2929991" y="152691"/>
                  </a:lnTo>
                  <a:lnTo>
                    <a:pt x="2935224" y="198120"/>
                  </a:lnTo>
                  <a:lnTo>
                    <a:pt x="2935224" y="990587"/>
                  </a:lnTo>
                  <a:lnTo>
                    <a:pt x="2929991" y="1036016"/>
                  </a:lnTo>
                  <a:lnTo>
                    <a:pt x="2915085" y="1077719"/>
                  </a:lnTo>
                  <a:lnTo>
                    <a:pt x="2891696" y="1114508"/>
                  </a:lnTo>
                  <a:lnTo>
                    <a:pt x="2861014" y="1145191"/>
                  </a:lnTo>
                  <a:lnTo>
                    <a:pt x="2824228" y="1168581"/>
                  </a:lnTo>
                  <a:lnTo>
                    <a:pt x="2782528" y="1183487"/>
                  </a:lnTo>
                  <a:lnTo>
                    <a:pt x="2737104" y="1188720"/>
                  </a:lnTo>
                  <a:lnTo>
                    <a:pt x="198120" y="1188720"/>
                  </a:lnTo>
                  <a:lnTo>
                    <a:pt x="152695" y="1183487"/>
                  </a:lnTo>
                  <a:lnTo>
                    <a:pt x="110995" y="1168581"/>
                  </a:lnTo>
                  <a:lnTo>
                    <a:pt x="74209" y="1145191"/>
                  </a:lnTo>
                  <a:lnTo>
                    <a:pt x="43527" y="1114508"/>
                  </a:lnTo>
                  <a:lnTo>
                    <a:pt x="20138" y="1077719"/>
                  </a:lnTo>
                  <a:lnTo>
                    <a:pt x="5232" y="1036016"/>
                  </a:lnTo>
                  <a:lnTo>
                    <a:pt x="0" y="990587"/>
                  </a:lnTo>
                  <a:lnTo>
                    <a:pt x="0" y="1981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24344" y="1067134"/>
            <a:ext cx="2400300" cy="2523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6865">
              <a:lnSpc>
                <a:spcPct val="144000"/>
              </a:lnSpc>
              <a:spcBef>
                <a:spcPts val="95"/>
              </a:spcBef>
            </a:pPr>
            <a:r>
              <a:rPr sz="5700" b="1" spc="-4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5700" b="1" spc="-48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  </a:t>
            </a:r>
            <a:r>
              <a:rPr sz="5700" b="1" spc="-6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57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700" b="1" spc="-8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700" b="1" spc="-48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066" y="446023"/>
            <a:ext cx="1470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50" dirty="0"/>
              <a:t>h</a:t>
            </a:r>
            <a:r>
              <a:rPr spc="-114" dirty="0"/>
              <a:t>ell</a:t>
            </a:r>
            <a:endParaRPr spc="-11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4227" y="1359408"/>
            <a:ext cx="5497068" cy="4521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92133" y="1975990"/>
            <a:ext cx="1584325" cy="1406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ctr">
              <a:lnSpc>
                <a:spcPts val="3510"/>
              </a:lnSpc>
              <a:spcBef>
                <a:spcPts val="495"/>
              </a:spcBef>
            </a:pPr>
            <a:r>
              <a:rPr sz="3200" b="1" spc="-320" dirty="0">
                <a:latin typeface="Tahoma" panose="020B0604030504040204"/>
                <a:cs typeface="Tahoma" panose="020B0604030504040204"/>
              </a:rPr>
              <a:t>T</a:t>
            </a:r>
            <a:r>
              <a:rPr sz="3200" b="1" spc="-235" dirty="0">
                <a:latin typeface="Tahoma" panose="020B0604030504040204"/>
                <a:cs typeface="Tahoma" panose="020B0604030504040204"/>
              </a:rPr>
              <a:t>he</a:t>
            </a:r>
            <a:r>
              <a:rPr sz="32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320" dirty="0">
                <a:latin typeface="Tahoma" panose="020B0604030504040204"/>
                <a:cs typeface="Tahoma" panose="020B0604030504040204"/>
              </a:rPr>
              <a:t>s</a:t>
            </a:r>
            <a:r>
              <a:rPr sz="3200" b="1" spc="-165" dirty="0">
                <a:latin typeface="Tahoma" panose="020B0604030504040204"/>
                <a:cs typeface="Tahoma" panose="020B0604030504040204"/>
              </a:rPr>
              <a:t>hell  </a:t>
            </a:r>
            <a:r>
              <a:rPr sz="3200" b="1" spc="-220" dirty="0">
                <a:latin typeface="Tahoma" panose="020B0604030504040204"/>
                <a:cs typeface="Tahoma" panose="020B0604030504040204"/>
              </a:rPr>
              <a:t>and </a:t>
            </a:r>
            <a:r>
              <a:rPr sz="32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90" dirty="0">
                <a:latin typeface="Tahoma" panose="020B0604030504040204"/>
                <a:cs typeface="Tahoma" panose="020B0604030504040204"/>
              </a:rPr>
              <a:t>Mongo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366" y="3774758"/>
            <a:ext cx="1673860" cy="1406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-1905" algn="ctr">
              <a:lnSpc>
                <a:spcPts val="3510"/>
              </a:lnSpc>
              <a:spcBef>
                <a:spcPts val="495"/>
              </a:spcBef>
            </a:pPr>
            <a:r>
              <a:rPr sz="3200" b="1" spc="-225" dirty="0">
                <a:latin typeface="Tahoma" panose="020B0604030504040204"/>
                <a:cs typeface="Tahoma" panose="020B0604030504040204"/>
              </a:rPr>
              <a:t>Shell </a:t>
            </a:r>
            <a:r>
              <a:rPr sz="32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54" dirty="0">
                <a:latin typeface="Tahoma" panose="020B0604030504040204"/>
                <a:cs typeface="Tahoma" panose="020B0604030504040204"/>
              </a:rPr>
              <a:t>usage </a:t>
            </a:r>
            <a:r>
              <a:rPr sz="32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320" dirty="0">
                <a:latin typeface="Tahoma" panose="020B0604030504040204"/>
                <a:cs typeface="Tahoma" panose="020B0604030504040204"/>
              </a:rPr>
              <a:t>s</a:t>
            </a:r>
            <a:r>
              <a:rPr sz="3200" b="1" spc="-275" dirty="0">
                <a:latin typeface="Tahoma" panose="020B0604030504040204"/>
                <a:cs typeface="Tahoma" panose="020B0604030504040204"/>
              </a:rPr>
              <a:t>c</a:t>
            </a:r>
            <a:r>
              <a:rPr sz="3200" b="1" spc="-270" dirty="0">
                <a:latin typeface="Tahoma" panose="020B0604030504040204"/>
                <a:cs typeface="Tahoma" panose="020B0604030504040204"/>
              </a:rPr>
              <a:t>ena</a:t>
            </a:r>
            <a:r>
              <a:rPr sz="3200" b="1" spc="-200" dirty="0">
                <a:latin typeface="Tahoma" panose="020B0604030504040204"/>
                <a:cs typeface="Tahoma" panose="020B0604030504040204"/>
              </a:rPr>
              <a:t>r</a:t>
            </a:r>
            <a:r>
              <a:rPr sz="3200" b="1" spc="-155" dirty="0">
                <a:latin typeface="Tahoma" panose="020B0604030504040204"/>
                <a:cs typeface="Tahoma" panose="020B0604030504040204"/>
              </a:rPr>
              <a:t>i</a:t>
            </a:r>
            <a:r>
              <a:rPr sz="3200" b="1" spc="-240" dirty="0">
                <a:latin typeface="Tahoma" panose="020B0604030504040204"/>
                <a:cs typeface="Tahoma" panose="020B0604030504040204"/>
              </a:rPr>
              <a:t>os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6496" y="2199478"/>
            <a:ext cx="1504315" cy="96011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76225" marR="5080" indent="-264160">
              <a:lnSpc>
                <a:spcPts val="3510"/>
              </a:lnSpc>
              <a:spcBef>
                <a:spcPts val="495"/>
              </a:spcBef>
            </a:pPr>
            <a:r>
              <a:rPr sz="3200" b="1" spc="-345" dirty="0">
                <a:latin typeface="Tahoma" panose="020B0604030504040204"/>
                <a:cs typeface="Tahoma" panose="020B0604030504040204"/>
              </a:rPr>
              <a:t>T</a:t>
            </a:r>
            <a:r>
              <a:rPr sz="3200" b="1" spc="-200" dirty="0">
                <a:latin typeface="Tahoma" panose="020B0604030504040204"/>
                <a:cs typeface="Tahoma" panose="020B0604030504040204"/>
              </a:rPr>
              <a:t>ip</a:t>
            </a:r>
            <a:r>
              <a:rPr sz="3200" b="1" spc="-215" dirty="0">
                <a:latin typeface="Tahoma" panose="020B0604030504040204"/>
                <a:cs typeface="Tahoma" panose="020B0604030504040204"/>
              </a:rPr>
              <a:t>s</a:t>
            </a:r>
            <a:r>
              <a:rPr sz="32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90" dirty="0">
                <a:latin typeface="Tahoma" panose="020B0604030504040204"/>
                <a:cs typeface="Tahoma" panose="020B0604030504040204"/>
              </a:rPr>
              <a:t>a</a:t>
            </a:r>
            <a:r>
              <a:rPr sz="3200" b="1" spc="-220" dirty="0">
                <a:latin typeface="Tahoma" panose="020B0604030504040204"/>
                <a:cs typeface="Tahoma" panose="020B0604030504040204"/>
              </a:rPr>
              <a:t>n</a:t>
            </a:r>
            <a:r>
              <a:rPr sz="3200" b="1" spc="-100" dirty="0">
                <a:latin typeface="Tahoma" panose="020B0604030504040204"/>
                <a:cs typeface="Tahoma" panose="020B0604030504040204"/>
              </a:rPr>
              <a:t>d  </a:t>
            </a:r>
            <a:r>
              <a:rPr sz="3200" b="1" spc="-245" dirty="0">
                <a:latin typeface="Tahoma" panose="020B0604030504040204"/>
                <a:cs typeface="Tahoma" panose="020B0604030504040204"/>
              </a:rPr>
              <a:t>tricks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514" y="446023"/>
            <a:ext cx="2686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50" dirty="0"/>
              <a:t>h</a:t>
            </a:r>
            <a:r>
              <a:rPr spc="-114" dirty="0"/>
              <a:t>ell</a:t>
            </a:r>
            <a:r>
              <a:rPr spc="-260" dirty="0"/>
              <a:t> 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00" dirty="0"/>
              <a:t>d</a:t>
            </a:r>
            <a:r>
              <a:rPr spc="-254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35" dirty="0"/>
              <a:t>g</a:t>
            </a:r>
            <a:r>
              <a:rPr spc="-114" dirty="0"/>
              <a:t>o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7004304" y="2840735"/>
            <a:ext cx="1237615" cy="1484630"/>
            <a:chOff x="7004304" y="2840735"/>
            <a:chExt cx="1237615" cy="14846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09450" y="2840735"/>
              <a:ext cx="1027172" cy="14843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279" y="3262883"/>
              <a:ext cx="317512" cy="9448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4304" y="3262883"/>
              <a:ext cx="311543" cy="944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800" y="2894075"/>
              <a:ext cx="914400" cy="1371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62800" y="312267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898068" y="60770"/>
                  </a:lnTo>
                  <a:lnTo>
                    <a:pt x="851978" y="115378"/>
                  </a:lnTo>
                  <a:lnTo>
                    <a:pt x="819135" y="139689"/>
                  </a:lnTo>
                  <a:lnTo>
                    <a:pt x="780488" y="161644"/>
                  </a:lnTo>
                  <a:lnTo>
                    <a:pt x="736579" y="180967"/>
                  </a:lnTo>
                  <a:lnTo>
                    <a:pt x="687956" y="197389"/>
                  </a:lnTo>
                  <a:lnTo>
                    <a:pt x="635161" y="210635"/>
                  </a:lnTo>
                  <a:lnTo>
                    <a:pt x="578740" y="220434"/>
                  </a:lnTo>
                  <a:lnTo>
                    <a:pt x="519238" y="226513"/>
                  </a:lnTo>
                  <a:lnTo>
                    <a:pt x="457200" y="228600"/>
                  </a:lnTo>
                  <a:lnTo>
                    <a:pt x="395161" y="226513"/>
                  </a:lnTo>
                  <a:lnTo>
                    <a:pt x="335659" y="220434"/>
                  </a:lnTo>
                  <a:lnTo>
                    <a:pt x="279238" y="210635"/>
                  </a:lnTo>
                  <a:lnTo>
                    <a:pt x="226443" y="197389"/>
                  </a:lnTo>
                  <a:lnTo>
                    <a:pt x="177820" y="180967"/>
                  </a:lnTo>
                  <a:lnTo>
                    <a:pt x="133911" y="161644"/>
                  </a:lnTo>
                  <a:lnTo>
                    <a:pt x="95264" y="139689"/>
                  </a:lnTo>
                  <a:lnTo>
                    <a:pt x="62421" y="115378"/>
                  </a:lnTo>
                  <a:lnTo>
                    <a:pt x="16331" y="60770"/>
                  </a:lnTo>
                  <a:lnTo>
                    <a:pt x="4173" y="31019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62800" y="2894075"/>
              <a:ext cx="914400" cy="1371600"/>
            </a:xfrm>
            <a:custGeom>
              <a:avLst/>
              <a:gdLst/>
              <a:ahLst/>
              <a:cxnLst/>
              <a:rect l="l" t="t" r="r" b="b"/>
              <a:pathLst>
                <a:path w="914400" h="1371600">
                  <a:moveTo>
                    <a:pt x="0" y="228600"/>
                  </a:moveTo>
                  <a:lnTo>
                    <a:pt x="16331" y="167829"/>
                  </a:lnTo>
                  <a:lnTo>
                    <a:pt x="62421" y="113221"/>
                  </a:lnTo>
                  <a:lnTo>
                    <a:pt x="95264" y="88910"/>
                  </a:lnTo>
                  <a:lnTo>
                    <a:pt x="133911" y="66955"/>
                  </a:lnTo>
                  <a:lnTo>
                    <a:pt x="177820" y="47632"/>
                  </a:lnTo>
                  <a:lnTo>
                    <a:pt x="226443" y="31210"/>
                  </a:lnTo>
                  <a:lnTo>
                    <a:pt x="279238" y="17964"/>
                  </a:lnTo>
                  <a:lnTo>
                    <a:pt x="335659" y="8165"/>
                  </a:lnTo>
                  <a:lnTo>
                    <a:pt x="395161" y="2086"/>
                  </a:lnTo>
                  <a:lnTo>
                    <a:pt x="457200" y="0"/>
                  </a:lnTo>
                  <a:lnTo>
                    <a:pt x="519238" y="2086"/>
                  </a:lnTo>
                  <a:lnTo>
                    <a:pt x="578740" y="8165"/>
                  </a:lnTo>
                  <a:lnTo>
                    <a:pt x="635161" y="17964"/>
                  </a:lnTo>
                  <a:lnTo>
                    <a:pt x="687956" y="31210"/>
                  </a:lnTo>
                  <a:lnTo>
                    <a:pt x="736579" y="47632"/>
                  </a:lnTo>
                  <a:lnTo>
                    <a:pt x="780488" y="66955"/>
                  </a:lnTo>
                  <a:lnTo>
                    <a:pt x="819135" y="88910"/>
                  </a:lnTo>
                  <a:lnTo>
                    <a:pt x="851978" y="113221"/>
                  </a:lnTo>
                  <a:lnTo>
                    <a:pt x="898068" y="167829"/>
                  </a:lnTo>
                  <a:lnTo>
                    <a:pt x="914400" y="228600"/>
                  </a:lnTo>
                  <a:lnTo>
                    <a:pt x="914400" y="1143000"/>
                  </a:lnTo>
                  <a:lnTo>
                    <a:pt x="898068" y="1203770"/>
                  </a:lnTo>
                  <a:lnTo>
                    <a:pt x="851978" y="1258378"/>
                  </a:lnTo>
                  <a:lnTo>
                    <a:pt x="819135" y="1282689"/>
                  </a:lnTo>
                  <a:lnTo>
                    <a:pt x="780488" y="1304644"/>
                  </a:lnTo>
                  <a:lnTo>
                    <a:pt x="736579" y="1323967"/>
                  </a:lnTo>
                  <a:lnTo>
                    <a:pt x="687956" y="1340389"/>
                  </a:lnTo>
                  <a:lnTo>
                    <a:pt x="635161" y="1353635"/>
                  </a:lnTo>
                  <a:lnTo>
                    <a:pt x="578740" y="1363434"/>
                  </a:lnTo>
                  <a:lnTo>
                    <a:pt x="519238" y="1369513"/>
                  </a:lnTo>
                  <a:lnTo>
                    <a:pt x="457200" y="1371600"/>
                  </a:lnTo>
                  <a:lnTo>
                    <a:pt x="395161" y="1369513"/>
                  </a:lnTo>
                  <a:lnTo>
                    <a:pt x="335659" y="1363434"/>
                  </a:lnTo>
                  <a:lnTo>
                    <a:pt x="279238" y="1353635"/>
                  </a:lnTo>
                  <a:lnTo>
                    <a:pt x="226443" y="1340389"/>
                  </a:lnTo>
                  <a:lnTo>
                    <a:pt x="177820" y="1323967"/>
                  </a:lnTo>
                  <a:lnTo>
                    <a:pt x="133911" y="1304644"/>
                  </a:lnTo>
                  <a:lnTo>
                    <a:pt x="95264" y="1282689"/>
                  </a:lnTo>
                  <a:lnTo>
                    <a:pt x="62421" y="1258378"/>
                  </a:lnTo>
                  <a:lnTo>
                    <a:pt x="16331" y="1203770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194917" y="3349397"/>
            <a:ext cx="8515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5"/>
              </a:spcBef>
            </a:pP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on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d 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v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59350" y="2444746"/>
            <a:ext cx="1873250" cy="1343660"/>
            <a:chOff x="4959350" y="2444746"/>
            <a:chExt cx="1873250" cy="1343660"/>
          </a:xfrm>
        </p:grpSpPr>
        <p:sp>
          <p:nvSpPr>
            <p:cNvPr id="12" name="object 12"/>
            <p:cNvSpPr/>
            <p:nvPr/>
          </p:nvSpPr>
          <p:spPr>
            <a:xfrm>
              <a:off x="4972050" y="2457446"/>
              <a:ext cx="1847850" cy="1318260"/>
            </a:xfrm>
            <a:custGeom>
              <a:avLst/>
              <a:gdLst/>
              <a:ahLst/>
              <a:cxnLst/>
              <a:rect l="l" t="t" r="r" b="b"/>
              <a:pathLst>
                <a:path w="1847850" h="1318260">
                  <a:moveTo>
                    <a:pt x="0" y="125514"/>
                  </a:moveTo>
                  <a:lnTo>
                    <a:pt x="468414" y="0"/>
                  </a:lnTo>
                  <a:lnTo>
                    <a:pt x="382689" y="148488"/>
                  </a:lnTo>
                  <a:lnTo>
                    <a:pt x="1636522" y="872388"/>
                  </a:lnTo>
                  <a:lnTo>
                    <a:pt x="1722247" y="723899"/>
                  </a:lnTo>
                  <a:lnTo>
                    <a:pt x="1847748" y="1192314"/>
                  </a:lnTo>
                  <a:lnTo>
                    <a:pt x="1379347" y="1317828"/>
                  </a:lnTo>
                  <a:lnTo>
                    <a:pt x="1465072" y="1169339"/>
                  </a:lnTo>
                  <a:lnTo>
                    <a:pt x="211239" y="445439"/>
                  </a:lnTo>
                  <a:lnTo>
                    <a:pt x="125514" y="593928"/>
                  </a:lnTo>
                  <a:lnTo>
                    <a:pt x="0" y="125514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06651" y="2883058"/>
              <a:ext cx="764540" cy="502920"/>
            </a:xfrm>
            <a:custGeom>
              <a:avLst/>
              <a:gdLst/>
              <a:ahLst/>
              <a:cxnLst/>
              <a:rect l="l" t="t" r="r" b="b"/>
              <a:pathLst>
                <a:path w="764539" h="502920">
                  <a:moveTo>
                    <a:pt x="704554" y="427989"/>
                  </a:moveTo>
                  <a:lnTo>
                    <a:pt x="679678" y="427989"/>
                  </a:lnTo>
                  <a:lnTo>
                    <a:pt x="680440" y="434339"/>
                  </a:lnTo>
                  <a:lnTo>
                    <a:pt x="681202" y="438149"/>
                  </a:lnTo>
                  <a:lnTo>
                    <a:pt x="683399" y="449579"/>
                  </a:lnTo>
                  <a:lnTo>
                    <a:pt x="692594" y="488949"/>
                  </a:lnTo>
                  <a:lnTo>
                    <a:pt x="692099" y="491489"/>
                  </a:lnTo>
                  <a:lnTo>
                    <a:pt x="692188" y="494029"/>
                  </a:lnTo>
                  <a:lnTo>
                    <a:pt x="693496" y="497839"/>
                  </a:lnTo>
                  <a:lnTo>
                    <a:pt x="694753" y="499109"/>
                  </a:lnTo>
                  <a:lnTo>
                    <a:pt x="696620" y="500379"/>
                  </a:lnTo>
                  <a:lnTo>
                    <a:pt x="701001" y="502919"/>
                  </a:lnTo>
                  <a:lnTo>
                    <a:pt x="705015" y="502919"/>
                  </a:lnTo>
                  <a:lnTo>
                    <a:pt x="712279" y="501649"/>
                  </a:lnTo>
                  <a:lnTo>
                    <a:pt x="715060" y="500379"/>
                  </a:lnTo>
                  <a:lnTo>
                    <a:pt x="718261" y="494029"/>
                  </a:lnTo>
                  <a:lnTo>
                    <a:pt x="718489" y="492759"/>
                  </a:lnTo>
                  <a:lnTo>
                    <a:pt x="716838" y="487679"/>
                  </a:lnTo>
                  <a:lnTo>
                    <a:pt x="715289" y="486409"/>
                  </a:lnTo>
                  <a:lnTo>
                    <a:pt x="713016" y="485139"/>
                  </a:lnTo>
                  <a:lnTo>
                    <a:pt x="700024" y="429259"/>
                  </a:lnTo>
                  <a:lnTo>
                    <a:pt x="704554" y="427989"/>
                  </a:lnTo>
                  <a:close/>
                </a:path>
                <a:path w="764539" h="502920">
                  <a:moveTo>
                    <a:pt x="717334" y="317499"/>
                  </a:moveTo>
                  <a:lnTo>
                    <a:pt x="706615" y="330199"/>
                  </a:lnTo>
                  <a:lnTo>
                    <a:pt x="706691" y="331469"/>
                  </a:lnTo>
                  <a:lnTo>
                    <a:pt x="706996" y="332739"/>
                  </a:lnTo>
                  <a:lnTo>
                    <a:pt x="642645" y="444499"/>
                  </a:lnTo>
                  <a:lnTo>
                    <a:pt x="641146" y="444499"/>
                  </a:lnTo>
                  <a:lnTo>
                    <a:pt x="639902" y="445769"/>
                  </a:lnTo>
                  <a:lnTo>
                    <a:pt x="637921" y="447039"/>
                  </a:lnTo>
                  <a:lnTo>
                    <a:pt x="637209" y="448309"/>
                  </a:lnTo>
                  <a:lnTo>
                    <a:pt x="634263" y="453389"/>
                  </a:lnTo>
                  <a:lnTo>
                    <a:pt x="633844" y="457199"/>
                  </a:lnTo>
                  <a:lnTo>
                    <a:pt x="637120" y="463549"/>
                  </a:lnTo>
                  <a:lnTo>
                    <a:pt x="639381" y="466089"/>
                  </a:lnTo>
                  <a:lnTo>
                    <a:pt x="642264" y="467359"/>
                  </a:lnTo>
                  <a:lnTo>
                    <a:pt x="646645" y="469899"/>
                  </a:lnTo>
                  <a:lnTo>
                    <a:pt x="650417" y="471169"/>
                  </a:lnTo>
                  <a:lnTo>
                    <a:pt x="656729" y="469899"/>
                  </a:lnTo>
                  <a:lnTo>
                    <a:pt x="659409" y="468629"/>
                  </a:lnTo>
                  <a:lnTo>
                    <a:pt x="661606" y="463549"/>
                  </a:lnTo>
                  <a:lnTo>
                    <a:pt x="662254" y="463549"/>
                  </a:lnTo>
                  <a:lnTo>
                    <a:pt x="662647" y="461009"/>
                  </a:lnTo>
                  <a:lnTo>
                    <a:pt x="662914" y="458469"/>
                  </a:lnTo>
                  <a:lnTo>
                    <a:pt x="663117" y="457199"/>
                  </a:lnTo>
                  <a:lnTo>
                    <a:pt x="663371" y="455929"/>
                  </a:lnTo>
                  <a:lnTo>
                    <a:pt x="679107" y="427989"/>
                  </a:lnTo>
                  <a:lnTo>
                    <a:pt x="704554" y="427989"/>
                  </a:lnTo>
                  <a:lnTo>
                    <a:pt x="749858" y="415289"/>
                  </a:lnTo>
                  <a:lnTo>
                    <a:pt x="758482" y="415289"/>
                  </a:lnTo>
                  <a:lnTo>
                    <a:pt x="760476" y="414019"/>
                  </a:lnTo>
                  <a:lnTo>
                    <a:pt x="762050" y="411479"/>
                  </a:lnTo>
                  <a:lnTo>
                    <a:pt x="688759" y="411479"/>
                  </a:lnTo>
                  <a:lnTo>
                    <a:pt x="727976" y="344169"/>
                  </a:lnTo>
                  <a:lnTo>
                    <a:pt x="729030" y="342899"/>
                  </a:lnTo>
                  <a:lnTo>
                    <a:pt x="730021" y="342899"/>
                  </a:lnTo>
                  <a:lnTo>
                    <a:pt x="731824" y="340359"/>
                  </a:lnTo>
                  <a:lnTo>
                    <a:pt x="732536" y="340359"/>
                  </a:lnTo>
                  <a:lnTo>
                    <a:pt x="733056" y="339089"/>
                  </a:lnTo>
                  <a:lnTo>
                    <a:pt x="735126" y="335279"/>
                  </a:lnTo>
                  <a:lnTo>
                    <a:pt x="735660" y="332739"/>
                  </a:lnTo>
                  <a:lnTo>
                    <a:pt x="733679" y="326389"/>
                  </a:lnTo>
                  <a:lnTo>
                    <a:pt x="731100" y="323849"/>
                  </a:lnTo>
                  <a:lnTo>
                    <a:pt x="726935" y="322579"/>
                  </a:lnTo>
                  <a:lnTo>
                    <a:pt x="721512" y="318769"/>
                  </a:lnTo>
                  <a:lnTo>
                    <a:pt x="717334" y="317499"/>
                  </a:lnTo>
                  <a:close/>
                </a:path>
                <a:path w="764539" h="502920">
                  <a:moveTo>
                    <a:pt x="613397" y="320039"/>
                  </a:moveTo>
                  <a:lnTo>
                    <a:pt x="603351" y="320039"/>
                  </a:lnTo>
                  <a:lnTo>
                    <a:pt x="601040" y="321309"/>
                  </a:lnTo>
                  <a:lnTo>
                    <a:pt x="599706" y="322579"/>
                  </a:lnTo>
                  <a:lnTo>
                    <a:pt x="598157" y="330199"/>
                  </a:lnTo>
                  <a:lnTo>
                    <a:pt x="557568" y="400049"/>
                  </a:lnTo>
                  <a:lnTo>
                    <a:pt x="555332" y="400049"/>
                  </a:lnTo>
                  <a:lnTo>
                    <a:pt x="553097" y="401319"/>
                  </a:lnTo>
                  <a:lnTo>
                    <a:pt x="552196" y="402589"/>
                  </a:lnTo>
                  <a:lnTo>
                    <a:pt x="551522" y="403859"/>
                  </a:lnTo>
                  <a:lnTo>
                    <a:pt x="549859" y="406399"/>
                  </a:lnTo>
                  <a:lnTo>
                    <a:pt x="567334" y="422909"/>
                  </a:lnTo>
                  <a:lnTo>
                    <a:pt x="573900" y="422909"/>
                  </a:lnTo>
                  <a:lnTo>
                    <a:pt x="576453" y="420369"/>
                  </a:lnTo>
                  <a:lnTo>
                    <a:pt x="578904" y="416559"/>
                  </a:lnTo>
                  <a:lnTo>
                    <a:pt x="579285" y="415289"/>
                  </a:lnTo>
                  <a:lnTo>
                    <a:pt x="579551" y="412749"/>
                  </a:lnTo>
                  <a:lnTo>
                    <a:pt x="579475" y="411479"/>
                  </a:lnTo>
                  <a:lnTo>
                    <a:pt x="579183" y="410209"/>
                  </a:lnTo>
                  <a:lnTo>
                    <a:pt x="602475" y="369569"/>
                  </a:lnTo>
                  <a:lnTo>
                    <a:pt x="609464" y="367029"/>
                  </a:lnTo>
                  <a:lnTo>
                    <a:pt x="615956" y="365759"/>
                  </a:lnTo>
                  <a:lnTo>
                    <a:pt x="621952" y="364489"/>
                  </a:lnTo>
                  <a:lnTo>
                    <a:pt x="627456" y="363219"/>
                  </a:lnTo>
                  <a:lnTo>
                    <a:pt x="667983" y="363219"/>
                  </a:lnTo>
                  <a:lnTo>
                    <a:pt x="667410" y="354329"/>
                  </a:lnTo>
                  <a:lnTo>
                    <a:pt x="665403" y="350519"/>
                  </a:lnTo>
                  <a:lnTo>
                    <a:pt x="661758" y="349249"/>
                  </a:lnTo>
                  <a:lnTo>
                    <a:pt x="659955" y="347979"/>
                  </a:lnTo>
                  <a:lnTo>
                    <a:pt x="614946" y="347979"/>
                  </a:lnTo>
                  <a:lnTo>
                    <a:pt x="619391" y="340359"/>
                  </a:lnTo>
                  <a:lnTo>
                    <a:pt x="620636" y="339089"/>
                  </a:lnTo>
                  <a:lnTo>
                    <a:pt x="621550" y="339089"/>
                  </a:lnTo>
                  <a:lnTo>
                    <a:pt x="622731" y="337819"/>
                  </a:lnTo>
                  <a:lnTo>
                    <a:pt x="623227" y="336549"/>
                  </a:lnTo>
                  <a:lnTo>
                    <a:pt x="623633" y="335279"/>
                  </a:lnTo>
                  <a:lnTo>
                    <a:pt x="624890" y="334009"/>
                  </a:lnTo>
                  <a:lnTo>
                    <a:pt x="624941" y="331469"/>
                  </a:lnTo>
                  <a:lnTo>
                    <a:pt x="622617" y="326389"/>
                  </a:lnTo>
                  <a:lnTo>
                    <a:pt x="620369" y="323849"/>
                  </a:lnTo>
                  <a:lnTo>
                    <a:pt x="617054" y="322579"/>
                  </a:lnTo>
                  <a:lnTo>
                    <a:pt x="613397" y="320039"/>
                  </a:lnTo>
                  <a:close/>
                </a:path>
                <a:path w="764539" h="502920">
                  <a:moveTo>
                    <a:pt x="758482" y="415289"/>
                  </a:moveTo>
                  <a:lnTo>
                    <a:pt x="749858" y="415289"/>
                  </a:lnTo>
                  <a:lnTo>
                    <a:pt x="751624" y="416559"/>
                  </a:lnTo>
                  <a:lnTo>
                    <a:pt x="753706" y="416559"/>
                  </a:lnTo>
                  <a:lnTo>
                    <a:pt x="758482" y="415289"/>
                  </a:lnTo>
                  <a:close/>
                </a:path>
                <a:path w="764539" h="502920">
                  <a:moveTo>
                    <a:pt x="754418" y="392429"/>
                  </a:moveTo>
                  <a:lnTo>
                    <a:pt x="752055" y="392429"/>
                  </a:lnTo>
                  <a:lnTo>
                    <a:pt x="747433" y="393699"/>
                  </a:lnTo>
                  <a:lnTo>
                    <a:pt x="745642" y="393699"/>
                  </a:lnTo>
                  <a:lnTo>
                    <a:pt x="744372" y="396239"/>
                  </a:lnTo>
                  <a:lnTo>
                    <a:pt x="713143" y="403859"/>
                  </a:lnTo>
                  <a:lnTo>
                    <a:pt x="710018" y="405129"/>
                  </a:lnTo>
                  <a:lnTo>
                    <a:pt x="706564" y="406399"/>
                  </a:lnTo>
                  <a:lnTo>
                    <a:pt x="698982" y="408939"/>
                  </a:lnTo>
                  <a:lnTo>
                    <a:pt x="694410" y="410209"/>
                  </a:lnTo>
                  <a:lnTo>
                    <a:pt x="689076" y="411479"/>
                  </a:lnTo>
                  <a:lnTo>
                    <a:pt x="762050" y="411479"/>
                  </a:lnTo>
                  <a:lnTo>
                    <a:pt x="763701" y="408939"/>
                  </a:lnTo>
                  <a:lnTo>
                    <a:pt x="764184" y="405129"/>
                  </a:lnTo>
                  <a:lnTo>
                    <a:pt x="762838" y="398779"/>
                  </a:lnTo>
                  <a:lnTo>
                    <a:pt x="760603" y="396239"/>
                  </a:lnTo>
                  <a:lnTo>
                    <a:pt x="756805" y="393699"/>
                  </a:lnTo>
                  <a:lnTo>
                    <a:pt x="754418" y="392429"/>
                  </a:lnTo>
                  <a:close/>
                </a:path>
                <a:path w="764539" h="502920">
                  <a:moveTo>
                    <a:pt x="667983" y="363219"/>
                  </a:moveTo>
                  <a:lnTo>
                    <a:pt x="638949" y="363219"/>
                  </a:lnTo>
                  <a:lnTo>
                    <a:pt x="640918" y="364489"/>
                  </a:lnTo>
                  <a:lnTo>
                    <a:pt x="641781" y="364489"/>
                  </a:lnTo>
                  <a:lnTo>
                    <a:pt x="642162" y="365759"/>
                  </a:lnTo>
                  <a:lnTo>
                    <a:pt x="641985" y="368299"/>
                  </a:lnTo>
                  <a:lnTo>
                    <a:pt x="641540" y="369569"/>
                  </a:lnTo>
                  <a:lnTo>
                    <a:pt x="640765" y="370839"/>
                  </a:lnTo>
                  <a:lnTo>
                    <a:pt x="639025" y="372109"/>
                  </a:lnTo>
                  <a:lnTo>
                    <a:pt x="637552" y="373379"/>
                  </a:lnTo>
                  <a:lnTo>
                    <a:pt x="636346" y="375919"/>
                  </a:lnTo>
                  <a:lnTo>
                    <a:pt x="635279" y="377189"/>
                  </a:lnTo>
                  <a:lnTo>
                    <a:pt x="635330" y="379729"/>
                  </a:lnTo>
                  <a:lnTo>
                    <a:pt x="637654" y="383539"/>
                  </a:lnTo>
                  <a:lnTo>
                    <a:pt x="639838" y="384809"/>
                  </a:lnTo>
                  <a:lnTo>
                    <a:pt x="643039" y="387349"/>
                  </a:lnTo>
                  <a:lnTo>
                    <a:pt x="646798" y="389889"/>
                  </a:lnTo>
                  <a:lnTo>
                    <a:pt x="650100" y="389889"/>
                  </a:lnTo>
                  <a:lnTo>
                    <a:pt x="668147" y="365759"/>
                  </a:lnTo>
                  <a:lnTo>
                    <a:pt x="667983" y="363219"/>
                  </a:lnTo>
                  <a:close/>
                </a:path>
                <a:path w="764539" h="502920">
                  <a:moveTo>
                    <a:pt x="526586" y="274319"/>
                  </a:moveTo>
                  <a:lnTo>
                    <a:pt x="517309" y="274319"/>
                  </a:lnTo>
                  <a:lnTo>
                    <a:pt x="498960" y="276859"/>
                  </a:lnTo>
                  <a:lnTo>
                    <a:pt x="465869" y="298449"/>
                  </a:lnTo>
                  <a:lnTo>
                    <a:pt x="446201" y="331469"/>
                  </a:lnTo>
                  <a:lnTo>
                    <a:pt x="446798" y="345439"/>
                  </a:lnTo>
                  <a:lnTo>
                    <a:pt x="483481" y="377189"/>
                  </a:lnTo>
                  <a:lnTo>
                    <a:pt x="490029" y="378459"/>
                  </a:lnTo>
                  <a:lnTo>
                    <a:pt x="504602" y="378459"/>
                  </a:lnTo>
                  <a:lnTo>
                    <a:pt x="513089" y="377189"/>
                  </a:lnTo>
                  <a:lnTo>
                    <a:pt x="522376" y="374649"/>
                  </a:lnTo>
                  <a:lnTo>
                    <a:pt x="525297" y="373379"/>
                  </a:lnTo>
                  <a:lnTo>
                    <a:pt x="529209" y="372109"/>
                  </a:lnTo>
                  <a:lnTo>
                    <a:pt x="539000" y="367029"/>
                  </a:lnTo>
                  <a:lnTo>
                    <a:pt x="544029" y="364489"/>
                  </a:lnTo>
                  <a:lnTo>
                    <a:pt x="549929" y="359409"/>
                  </a:lnTo>
                  <a:lnTo>
                    <a:pt x="498043" y="359409"/>
                  </a:lnTo>
                  <a:lnTo>
                    <a:pt x="487667" y="358139"/>
                  </a:lnTo>
                  <a:lnTo>
                    <a:pt x="470382" y="336549"/>
                  </a:lnTo>
                  <a:lnTo>
                    <a:pt x="471906" y="330199"/>
                  </a:lnTo>
                  <a:lnTo>
                    <a:pt x="475538" y="323849"/>
                  </a:lnTo>
                  <a:lnTo>
                    <a:pt x="479518" y="318769"/>
                  </a:lnTo>
                  <a:lnTo>
                    <a:pt x="483989" y="312419"/>
                  </a:lnTo>
                  <a:lnTo>
                    <a:pt x="488952" y="308609"/>
                  </a:lnTo>
                  <a:lnTo>
                    <a:pt x="494411" y="303529"/>
                  </a:lnTo>
                  <a:lnTo>
                    <a:pt x="502005" y="298449"/>
                  </a:lnTo>
                  <a:lnTo>
                    <a:pt x="509790" y="295909"/>
                  </a:lnTo>
                  <a:lnTo>
                    <a:pt x="525754" y="293369"/>
                  </a:lnTo>
                  <a:lnTo>
                    <a:pt x="566272" y="293369"/>
                  </a:lnTo>
                  <a:lnTo>
                    <a:pt x="561873" y="288289"/>
                  </a:lnTo>
                  <a:lnTo>
                    <a:pt x="553046" y="283209"/>
                  </a:lnTo>
                  <a:lnTo>
                    <a:pt x="544455" y="279399"/>
                  </a:lnTo>
                  <a:lnTo>
                    <a:pt x="535635" y="275589"/>
                  </a:lnTo>
                  <a:lnTo>
                    <a:pt x="526586" y="274319"/>
                  </a:lnTo>
                  <a:close/>
                </a:path>
                <a:path w="764539" h="502920">
                  <a:moveTo>
                    <a:pt x="566272" y="293369"/>
                  </a:moveTo>
                  <a:lnTo>
                    <a:pt x="525754" y="293369"/>
                  </a:lnTo>
                  <a:lnTo>
                    <a:pt x="532815" y="294639"/>
                  </a:lnTo>
                  <a:lnTo>
                    <a:pt x="538949" y="298449"/>
                  </a:lnTo>
                  <a:lnTo>
                    <a:pt x="545058" y="300989"/>
                  </a:lnTo>
                  <a:lnTo>
                    <a:pt x="548030" y="306069"/>
                  </a:lnTo>
                  <a:lnTo>
                    <a:pt x="547712" y="318769"/>
                  </a:lnTo>
                  <a:lnTo>
                    <a:pt x="545477" y="326389"/>
                  </a:lnTo>
                  <a:lnTo>
                    <a:pt x="541159" y="332739"/>
                  </a:lnTo>
                  <a:lnTo>
                    <a:pt x="537730" y="339089"/>
                  </a:lnTo>
                  <a:lnTo>
                    <a:pt x="533298" y="344169"/>
                  </a:lnTo>
                  <a:lnTo>
                    <a:pt x="522478" y="351789"/>
                  </a:lnTo>
                  <a:lnTo>
                    <a:pt x="516470" y="355599"/>
                  </a:lnTo>
                  <a:lnTo>
                    <a:pt x="503707" y="358139"/>
                  </a:lnTo>
                  <a:lnTo>
                    <a:pt x="498043" y="359409"/>
                  </a:lnTo>
                  <a:lnTo>
                    <a:pt x="549929" y="359409"/>
                  </a:lnTo>
                  <a:lnTo>
                    <a:pt x="554355" y="355599"/>
                  </a:lnTo>
                  <a:lnTo>
                    <a:pt x="558787" y="350519"/>
                  </a:lnTo>
                  <a:lnTo>
                    <a:pt x="565759" y="339089"/>
                  </a:lnTo>
                  <a:lnTo>
                    <a:pt x="568312" y="332739"/>
                  </a:lnTo>
                  <a:lnTo>
                    <a:pt x="571969" y="317499"/>
                  </a:lnTo>
                  <a:lnTo>
                    <a:pt x="571779" y="309879"/>
                  </a:lnTo>
                  <a:lnTo>
                    <a:pt x="567372" y="294639"/>
                  </a:lnTo>
                  <a:lnTo>
                    <a:pt x="566272" y="293369"/>
                  </a:lnTo>
                  <a:close/>
                </a:path>
                <a:path w="764539" h="502920">
                  <a:moveTo>
                    <a:pt x="649579" y="344169"/>
                  </a:moveTo>
                  <a:lnTo>
                    <a:pt x="641438" y="344169"/>
                  </a:lnTo>
                  <a:lnTo>
                    <a:pt x="635211" y="345439"/>
                  </a:lnTo>
                  <a:lnTo>
                    <a:pt x="628757" y="345439"/>
                  </a:lnTo>
                  <a:lnTo>
                    <a:pt x="615162" y="347979"/>
                  </a:lnTo>
                  <a:lnTo>
                    <a:pt x="659955" y="347979"/>
                  </a:lnTo>
                  <a:lnTo>
                    <a:pt x="656348" y="345439"/>
                  </a:lnTo>
                  <a:lnTo>
                    <a:pt x="649579" y="344169"/>
                  </a:lnTo>
                  <a:close/>
                </a:path>
                <a:path w="764539" h="502920">
                  <a:moveTo>
                    <a:pt x="417988" y="248919"/>
                  </a:moveTo>
                  <a:lnTo>
                    <a:pt x="397814" y="248919"/>
                  </a:lnTo>
                  <a:lnTo>
                    <a:pt x="384327" y="308609"/>
                  </a:lnTo>
                  <a:lnTo>
                    <a:pt x="382981" y="311149"/>
                  </a:lnTo>
                  <a:lnTo>
                    <a:pt x="382714" y="313689"/>
                  </a:lnTo>
                  <a:lnTo>
                    <a:pt x="384302" y="318769"/>
                  </a:lnTo>
                  <a:lnTo>
                    <a:pt x="386499" y="320039"/>
                  </a:lnTo>
                  <a:lnTo>
                    <a:pt x="390080" y="322579"/>
                  </a:lnTo>
                  <a:lnTo>
                    <a:pt x="394627" y="325119"/>
                  </a:lnTo>
                  <a:lnTo>
                    <a:pt x="397992" y="326389"/>
                  </a:lnTo>
                  <a:lnTo>
                    <a:pt x="402348" y="325119"/>
                  </a:lnTo>
                  <a:lnTo>
                    <a:pt x="403834" y="322579"/>
                  </a:lnTo>
                  <a:lnTo>
                    <a:pt x="404609" y="320039"/>
                  </a:lnTo>
                  <a:lnTo>
                    <a:pt x="409216" y="314959"/>
                  </a:lnTo>
                  <a:lnTo>
                    <a:pt x="413913" y="311149"/>
                  </a:lnTo>
                  <a:lnTo>
                    <a:pt x="418698" y="307339"/>
                  </a:lnTo>
                  <a:lnTo>
                    <a:pt x="423570" y="302259"/>
                  </a:lnTo>
                  <a:lnTo>
                    <a:pt x="428594" y="298449"/>
                  </a:lnTo>
                  <a:lnTo>
                    <a:pt x="433836" y="294639"/>
                  </a:lnTo>
                  <a:lnTo>
                    <a:pt x="439295" y="290829"/>
                  </a:lnTo>
                  <a:lnTo>
                    <a:pt x="441187" y="289559"/>
                  </a:lnTo>
                  <a:lnTo>
                    <a:pt x="409536" y="289559"/>
                  </a:lnTo>
                  <a:lnTo>
                    <a:pt x="417988" y="248919"/>
                  </a:lnTo>
                  <a:close/>
                </a:path>
                <a:path w="764539" h="502920">
                  <a:moveTo>
                    <a:pt x="366179" y="175259"/>
                  </a:moveTo>
                  <a:lnTo>
                    <a:pt x="356882" y="175259"/>
                  </a:lnTo>
                  <a:lnTo>
                    <a:pt x="354114" y="177799"/>
                  </a:lnTo>
                  <a:lnTo>
                    <a:pt x="350989" y="182879"/>
                  </a:lnTo>
                  <a:lnTo>
                    <a:pt x="350443" y="184149"/>
                  </a:lnTo>
                  <a:lnTo>
                    <a:pt x="349821" y="187959"/>
                  </a:lnTo>
                  <a:lnTo>
                    <a:pt x="349910" y="189229"/>
                  </a:lnTo>
                  <a:lnTo>
                    <a:pt x="350380" y="189229"/>
                  </a:lnTo>
                  <a:lnTo>
                    <a:pt x="327190" y="270509"/>
                  </a:lnTo>
                  <a:lnTo>
                    <a:pt x="324904" y="274319"/>
                  </a:lnTo>
                  <a:lnTo>
                    <a:pt x="323977" y="278129"/>
                  </a:lnTo>
                  <a:lnTo>
                    <a:pt x="324853" y="283209"/>
                  </a:lnTo>
                  <a:lnTo>
                    <a:pt x="326821" y="285749"/>
                  </a:lnTo>
                  <a:lnTo>
                    <a:pt x="330327" y="288289"/>
                  </a:lnTo>
                  <a:lnTo>
                    <a:pt x="333616" y="289559"/>
                  </a:lnTo>
                  <a:lnTo>
                    <a:pt x="336727" y="290829"/>
                  </a:lnTo>
                  <a:lnTo>
                    <a:pt x="342620" y="289559"/>
                  </a:lnTo>
                  <a:lnTo>
                    <a:pt x="345490" y="287019"/>
                  </a:lnTo>
                  <a:lnTo>
                    <a:pt x="348284" y="283209"/>
                  </a:lnTo>
                  <a:lnTo>
                    <a:pt x="384973" y="257809"/>
                  </a:lnTo>
                  <a:lnTo>
                    <a:pt x="352602" y="257809"/>
                  </a:lnTo>
                  <a:lnTo>
                    <a:pt x="352158" y="256539"/>
                  </a:lnTo>
                  <a:lnTo>
                    <a:pt x="370624" y="195579"/>
                  </a:lnTo>
                  <a:lnTo>
                    <a:pt x="371614" y="195579"/>
                  </a:lnTo>
                  <a:lnTo>
                    <a:pt x="372491" y="194309"/>
                  </a:lnTo>
                  <a:lnTo>
                    <a:pt x="374015" y="193039"/>
                  </a:lnTo>
                  <a:lnTo>
                    <a:pt x="377190" y="187959"/>
                  </a:lnTo>
                  <a:lnTo>
                    <a:pt x="377329" y="185419"/>
                  </a:lnTo>
                  <a:lnTo>
                    <a:pt x="374700" y="180339"/>
                  </a:lnTo>
                  <a:lnTo>
                    <a:pt x="372300" y="179069"/>
                  </a:lnTo>
                  <a:lnTo>
                    <a:pt x="368820" y="176529"/>
                  </a:lnTo>
                  <a:lnTo>
                    <a:pt x="366179" y="175259"/>
                  </a:lnTo>
                  <a:close/>
                </a:path>
                <a:path w="764539" h="502920">
                  <a:moveTo>
                    <a:pt x="473100" y="238759"/>
                  </a:moveTo>
                  <a:lnTo>
                    <a:pt x="461987" y="238759"/>
                  </a:lnTo>
                  <a:lnTo>
                    <a:pt x="459244" y="240029"/>
                  </a:lnTo>
                  <a:lnTo>
                    <a:pt x="455752" y="248919"/>
                  </a:lnTo>
                  <a:lnTo>
                    <a:pt x="429844" y="273049"/>
                  </a:lnTo>
                  <a:lnTo>
                    <a:pt x="425450" y="276859"/>
                  </a:lnTo>
                  <a:lnTo>
                    <a:pt x="416890" y="283209"/>
                  </a:lnTo>
                  <a:lnTo>
                    <a:pt x="413156" y="285749"/>
                  </a:lnTo>
                  <a:lnTo>
                    <a:pt x="409981" y="289559"/>
                  </a:lnTo>
                  <a:lnTo>
                    <a:pt x="441187" y="289559"/>
                  </a:lnTo>
                  <a:lnTo>
                    <a:pt x="444969" y="287019"/>
                  </a:lnTo>
                  <a:lnTo>
                    <a:pt x="451053" y="284479"/>
                  </a:lnTo>
                  <a:lnTo>
                    <a:pt x="456425" y="280669"/>
                  </a:lnTo>
                  <a:lnTo>
                    <a:pt x="465696" y="271779"/>
                  </a:lnTo>
                  <a:lnTo>
                    <a:pt x="470255" y="266699"/>
                  </a:lnTo>
                  <a:lnTo>
                    <a:pt x="474738" y="260349"/>
                  </a:lnTo>
                  <a:lnTo>
                    <a:pt x="476072" y="260349"/>
                  </a:lnTo>
                  <a:lnTo>
                    <a:pt x="477278" y="259079"/>
                  </a:lnTo>
                  <a:lnTo>
                    <a:pt x="479450" y="257809"/>
                  </a:lnTo>
                  <a:lnTo>
                    <a:pt x="480402" y="256539"/>
                  </a:lnTo>
                  <a:lnTo>
                    <a:pt x="481228" y="255269"/>
                  </a:lnTo>
                  <a:lnTo>
                    <a:pt x="482460" y="252729"/>
                  </a:lnTo>
                  <a:lnTo>
                    <a:pt x="482625" y="250189"/>
                  </a:lnTo>
                  <a:lnTo>
                    <a:pt x="480834" y="245109"/>
                  </a:lnTo>
                  <a:lnTo>
                    <a:pt x="479158" y="242569"/>
                  </a:lnTo>
                  <a:lnTo>
                    <a:pt x="476694" y="241299"/>
                  </a:lnTo>
                  <a:lnTo>
                    <a:pt x="473100" y="238759"/>
                  </a:lnTo>
                  <a:close/>
                </a:path>
                <a:path w="764539" h="502920">
                  <a:moveTo>
                    <a:pt x="417144" y="208279"/>
                  </a:moveTo>
                  <a:lnTo>
                    <a:pt x="408076" y="208279"/>
                  </a:lnTo>
                  <a:lnTo>
                    <a:pt x="405904" y="209549"/>
                  </a:lnTo>
                  <a:lnTo>
                    <a:pt x="403517" y="213359"/>
                  </a:lnTo>
                  <a:lnTo>
                    <a:pt x="402844" y="215899"/>
                  </a:lnTo>
                  <a:lnTo>
                    <a:pt x="402018" y="218439"/>
                  </a:lnTo>
                  <a:lnTo>
                    <a:pt x="401726" y="219709"/>
                  </a:lnTo>
                  <a:lnTo>
                    <a:pt x="401561" y="222249"/>
                  </a:lnTo>
                  <a:lnTo>
                    <a:pt x="352602" y="257809"/>
                  </a:lnTo>
                  <a:lnTo>
                    <a:pt x="384973" y="257809"/>
                  </a:lnTo>
                  <a:lnTo>
                    <a:pt x="397814" y="248919"/>
                  </a:lnTo>
                  <a:lnTo>
                    <a:pt x="417988" y="248919"/>
                  </a:lnTo>
                  <a:lnTo>
                    <a:pt x="421157" y="233679"/>
                  </a:lnTo>
                  <a:lnTo>
                    <a:pt x="424751" y="227329"/>
                  </a:lnTo>
                  <a:lnTo>
                    <a:pt x="426389" y="222249"/>
                  </a:lnTo>
                  <a:lnTo>
                    <a:pt x="425742" y="214629"/>
                  </a:lnTo>
                  <a:lnTo>
                    <a:pt x="423989" y="212089"/>
                  </a:lnTo>
                  <a:lnTo>
                    <a:pt x="420827" y="210819"/>
                  </a:lnTo>
                  <a:lnTo>
                    <a:pt x="417144" y="208279"/>
                  </a:lnTo>
                  <a:close/>
                </a:path>
                <a:path w="764539" h="502920">
                  <a:moveTo>
                    <a:pt x="255041" y="115569"/>
                  </a:moveTo>
                  <a:lnTo>
                    <a:pt x="252450" y="115569"/>
                  </a:lnTo>
                  <a:lnTo>
                    <a:pt x="247129" y="116839"/>
                  </a:lnTo>
                  <a:lnTo>
                    <a:pt x="244957" y="119379"/>
                  </a:lnTo>
                  <a:lnTo>
                    <a:pt x="243281" y="121919"/>
                  </a:lnTo>
                  <a:lnTo>
                    <a:pt x="241401" y="125729"/>
                  </a:lnTo>
                  <a:lnTo>
                    <a:pt x="240753" y="128269"/>
                  </a:lnTo>
                  <a:lnTo>
                    <a:pt x="241909" y="133349"/>
                  </a:lnTo>
                  <a:lnTo>
                    <a:pt x="243509" y="135889"/>
                  </a:lnTo>
                  <a:lnTo>
                    <a:pt x="246126" y="137159"/>
                  </a:lnTo>
                  <a:lnTo>
                    <a:pt x="247167" y="137159"/>
                  </a:lnTo>
                  <a:lnTo>
                    <a:pt x="248132" y="138429"/>
                  </a:lnTo>
                  <a:lnTo>
                    <a:pt x="251675" y="138429"/>
                  </a:lnTo>
                  <a:lnTo>
                    <a:pt x="267271" y="143509"/>
                  </a:lnTo>
                  <a:lnTo>
                    <a:pt x="230479" y="207009"/>
                  </a:lnTo>
                  <a:lnTo>
                    <a:pt x="227406" y="213359"/>
                  </a:lnTo>
                  <a:lnTo>
                    <a:pt x="256945" y="241299"/>
                  </a:lnTo>
                  <a:lnTo>
                    <a:pt x="282394" y="241299"/>
                  </a:lnTo>
                  <a:lnTo>
                    <a:pt x="298208" y="238759"/>
                  </a:lnTo>
                  <a:lnTo>
                    <a:pt x="308330" y="236219"/>
                  </a:lnTo>
                  <a:lnTo>
                    <a:pt x="314490" y="233679"/>
                  </a:lnTo>
                  <a:lnTo>
                    <a:pt x="316661" y="229869"/>
                  </a:lnTo>
                  <a:lnTo>
                    <a:pt x="318566" y="227329"/>
                  </a:lnTo>
                  <a:lnTo>
                    <a:pt x="319252" y="224789"/>
                  </a:lnTo>
                  <a:lnTo>
                    <a:pt x="318846" y="222249"/>
                  </a:lnTo>
                  <a:lnTo>
                    <a:pt x="260286" y="222249"/>
                  </a:lnTo>
                  <a:lnTo>
                    <a:pt x="257086" y="220979"/>
                  </a:lnTo>
                  <a:lnTo>
                    <a:pt x="255460" y="219709"/>
                  </a:lnTo>
                  <a:lnTo>
                    <a:pt x="254165" y="219709"/>
                  </a:lnTo>
                  <a:lnTo>
                    <a:pt x="253555" y="218439"/>
                  </a:lnTo>
                  <a:lnTo>
                    <a:pt x="253669" y="215899"/>
                  </a:lnTo>
                  <a:lnTo>
                    <a:pt x="254228" y="213359"/>
                  </a:lnTo>
                  <a:lnTo>
                    <a:pt x="255282" y="212089"/>
                  </a:lnTo>
                  <a:lnTo>
                    <a:pt x="289648" y="152399"/>
                  </a:lnTo>
                  <a:lnTo>
                    <a:pt x="339242" y="152399"/>
                  </a:lnTo>
                  <a:lnTo>
                    <a:pt x="339051" y="151129"/>
                  </a:lnTo>
                  <a:lnTo>
                    <a:pt x="337553" y="149859"/>
                  </a:lnTo>
                  <a:lnTo>
                    <a:pt x="334962" y="147319"/>
                  </a:lnTo>
                  <a:lnTo>
                    <a:pt x="329755" y="147319"/>
                  </a:lnTo>
                  <a:lnTo>
                    <a:pt x="299440" y="135889"/>
                  </a:lnTo>
                  <a:lnTo>
                    <a:pt x="304378" y="126999"/>
                  </a:lnTo>
                  <a:lnTo>
                    <a:pt x="276923" y="126999"/>
                  </a:lnTo>
                  <a:lnTo>
                    <a:pt x="260540" y="120649"/>
                  </a:lnTo>
                  <a:lnTo>
                    <a:pt x="260388" y="120649"/>
                  </a:lnTo>
                  <a:lnTo>
                    <a:pt x="260045" y="119379"/>
                  </a:lnTo>
                  <a:lnTo>
                    <a:pt x="258991" y="118109"/>
                  </a:lnTo>
                  <a:lnTo>
                    <a:pt x="258343" y="118109"/>
                  </a:lnTo>
                  <a:lnTo>
                    <a:pt x="257556" y="116839"/>
                  </a:lnTo>
                  <a:lnTo>
                    <a:pt x="255041" y="115569"/>
                  </a:lnTo>
                  <a:close/>
                </a:path>
                <a:path w="764539" h="502920">
                  <a:moveTo>
                    <a:pt x="306260" y="210819"/>
                  </a:moveTo>
                  <a:lnTo>
                    <a:pt x="301434" y="213359"/>
                  </a:lnTo>
                  <a:lnTo>
                    <a:pt x="299542" y="214629"/>
                  </a:lnTo>
                  <a:lnTo>
                    <a:pt x="298196" y="217169"/>
                  </a:lnTo>
                  <a:lnTo>
                    <a:pt x="292862" y="218439"/>
                  </a:lnTo>
                  <a:lnTo>
                    <a:pt x="287185" y="220979"/>
                  </a:lnTo>
                  <a:lnTo>
                    <a:pt x="275196" y="222249"/>
                  </a:lnTo>
                  <a:lnTo>
                    <a:pt x="318846" y="222249"/>
                  </a:lnTo>
                  <a:lnTo>
                    <a:pt x="318236" y="218439"/>
                  </a:lnTo>
                  <a:lnTo>
                    <a:pt x="315823" y="215899"/>
                  </a:lnTo>
                  <a:lnTo>
                    <a:pt x="311531" y="213359"/>
                  </a:lnTo>
                  <a:lnTo>
                    <a:pt x="308825" y="212089"/>
                  </a:lnTo>
                  <a:lnTo>
                    <a:pt x="306260" y="210819"/>
                  </a:lnTo>
                  <a:close/>
                </a:path>
                <a:path w="764539" h="502920">
                  <a:moveTo>
                    <a:pt x="187184" y="80009"/>
                  </a:moveTo>
                  <a:lnTo>
                    <a:pt x="178257" y="80009"/>
                  </a:lnTo>
                  <a:lnTo>
                    <a:pt x="169165" y="81279"/>
                  </a:lnTo>
                  <a:lnTo>
                    <a:pt x="134143" y="99059"/>
                  </a:lnTo>
                  <a:lnTo>
                    <a:pt x="109104" y="132079"/>
                  </a:lnTo>
                  <a:lnTo>
                    <a:pt x="106946" y="147319"/>
                  </a:lnTo>
                  <a:lnTo>
                    <a:pt x="108585" y="153669"/>
                  </a:lnTo>
                  <a:lnTo>
                    <a:pt x="137172" y="179069"/>
                  </a:lnTo>
                  <a:lnTo>
                    <a:pt x="154374" y="184149"/>
                  </a:lnTo>
                  <a:lnTo>
                    <a:pt x="177245" y="184149"/>
                  </a:lnTo>
                  <a:lnTo>
                    <a:pt x="201891" y="173989"/>
                  </a:lnTo>
                  <a:lnTo>
                    <a:pt x="203339" y="171449"/>
                  </a:lnTo>
                  <a:lnTo>
                    <a:pt x="203962" y="168909"/>
                  </a:lnTo>
                  <a:lnTo>
                    <a:pt x="203657" y="165099"/>
                  </a:lnTo>
                  <a:lnTo>
                    <a:pt x="156083" y="165099"/>
                  </a:lnTo>
                  <a:lnTo>
                    <a:pt x="148361" y="162559"/>
                  </a:lnTo>
                  <a:lnTo>
                    <a:pt x="140474" y="158749"/>
                  </a:lnTo>
                  <a:lnTo>
                    <a:pt x="135661" y="156209"/>
                  </a:lnTo>
                  <a:lnTo>
                    <a:pt x="132638" y="152399"/>
                  </a:lnTo>
                  <a:lnTo>
                    <a:pt x="130124" y="144779"/>
                  </a:lnTo>
                  <a:lnTo>
                    <a:pt x="131051" y="139699"/>
                  </a:lnTo>
                  <a:lnTo>
                    <a:pt x="135445" y="132079"/>
                  </a:lnTo>
                  <a:lnTo>
                    <a:pt x="136766" y="129539"/>
                  </a:lnTo>
                  <a:lnTo>
                    <a:pt x="139547" y="125729"/>
                  </a:lnTo>
                  <a:lnTo>
                    <a:pt x="141020" y="124459"/>
                  </a:lnTo>
                  <a:lnTo>
                    <a:pt x="142582" y="123189"/>
                  </a:lnTo>
                  <a:lnTo>
                    <a:pt x="195186" y="123189"/>
                  </a:lnTo>
                  <a:lnTo>
                    <a:pt x="187833" y="120649"/>
                  </a:lnTo>
                  <a:lnTo>
                    <a:pt x="181682" y="119379"/>
                  </a:lnTo>
                  <a:lnTo>
                    <a:pt x="174259" y="116839"/>
                  </a:lnTo>
                  <a:lnTo>
                    <a:pt x="165565" y="113029"/>
                  </a:lnTo>
                  <a:lnTo>
                    <a:pt x="155600" y="109219"/>
                  </a:lnTo>
                  <a:lnTo>
                    <a:pt x="161315" y="106679"/>
                  </a:lnTo>
                  <a:lnTo>
                    <a:pt x="167125" y="102869"/>
                  </a:lnTo>
                  <a:lnTo>
                    <a:pt x="179031" y="100329"/>
                  </a:lnTo>
                  <a:lnTo>
                    <a:pt x="187096" y="99059"/>
                  </a:lnTo>
                  <a:lnTo>
                    <a:pt x="225609" y="99059"/>
                  </a:lnTo>
                  <a:lnTo>
                    <a:pt x="224980" y="97789"/>
                  </a:lnTo>
                  <a:lnTo>
                    <a:pt x="219494" y="91439"/>
                  </a:lnTo>
                  <a:lnTo>
                    <a:pt x="211366" y="86359"/>
                  </a:lnTo>
                  <a:lnTo>
                    <a:pt x="203738" y="83819"/>
                  </a:lnTo>
                  <a:lnTo>
                    <a:pt x="195678" y="81279"/>
                  </a:lnTo>
                  <a:lnTo>
                    <a:pt x="187184" y="80009"/>
                  </a:lnTo>
                  <a:close/>
                </a:path>
                <a:path w="764539" h="502920">
                  <a:moveTo>
                    <a:pt x="339242" y="152399"/>
                  </a:moveTo>
                  <a:lnTo>
                    <a:pt x="289648" y="152399"/>
                  </a:lnTo>
                  <a:lnTo>
                    <a:pt x="321195" y="163829"/>
                  </a:lnTo>
                  <a:lnTo>
                    <a:pt x="321348" y="165099"/>
                  </a:lnTo>
                  <a:lnTo>
                    <a:pt x="321691" y="165099"/>
                  </a:lnTo>
                  <a:lnTo>
                    <a:pt x="322770" y="166369"/>
                  </a:lnTo>
                  <a:lnTo>
                    <a:pt x="323430" y="166369"/>
                  </a:lnTo>
                  <a:lnTo>
                    <a:pt x="326567" y="168909"/>
                  </a:lnTo>
                  <a:lnTo>
                    <a:pt x="328930" y="168909"/>
                  </a:lnTo>
                  <a:lnTo>
                    <a:pt x="339813" y="156209"/>
                  </a:lnTo>
                  <a:lnTo>
                    <a:pt x="339242" y="152399"/>
                  </a:lnTo>
                  <a:close/>
                </a:path>
                <a:path w="764539" h="502920">
                  <a:moveTo>
                    <a:pt x="193865" y="156209"/>
                  </a:moveTo>
                  <a:lnTo>
                    <a:pt x="190474" y="156209"/>
                  </a:lnTo>
                  <a:lnTo>
                    <a:pt x="184353" y="157479"/>
                  </a:lnTo>
                  <a:lnTo>
                    <a:pt x="182206" y="158749"/>
                  </a:lnTo>
                  <a:lnTo>
                    <a:pt x="180987" y="162559"/>
                  </a:lnTo>
                  <a:lnTo>
                    <a:pt x="176999" y="163829"/>
                  </a:lnTo>
                  <a:lnTo>
                    <a:pt x="171234" y="165099"/>
                  </a:lnTo>
                  <a:lnTo>
                    <a:pt x="203657" y="165099"/>
                  </a:lnTo>
                  <a:lnTo>
                    <a:pt x="203555" y="163829"/>
                  </a:lnTo>
                  <a:lnTo>
                    <a:pt x="201498" y="161289"/>
                  </a:lnTo>
                  <a:lnTo>
                    <a:pt x="197599" y="158749"/>
                  </a:lnTo>
                  <a:lnTo>
                    <a:pt x="193865" y="156209"/>
                  </a:lnTo>
                  <a:close/>
                </a:path>
                <a:path w="764539" h="502920">
                  <a:moveTo>
                    <a:pt x="331470" y="146049"/>
                  </a:moveTo>
                  <a:lnTo>
                    <a:pt x="329755" y="147319"/>
                  </a:lnTo>
                  <a:lnTo>
                    <a:pt x="333209" y="147319"/>
                  </a:lnTo>
                  <a:lnTo>
                    <a:pt x="331470" y="146049"/>
                  </a:lnTo>
                  <a:close/>
                </a:path>
                <a:path w="764539" h="502920">
                  <a:moveTo>
                    <a:pt x="200240" y="123189"/>
                  </a:moveTo>
                  <a:lnTo>
                    <a:pt x="142582" y="123189"/>
                  </a:lnTo>
                  <a:lnTo>
                    <a:pt x="153746" y="126999"/>
                  </a:lnTo>
                  <a:lnTo>
                    <a:pt x="166871" y="132079"/>
                  </a:lnTo>
                  <a:lnTo>
                    <a:pt x="178414" y="135889"/>
                  </a:lnTo>
                  <a:lnTo>
                    <a:pt x="188373" y="138429"/>
                  </a:lnTo>
                  <a:lnTo>
                    <a:pt x="196748" y="139699"/>
                  </a:lnTo>
                  <a:lnTo>
                    <a:pt x="206857" y="142239"/>
                  </a:lnTo>
                  <a:lnTo>
                    <a:pt x="214160" y="142239"/>
                  </a:lnTo>
                  <a:lnTo>
                    <a:pt x="223126" y="138429"/>
                  </a:lnTo>
                  <a:lnTo>
                    <a:pt x="226212" y="135889"/>
                  </a:lnTo>
                  <a:lnTo>
                    <a:pt x="227876" y="132079"/>
                  </a:lnTo>
                  <a:lnTo>
                    <a:pt x="229704" y="129539"/>
                  </a:lnTo>
                  <a:lnTo>
                    <a:pt x="230847" y="125729"/>
                  </a:lnTo>
                  <a:lnTo>
                    <a:pt x="230956" y="124459"/>
                  </a:lnTo>
                  <a:lnTo>
                    <a:pt x="205778" y="124459"/>
                  </a:lnTo>
                  <a:lnTo>
                    <a:pt x="200240" y="123189"/>
                  </a:lnTo>
                  <a:close/>
                </a:path>
                <a:path w="764539" h="502920">
                  <a:moveTo>
                    <a:pt x="128862" y="45719"/>
                  </a:moveTo>
                  <a:lnTo>
                    <a:pt x="96888" y="45719"/>
                  </a:lnTo>
                  <a:lnTo>
                    <a:pt x="97701" y="46989"/>
                  </a:lnTo>
                  <a:lnTo>
                    <a:pt x="98539" y="46989"/>
                  </a:lnTo>
                  <a:lnTo>
                    <a:pt x="99288" y="48259"/>
                  </a:lnTo>
                  <a:lnTo>
                    <a:pt x="100596" y="52069"/>
                  </a:lnTo>
                  <a:lnTo>
                    <a:pt x="100736" y="53339"/>
                  </a:lnTo>
                  <a:lnTo>
                    <a:pt x="100355" y="53339"/>
                  </a:lnTo>
                  <a:lnTo>
                    <a:pt x="64731" y="115569"/>
                  </a:lnTo>
                  <a:lnTo>
                    <a:pt x="63677" y="115569"/>
                  </a:lnTo>
                  <a:lnTo>
                    <a:pt x="62699" y="116839"/>
                  </a:lnTo>
                  <a:lnTo>
                    <a:pt x="60934" y="118109"/>
                  </a:lnTo>
                  <a:lnTo>
                    <a:pt x="60147" y="119379"/>
                  </a:lnTo>
                  <a:lnTo>
                    <a:pt x="59436" y="120649"/>
                  </a:lnTo>
                  <a:lnTo>
                    <a:pt x="57899" y="123189"/>
                  </a:lnTo>
                  <a:lnTo>
                    <a:pt x="57658" y="125729"/>
                  </a:lnTo>
                  <a:lnTo>
                    <a:pt x="59728" y="130809"/>
                  </a:lnTo>
                  <a:lnTo>
                    <a:pt x="62103" y="132079"/>
                  </a:lnTo>
                  <a:lnTo>
                    <a:pt x="65836" y="134619"/>
                  </a:lnTo>
                  <a:lnTo>
                    <a:pt x="69900" y="137159"/>
                  </a:lnTo>
                  <a:lnTo>
                    <a:pt x="73406" y="138429"/>
                  </a:lnTo>
                  <a:lnTo>
                    <a:pt x="79311" y="138429"/>
                  </a:lnTo>
                  <a:lnTo>
                    <a:pt x="81762" y="135889"/>
                  </a:lnTo>
                  <a:lnTo>
                    <a:pt x="83731" y="133349"/>
                  </a:lnTo>
                  <a:lnTo>
                    <a:pt x="84569" y="130809"/>
                  </a:lnTo>
                  <a:lnTo>
                    <a:pt x="85090" y="129539"/>
                  </a:lnTo>
                  <a:lnTo>
                    <a:pt x="85458" y="128269"/>
                  </a:lnTo>
                  <a:lnTo>
                    <a:pt x="85712" y="126999"/>
                  </a:lnTo>
                  <a:lnTo>
                    <a:pt x="127190" y="54609"/>
                  </a:lnTo>
                  <a:lnTo>
                    <a:pt x="129120" y="50799"/>
                  </a:lnTo>
                  <a:lnTo>
                    <a:pt x="129273" y="46989"/>
                  </a:lnTo>
                  <a:lnTo>
                    <a:pt x="128862" y="45719"/>
                  </a:lnTo>
                  <a:close/>
                </a:path>
                <a:path w="764539" h="502920">
                  <a:moveTo>
                    <a:pt x="292176" y="100329"/>
                  </a:moveTo>
                  <a:lnTo>
                    <a:pt x="289712" y="101599"/>
                  </a:lnTo>
                  <a:lnTo>
                    <a:pt x="287947" y="105409"/>
                  </a:lnTo>
                  <a:lnTo>
                    <a:pt x="286969" y="106679"/>
                  </a:lnTo>
                  <a:lnTo>
                    <a:pt x="286372" y="107949"/>
                  </a:lnTo>
                  <a:lnTo>
                    <a:pt x="285953" y="109219"/>
                  </a:lnTo>
                  <a:lnTo>
                    <a:pt x="285927" y="110489"/>
                  </a:lnTo>
                  <a:lnTo>
                    <a:pt x="286092" y="111759"/>
                  </a:lnTo>
                  <a:lnTo>
                    <a:pt x="276923" y="126999"/>
                  </a:lnTo>
                  <a:lnTo>
                    <a:pt x="304378" y="126999"/>
                  </a:lnTo>
                  <a:lnTo>
                    <a:pt x="307200" y="121919"/>
                  </a:lnTo>
                  <a:lnTo>
                    <a:pt x="308368" y="121919"/>
                  </a:lnTo>
                  <a:lnTo>
                    <a:pt x="309397" y="120649"/>
                  </a:lnTo>
                  <a:lnTo>
                    <a:pt x="311150" y="119379"/>
                  </a:lnTo>
                  <a:lnTo>
                    <a:pt x="311848" y="118109"/>
                  </a:lnTo>
                  <a:lnTo>
                    <a:pt x="312356" y="118109"/>
                  </a:lnTo>
                  <a:lnTo>
                    <a:pt x="313842" y="114299"/>
                  </a:lnTo>
                  <a:lnTo>
                    <a:pt x="313817" y="111759"/>
                  </a:lnTo>
                  <a:lnTo>
                    <a:pt x="310756" y="107949"/>
                  </a:lnTo>
                  <a:lnTo>
                    <a:pt x="308749" y="106679"/>
                  </a:lnTo>
                  <a:lnTo>
                    <a:pt x="306273" y="105409"/>
                  </a:lnTo>
                  <a:lnTo>
                    <a:pt x="302158" y="102869"/>
                  </a:lnTo>
                  <a:lnTo>
                    <a:pt x="298513" y="101599"/>
                  </a:lnTo>
                  <a:lnTo>
                    <a:pt x="292176" y="100329"/>
                  </a:lnTo>
                  <a:close/>
                </a:path>
                <a:path w="764539" h="502920">
                  <a:moveTo>
                    <a:pt x="225609" y="99059"/>
                  </a:moveTo>
                  <a:lnTo>
                    <a:pt x="194360" y="99059"/>
                  </a:lnTo>
                  <a:lnTo>
                    <a:pt x="200825" y="102869"/>
                  </a:lnTo>
                  <a:lnTo>
                    <a:pt x="205549" y="106679"/>
                  </a:lnTo>
                  <a:lnTo>
                    <a:pt x="208305" y="109219"/>
                  </a:lnTo>
                  <a:lnTo>
                    <a:pt x="209867" y="116839"/>
                  </a:lnTo>
                  <a:lnTo>
                    <a:pt x="209435" y="119379"/>
                  </a:lnTo>
                  <a:lnTo>
                    <a:pt x="207784" y="121919"/>
                  </a:lnTo>
                  <a:lnTo>
                    <a:pt x="207378" y="123189"/>
                  </a:lnTo>
                  <a:lnTo>
                    <a:pt x="205778" y="124459"/>
                  </a:lnTo>
                  <a:lnTo>
                    <a:pt x="230956" y="124459"/>
                  </a:lnTo>
                  <a:lnTo>
                    <a:pt x="231825" y="114299"/>
                  </a:lnTo>
                  <a:lnTo>
                    <a:pt x="230644" y="109219"/>
                  </a:lnTo>
                  <a:lnTo>
                    <a:pt x="225609" y="99059"/>
                  </a:lnTo>
                  <a:close/>
                </a:path>
                <a:path w="764539" h="502920">
                  <a:moveTo>
                    <a:pt x="66522" y="0"/>
                  </a:moveTo>
                  <a:lnTo>
                    <a:pt x="55346" y="0"/>
                  </a:lnTo>
                  <a:lnTo>
                    <a:pt x="52743" y="1269"/>
                  </a:lnTo>
                  <a:lnTo>
                    <a:pt x="51269" y="3809"/>
                  </a:lnTo>
                  <a:lnTo>
                    <a:pt x="50457" y="5079"/>
                  </a:lnTo>
                  <a:lnTo>
                    <a:pt x="49923" y="6349"/>
                  </a:lnTo>
                  <a:lnTo>
                    <a:pt x="49352" y="8889"/>
                  </a:lnTo>
                  <a:lnTo>
                    <a:pt x="49212" y="10159"/>
                  </a:lnTo>
                  <a:lnTo>
                    <a:pt x="49212" y="11429"/>
                  </a:lnTo>
                  <a:lnTo>
                    <a:pt x="39039" y="29209"/>
                  </a:lnTo>
                  <a:lnTo>
                    <a:pt x="36360" y="30479"/>
                  </a:lnTo>
                  <a:lnTo>
                    <a:pt x="34163" y="33019"/>
                  </a:lnTo>
                  <a:lnTo>
                    <a:pt x="30695" y="35559"/>
                  </a:lnTo>
                  <a:lnTo>
                    <a:pt x="29324" y="38099"/>
                  </a:lnTo>
                  <a:lnTo>
                    <a:pt x="27330" y="40639"/>
                  </a:lnTo>
                  <a:lnTo>
                    <a:pt x="26784" y="43179"/>
                  </a:lnTo>
                  <a:lnTo>
                    <a:pt x="26619" y="45719"/>
                  </a:lnTo>
                  <a:lnTo>
                    <a:pt x="26873" y="46989"/>
                  </a:lnTo>
                  <a:lnTo>
                    <a:pt x="27457" y="48259"/>
                  </a:lnTo>
                  <a:lnTo>
                    <a:pt x="7620" y="82549"/>
                  </a:lnTo>
                  <a:lnTo>
                    <a:pt x="6134" y="83819"/>
                  </a:lnTo>
                  <a:lnTo>
                    <a:pt x="4914" y="83819"/>
                  </a:lnTo>
                  <a:lnTo>
                    <a:pt x="2997" y="85089"/>
                  </a:lnTo>
                  <a:lnTo>
                    <a:pt x="2146" y="86359"/>
                  </a:lnTo>
                  <a:lnTo>
                    <a:pt x="1409" y="87629"/>
                  </a:lnTo>
                  <a:lnTo>
                    <a:pt x="0" y="90169"/>
                  </a:lnTo>
                  <a:lnTo>
                    <a:pt x="50" y="92709"/>
                  </a:lnTo>
                  <a:lnTo>
                    <a:pt x="21780" y="105409"/>
                  </a:lnTo>
                  <a:lnTo>
                    <a:pt x="24485" y="104139"/>
                  </a:lnTo>
                  <a:lnTo>
                    <a:pt x="26327" y="101599"/>
                  </a:lnTo>
                  <a:lnTo>
                    <a:pt x="27012" y="100329"/>
                  </a:lnTo>
                  <a:lnTo>
                    <a:pt x="27901" y="97789"/>
                  </a:lnTo>
                  <a:lnTo>
                    <a:pt x="27952" y="96519"/>
                  </a:lnTo>
                  <a:lnTo>
                    <a:pt x="27825" y="95249"/>
                  </a:lnTo>
                  <a:lnTo>
                    <a:pt x="54546" y="49529"/>
                  </a:lnTo>
                  <a:lnTo>
                    <a:pt x="65166" y="46989"/>
                  </a:lnTo>
                  <a:lnTo>
                    <a:pt x="74110" y="45719"/>
                  </a:lnTo>
                  <a:lnTo>
                    <a:pt x="128862" y="45719"/>
                  </a:lnTo>
                  <a:lnTo>
                    <a:pt x="125984" y="36829"/>
                  </a:lnTo>
                  <a:lnTo>
                    <a:pt x="123139" y="33019"/>
                  </a:lnTo>
                  <a:lnTo>
                    <a:pt x="119075" y="30479"/>
                  </a:lnTo>
                  <a:lnTo>
                    <a:pt x="65354" y="30479"/>
                  </a:lnTo>
                  <a:lnTo>
                    <a:pt x="70319" y="21589"/>
                  </a:lnTo>
                  <a:lnTo>
                    <a:pt x="71247" y="21589"/>
                  </a:lnTo>
                  <a:lnTo>
                    <a:pt x="72263" y="20319"/>
                  </a:lnTo>
                  <a:lnTo>
                    <a:pt x="74523" y="19049"/>
                  </a:lnTo>
                  <a:lnTo>
                    <a:pt x="75552" y="17779"/>
                  </a:lnTo>
                  <a:lnTo>
                    <a:pt x="76466" y="16509"/>
                  </a:lnTo>
                  <a:lnTo>
                    <a:pt x="77901" y="13969"/>
                  </a:lnTo>
                  <a:lnTo>
                    <a:pt x="78219" y="11429"/>
                  </a:lnTo>
                  <a:lnTo>
                    <a:pt x="76657" y="6349"/>
                  </a:lnTo>
                  <a:lnTo>
                    <a:pt x="74218" y="5079"/>
                  </a:lnTo>
                  <a:lnTo>
                    <a:pt x="70129" y="2539"/>
                  </a:lnTo>
                  <a:lnTo>
                    <a:pt x="66522" y="0"/>
                  </a:lnTo>
                  <a:close/>
                </a:path>
                <a:path w="764539" h="502920">
                  <a:moveTo>
                    <a:pt x="109664" y="26669"/>
                  </a:moveTo>
                  <a:lnTo>
                    <a:pt x="86690" y="26669"/>
                  </a:lnTo>
                  <a:lnTo>
                    <a:pt x="76808" y="27939"/>
                  </a:lnTo>
                  <a:lnTo>
                    <a:pt x="65354" y="30479"/>
                  </a:lnTo>
                  <a:lnTo>
                    <a:pt x="119075" y="30479"/>
                  </a:lnTo>
                  <a:lnTo>
                    <a:pt x="115455" y="27939"/>
                  </a:lnTo>
                  <a:lnTo>
                    <a:pt x="109664" y="26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129024" y="4747259"/>
            <a:ext cx="2703830" cy="951230"/>
            <a:chOff x="2129024" y="4747259"/>
            <a:chExt cx="2703830" cy="9512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9024" y="4747259"/>
              <a:ext cx="2703575" cy="950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2368" y="4800599"/>
              <a:ext cx="2590799" cy="838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82368" y="4800602"/>
              <a:ext cx="2590800" cy="838200"/>
            </a:xfrm>
            <a:custGeom>
              <a:avLst/>
              <a:gdLst/>
              <a:ahLst/>
              <a:cxnLst/>
              <a:rect l="l" t="t" r="r" b="b"/>
              <a:pathLst>
                <a:path w="2590800" h="838200">
                  <a:moveTo>
                    <a:pt x="0" y="139700"/>
                  </a:moveTo>
                  <a:lnTo>
                    <a:pt x="7122" y="95544"/>
                  </a:lnTo>
                  <a:lnTo>
                    <a:pt x="26954" y="57195"/>
                  </a:lnTo>
                  <a:lnTo>
                    <a:pt x="57195" y="26954"/>
                  </a:lnTo>
                  <a:lnTo>
                    <a:pt x="95544" y="7122"/>
                  </a:lnTo>
                  <a:lnTo>
                    <a:pt x="139700" y="0"/>
                  </a:lnTo>
                  <a:lnTo>
                    <a:pt x="2451100" y="0"/>
                  </a:lnTo>
                  <a:lnTo>
                    <a:pt x="2495255" y="7122"/>
                  </a:lnTo>
                  <a:lnTo>
                    <a:pt x="2533604" y="26954"/>
                  </a:lnTo>
                  <a:lnTo>
                    <a:pt x="2563845" y="57195"/>
                  </a:lnTo>
                  <a:lnTo>
                    <a:pt x="2583677" y="95544"/>
                  </a:lnTo>
                  <a:lnTo>
                    <a:pt x="2590800" y="139700"/>
                  </a:lnTo>
                  <a:lnTo>
                    <a:pt x="2590800" y="698487"/>
                  </a:lnTo>
                  <a:lnTo>
                    <a:pt x="2583677" y="742648"/>
                  </a:lnTo>
                  <a:lnTo>
                    <a:pt x="2563845" y="781001"/>
                  </a:lnTo>
                  <a:lnTo>
                    <a:pt x="2533604" y="811244"/>
                  </a:lnTo>
                  <a:lnTo>
                    <a:pt x="2495255" y="831077"/>
                  </a:lnTo>
                  <a:lnTo>
                    <a:pt x="2451100" y="838200"/>
                  </a:lnTo>
                  <a:lnTo>
                    <a:pt x="139700" y="838200"/>
                  </a:lnTo>
                  <a:lnTo>
                    <a:pt x="95544" y="831077"/>
                  </a:lnTo>
                  <a:lnTo>
                    <a:pt x="57195" y="811244"/>
                  </a:lnTo>
                  <a:lnTo>
                    <a:pt x="26954" y="781001"/>
                  </a:lnTo>
                  <a:lnTo>
                    <a:pt x="7122" y="742648"/>
                  </a:lnTo>
                  <a:lnTo>
                    <a:pt x="0" y="698487"/>
                  </a:lnTo>
                  <a:lnTo>
                    <a:pt x="0" y="1397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258567" y="4896611"/>
            <a:ext cx="2438400" cy="6464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60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db.save({x:1});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65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db.find();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1087" y="1178114"/>
            <a:ext cx="190246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solidFill>
                  <a:srgbClr val="002060"/>
                </a:solidFill>
                <a:latin typeface="Wingdings" panose="05000000000000000000"/>
                <a:cs typeface="Wingdings" panose="05000000000000000000"/>
              </a:rPr>
              <a:t></a:t>
            </a:r>
            <a:r>
              <a:rPr sz="14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Ap</a:t>
            </a:r>
            <a:r>
              <a:rPr sz="14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b="1" spc="-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4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-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9350" y="3891293"/>
            <a:ext cx="1873148" cy="134322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04" dirty="0"/>
              <a:t>ac</a:t>
            </a:r>
            <a:r>
              <a:rPr spc="-145" dirty="0"/>
              <a:t>t</a:t>
            </a:r>
            <a:r>
              <a:rPr spc="-80" dirty="0"/>
              <a:t>i</a:t>
            </a:r>
            <a:r>
              <a:rPr spc="-150" dirty="0"/>
              <a:t>v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50" dirty="0"/>
              <a:t>h</a:t>
            </a:r>
            <a:r>
              <a:rPr spc="-114" dirty="0"/>
              <a:t>ell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388367"/>
            <a:ext cx="8255634" cy="1687195"/>
            <a:chOff x="445008" y="1388367"/>
            <a:chExt cx="8255634" cy="1687195"/>
          </a:xfrm>
        </p:grpSpPr>
        <p:sp>
          <p:nvSpPr>
            <p:cNvPr id="4" name="object 4"/>
            <p:cNvSpPr/>
            <p:nvPr/>
          </p:nvSpPr>
          <p:spPr>
            <a:xfrm>
              <a:off x="457962" y="1829561"/>
              <a:ext cx="8229600" cy="1233170"/>
            </a:xfrm>
            <a:custGeom>
              <a:avLst/>
              <a:gdLst/>
              <a:ahLst/>
              <a:cxnLst/>
              <a:rect l="l" t="t" r="r" b="b"/>
              <a:pathLst>
                <a:path w="8229600" h="1233170">
                  <a:moveTo>
                    <a:pt x="0" y="0"/>
                  </a:moveTo>
                  <a:lnTo>
                    <a:pt x="8229600" y="0"/>
                  </a:lnTo>
                  <a:lnTo>
                    <a:pt x="8229600" y="1232915"/>
                  </a:lnTo>
                  <a:lnTo>
                    <a:pt x="0" y="12329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9441" y="140132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5617972" y="0"/>
                  </a:moveTo>
                  <a:lnTo>
                    <a:pt x="142748" y="0"/>
                  </a:lnTo>
                  <a:lnTo>
                    <a:pt x="97627" y="7276"/>
                  </a:lnTo>
                  <a:lnTo>
                    <a:pt x="58441" y="27540"/>
                  </a:lnTo>
                  <a:lnTo>
                    <a:pt x="27540" y="58441"/>
                  </a:lnTo>
                  <a:lnTo>
                    <a:pt x="7276" y="9762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6" y="758849"/>
                  </a:lnTo>
                  <a:lnTo>
                    <a:pt x="27540" y="798038"/>
                  </a:lnTo>
                  <a:lnTo>
                    <a:pt x="58441" y="828942"/>
                  </a:lnTo>
                  <a:lnTo>
                    <a:pt x="97627" y="849209"/>
                  </a:lnTo>
                  <a:lnTo>
                    <a:pt x="142748" y="856488"/>
                  </a:lnTo>
                  <a:lnTo>
                    <a:pt x="5617972" y="856488"/>
                  </a:lnTo>
                  <a:lnTo>
                    <a:pt x="5663092" y="849209"/>
                  </a:lnTo>
                  <a:lnTo>
                    <a:pt x="5702278" y="828942"/>
                  </a:lnTo>
                  <a:lnTo>
                    <a:pt x="5733179" y="798038"/>
                  </a:lnTo>
                  <a:lnTo>
                    <a:pt x="5753443" y="758849"/>
                  </a:lnTo>
                  <a:lnTo>
                    <a:pt x="5760720" y="713727"/>
                  </a:lnTo>
                  <a:lnTo>
                    <a:pt x="5760720" y="142748"/>
                  </a:lnTo>
                  <a:lnTo>
                    <a:pt x="5753443" y="97627"/>
                  </a:lnTo>
                  <a:lnTo>
                    <a:pt x="5733179" y="58441"/>
                  </a:lnTo>
                  <a:lnTo>
                    <a:pt x="5702278" y="27540"/>
                  </a:lnTo>
                  <a:lnTo>
                    <a:pt x="5663092" y="7276"/>
                  </a:lnTo>
                  <a:lnTo>
                    <a:pt x="56179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9441" y="140132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0" y="142748"/>
                  </a:moveTo>
                  <a:lnTo>
                    <a:pt x="7276" y="97627"/>
                  </a:lnTo>
                  <a:lnTo>
                    <a:pt x="27540" y="58441"/>
                  </a:lnTo>
                  <a:lnTo>
                    <a:pt x="58441" y="27540"/>
                  </a:lnTo>
                  <a:lnTo>
                    <a:pt x="97627" y="7276"/>
                  </a:lnTo>
                  <a:lnTo>
                    <a:pt x="142748" y="0"/>
                  </a:lnTo>
                  <a:lnTo>
                    <a:pt x="5617972" y="0"/>
                  </a:lnTo>
                  <a:lnTo>
                    <a:pt x="5663092" y="7276"/>
                  </a:lnTo>
                  <a:lnTo>
                    <a:pt x="5702278" y="27540"/>
                  </a:lnTo>
                  <a:lnTo>
                    <a:pt x="5733179" y="58441"/>
                  </a:lnTo>
                  <a:lnTo>
                    <a:pt x="5753443" y="97627"/>
                  </a:lnTo>
                  <a:lnTo>
                    <a:pt x="5760720" y="142748"/>
                  </a:lnTo>
                  <a:lnTo>
                    <a:pt x="5760720" y="713727"/>
                  </a:lnTo>
                  <a:lnTo>
                    <a:pt x="5753443" y="758849"/>
                  </a:lnTo>
                  <a:lnTo>
                    <a:pt x="5733179" y="798038"/>
                  </a:lnTo>
                  <a:lnTo>
                    <a:pt x="5702278" y="828942"/>
                  </a:lnTo>
                  <a:lnTo>
                    <a:pt x="5663092" y="849209"/>
                  </a:lnTo>
                  <a:lnTo>
                    <a:pt x="5617972" y="856488"/>
                  </a:lnTo>
                  <a:lnTo>
                    <a:pt x="142748" y="856488"/>
                  </a:lnTo>
                  <a:lnTo>
                    <a:pt x="97627" y="849209"/>
                  </a:lnTo>
                  <a:lnTo>
                    <a:pt x="58441" y="828942"/>
                  </a:lnTo>
                  <a:lnTo>
                    <a:pt x="27540" y="798038"/>
                  </a:lnTo>
                  <a:lnTo>
                    <a:pt x="7276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83208" y="1556765"/>
            <a:ext cx="5510530" cy="1275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29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9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315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130" dirty="0">
                <a:latin typeface="Tahoma" panose="020B0604030504040204"/>
                <a:cs typeface="Tahoma" panose="020B0604030504040204"/>
              </a:rPr>
              <a:t>ip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g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395" dirty="0">
                <a:latin typeface="Tahoma" panose="020B0604030504040204"/>
                <a:cs typeface="Tahoma" panose="020B0604030504040204"/>
              </a:rPr>
              <a:t>–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j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st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issu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g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46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D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008" y="3206495"/>
            <a:ext cx="8255634" cy="2646045"/>
            <a:chOff x="445008" y="3206495"/>
            <a:chExt cx="8255634" cy="2646045"/>
          </a:xfrm>
        </p:grpSpPr>
        <p:sp>
          <p:nvSpPr>
            <p:cNvPr id="9" name="object 9"/>
            <p:cNvSpPr/>
            <p:nvPr/>
          </p:nvSpPr>
          <p:spPr>
            <a:xfrm>
              <a:off x="457962" y="3647693"/>
              <a:ext cx="8229600" cy="2192020"/>
            </a:xfrm>
            <a:custGeom>
              <a:avLst/>
              <a:gdLst/>
              <a:ahLst/>
              <a:cxnLst/>
              <a:rect l="l" t="t" r="r" b="b"/>
              <a:pathLst>
                <a:path w="8229600" h="2192020">
                  <a:moveTo>
                    <a:pt x="0" y="0"/>
                  </a:moveTo>
                  <a:lnTo>
                    <a:pt x="8229600" y="0"/>
                  </a:lnTo>
                  <a:lnTo>
                    <a:pt x="8229600" y="2191511"/>
                  </a:lnTo>
                  <a:lnTo>
                    <a:pt x="0" y="219151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9441" y="3219449"/>
              <a:ext cx="5760720" cy="855344"/>
            </a:xfrm>
            <a:custGeom>
              <a:avLst/>
              <a:gdLst/>
              <a:ahLst/>
              <a:cxnLst/>
              <a:rect l="l" t="t" r="r" b="b"/>
              <a:pathLst>
                <a:path w="5760720" h="855345">
                  <a:moveTo>
                    <a:pt x="5618226" y="0"/>
                  </a:moveTo>
                  <a:lnTo>
                    <a:pt x="142494" y="0"/>
                  </a:lnTo>
                  <a:lnTo>
                    <a:pt x="97453" y="7263"/>
                  </a:lnTo>
                  <a:lnTo>
                    <a:pt x="58336" y="27491"/>
                  </a:lnTo>
                  <a:lnTo>
                    <a:pt x="27491" y="58336"/>
                  </a:lnTo>
                  <a:lnTo>
                    <a:pt x="7263" y="97453"/>
                  </a:lnTo>
                  <a:lnTo>
                    <a:pt x="0" y="142494"/>
                  </a:lnTo>
                  <a:lnTo>
                    <a:pt x="0" y="712470"/>
                  </a:lnTo>
                  <a:lnTo>
                    <a:pt x="7263" y="757510"/>
                  </a:lnTo>
                  <a:lnTo>
                    <a:pt x="27491" y="796627"/>
                  </a:lnTo>
                  <a:lnTo>
                    <a:pt x="58336" y="827472"/>
                  </a:lnTo>
                  <a:lnTo>
                    <a:pt x="97453" y="847700"/>
                  </a:lnTo>
                  <a:lnTo>
                    <a:pt x="142494" y="854964"/>
                  </a:lnTo>
                  <a:lnTo>
                    <a:pt x="5618226" y="854964"/>
                  </a:lnTo>
                  <a:lnTo>
                    <a:pt x="5663266" y="847700"/>
                  </a:lnTo>
                  <a:lnTo>
                    <a:pt x="5702383" y="827472"/>
                  </a:lnTo>
                  <a:lnTo>
                    <a:pt x="5733228" y="796627"/>
                  </a:lnTo>
                  <a:lnTo>
                    <a:pt x="5753456" y="757510"/>
                  </a:lnTo>
                  <a:lnTo>
                    <a:pt x="5760720" y="712470"/>
                  </a:lnTo>
                  <a:lnTo>
                    <a:pt x="5760720" y="142494"/>
                  </a:lnTo>
                  <a:lnTo>
                    <a:pt x="5753456" y="97453"/>
                  </a:lnTo>
                  <a:lnTo>
                    <a:pt x="5733228" y="58336"/>
                  </a:lnTo>
                  <a:lnTo>
                    <a:pt x="5702383" y="27491"/>
                  </a:lnTo>
                  <a:lnTo>
                    <a:pt x="5663266" y="7263"/>
                  </a:lnTo>
                  <a:lnTo>
                    <a:pt x="561822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9441" y="3219449"/>
              <a:ext cx="5760720" cy="855344"/>
            </a:xfrm>
            <a:custGeom>
              <a:avLst/>
              <a:gdLst/>
              <a:ahLst/>
              <a:cxnLst/>
              <a:rect l="l" t="t" r="r" b="b"/>
              <a:pathLst>
                <a:path w="5760720" h="855345">
                  <a:moveTo>
                    <a:pt x="0" y="142494"/>
                  </a:moveTo>
                  <a:lnTo>
                    <a:pt x="7263" y="97453"/>
                  </a:lnTo>
                  <a:lnTo>
                    <a:pt x="27491" y="58336"/>
                  </a:lnTo>
                  <a:lnTo>
                    <a:pt x="58336" y="27491"/>
                  </a:lnTo>
                  <a:lnTo>
                    <a:pt x="97453" y="7263"/>
                  </a:lnTo>
                  <a:lnTo>
                    <a:pt x="142494" y="0"/>
                  </a:lnTo>
                  <a:lnTo>
                    <a:pt x="5618226" y="0"/>
                  </a:lnTo>
                  <a:lnTo>
                    <a:pt x="5663266" y="7263"/>
                  </a:lnTo>
                  <a:lnTo>
                    <a:pt x="5702383" y="27491"/>
                  </a:lnTo>
                  <a:lnTo>
                    <a:pt x="5733228" y="58336"/>
                  </a:lnTo>
                  <a:lnTo>
                    <a:pt x="5753456" y="97453"/>
                  </a:lnTo>
                  <a:lnTo>
                    <a:pt x="5760720" y="142494"/>
                  </a:lnTo>
                  <a:lnTo>
                    <a:pt x="5760720" y="712470"/>
                  </a:lnTo>
                  <a:lnTo>
                    <a:pt x="5753456" y="757510"/>
                  </a:lnTo>
                  <a:lnTo>
                    <a:pt x="5733228" y="796627"/>
                  </a:lnTo>
                  <a:lnTo>
                    <a:pt x="5702383" y="827472"/>
                  </a:lnTo>
                  <a:lnTo>
                    <a:pt x="5663266" y="847700"/>
                  </a:lnTo>
                  <a:lnTo>
                    <a:pt x="5618226" y="854964"/>
                  </a:lnTo>
                  <a:lnTo>
                    <a:pt x="142494" y="854964"/>
                  </a:lnTo>
                  <a:lnTo>
                    <a:pt x="97453" y="847700"/>
                  </a:lnTo>
                  <a:lnTo>
                    <a:pt x="58336" y="827472"/>
                  </a:lnTo>
                  <a:lnTo>
                    <a:pt x="27491" y="796627"/>
                  </a:lnTo>
                  <a:lnTo>
                    <a:pt x="7263" y="757510"/>
                  </a:lnTo>
                  <a:lnTo>
                    <a:pt x="0" y="712470"/>
                  </a:lnTo>
                  <a:lnTo>
                    <a:pt x="0" y="14249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83208" y="3374630"/>
            <a:ext cx="520001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29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9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17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ist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5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40" dirty="0">
                <a:latin typeface="Tahoma" panose="020B0604030504040204"/>
                <a:cs typeface="Tahoma" panose="020B0604030504040204"/>
              </a:rPr>
              <a:t>tas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k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330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125" dirty="0">
                <a:latin typeface="Tahoma" panose="020B0604030504040204"/>
                <a:cs typeface="Tahoma" panose="020B0604030504040204"/>
              </a:rPr>
              <a:t>p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0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k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65" dirty="0">
                <a:latin typeface="Tahoma" panose="020B0604030504040204"/>
                <a:cs typeface="Tahoma" panose="020B0604030504040204"/>
              </a:rPr>
              <a:t>a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5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275" dirty="0">
                <a:latin typeface="Tahoma" panose="020B0604030504040204"/>
                <a:cs typeface="Tahoma" panose="020B0604030504040204"/>
              </a:rPr>
              <a:t>F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320" dirty="0">
                <a:latin typeface="Tahoma" panose="020B0604030504040204"/>
                <a:cs typeface="Tahoma" panose="020B0604030504040204"/>
              </a:rPr>
              <a:t>x</a:t>
            </a:r>
            <a:r>
              <a:rPr sz="2900" b="1" spc="-26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f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y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33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33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20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93" y="446023"/>
            <a:ext cx="2034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“B</a:t>
            </a:r>
            <a:r>
              <a:rPr spc="-90" dirty="0"/>
              <a:t>l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00" dirty="0"/>
              <a:t>d”</a:t>
            </a:r>
            <a:r>
              <a:rPr spc="-254" dirty="0"/>
              <a:t> </a:t>
            </a:r>
            <a:r>
              <a:rPr spc="-210" dirty="0"/>
              <a:t>S</a:t>
            </a:r>
            <a:r>
              <a:rPr spc="-204" dirty="0"/>
              <a:t>h</a:t>
            </a:r>
            <a:r>
              <a:rPr spc="-195" dirty="0"/>
              <a:t>e</a:t>
            </a:r>
            <a:r>
              <a:rPr spc="-85" dirty="0"/>
              <a:t>l</a:t>
            </a:r>
            <a:r>
              <a:rPr spc="-80" dirty="0"/>
              <a:t>l</a:t>
            </a:r>
            <a:endParaRPr spc="-8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411227"/>
            <a:ext cx="8255634" cy="2144395"/>
            <a:chOff x="445008" y="1411227"/>
            <a:chExt cx="8255634" cy="2144395"/>
          </a:xfrm>
        </p:grpSpPr>
        <p:sp>
          <p:nvSpPr>
            <p:cNvPr id="4" name="object 4"/>
            <p:cNvSpPr/>
            <p:nvPr/>
          </p:nvSpPr>
          <p:spPr>
            <a:xfrm>
              <a:off x="457962" y="1852422"/>
              <a:ext cx="8229600" cy="1690370"/>
            </a:xfrm>
            <a:custGeom>
              <a:avLst/>
              <a:gdLst/>
              <a:ahLst/>
              <a:cxnLst/>
              <a:rect l="l" t="t" r="r" b="b"/>
              <a:pathLst>
                <a:path w="8229600" h="1690370">
                  <a:moveTo>
                    <a:pt x="0" y="0"/>
                  </a:moveTo>
                  <a:lnTo>
                    <a:pt x="8229600" y="0"/>
                  </a:lnTo>
                  <a:lnTo>
                    <a:pt x="8229600" y="1690116"/>
                  </a:lnTo>
                  <a:lnTo>
                    <a:pt x="0" y="169011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9441" y="142418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5617972" y="0"/>
                  </a:moveTo>
                  <a:lnTo>
                    <a:pt x="142748" y="0"/>
                  </a:lnTo>
                  <a:lnTo>
                    <a:pt x="97627" y="7276"/>
                  </a:lnTo>
                  <a:lnTo>
                    <a:pt x="58441" y="27540"/>
                  </a:lnTo>
                  <a:lnTo>
                    <a:pt x="27540" y="58441"/>
                  </a:lnTo>
                  <a:lnTo>
                    <a:pt x="7276" y="9762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6" y="758849"/>
                  </a:lnTo>
                  <a:lnTo>
                    <a:pt x="27540" y="798038"/>
                  </a:lnTo>
                  <a:lnTo>
                    <a:pt x="58441" y="828942"/>
                  </a:lnTo>
                  <a:lnTo>
                    <a:pt x="97627" y="849209"/>
                  </a:lnTo>
                  <a:lnTo>
                    <a:pt x="142748" y="856488"/>
                  </a:lnTo>
                  <a:lnTo>
                    <a:pt x="5617972" y="856488"/>
                  </a:lnTo>
                  <a:lnTo>
                    <a:pt x="5663092" y="849209"/>
                  </a:lnTo>
                  <a:lnTo>
                    <a:pt x="5702278" y="828942"/>
                  </a:lnTo>
                  <a:lnTo>
                    <a:pt x="5733179" y="798038"/>
                  </a:lnTo>
                  <a:lnTo>
                    <a:pt x="5753443" y="758849"/>
                  </a:lnTo>
                  <a:lnTo>
                    <a:pt x="5760720" y="713727"/>
                  </a:lnTo>
                  <a:lnTo>
                    <a:pt x="5760720" y="142748"/>
                  </a:lnTo>
                  <a:lnTo>
                    <a:pt x="5753443" y="97627"/>
                  </a:lnTo>
                  <a:lnTo>
                    <a:pt x="5733179" y="58441"/>
                  </a:lnTo>
                  <a:lnTo>
                    <a:pt x="5702278" y="27540"/>
                  </a:lnTo>
                  <a:lnTo>
                    <a:pt x="5663092" y="7276"/>
                  </a:lnTo>
                  <a:lnTo>
                    <a:pt x="56179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9441" y="142418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0" y="142748"/>
                  </a:moveTo>
                  <a:lnTo>
                    <a:pt x="7276" y="97627"/>
                  </a:lnTo>
                  <a:lnTo>
                    <a:pt x="27540" y="58441"/>
                  </a:lnTo>
                  <a:lnTo>
                    <a:pt x="58441" y="27540"/>
                  </a:lnTo>
                  <a:lnTo>
                    <a:pt x="97627" y="7276"/>
                  </a:lnTo>
                  <a:lnTo>
                    <a:pt x="142748" y="0"/>
                  </a:lnTo>
                  <a:lnTo>
                    <a:pt x="5617972" y="0"/>
                  </a:lnTo>
                  <a:lnTo>
                    <a:pt x="5663092" y="7276"/>
                  </a:lnTo>
                  <a:lnTo>
                    <a:pt x="5702278" y="27540"/>
                  </a:lnTo>
                  <a:lnTo>
                    <a:pt x="5733179" y="58441"/>
                  </a:lnTo>
                  <a:lnTo>
                    <a:pt x="5753443" y="97627"/>
                  </a:lnTo>
                  <a:lnTo>
                    <a:pt x="5760720" y="142748"/>
                  </a:lnTo>
                  <a:lnTo>
                    <a:pt x="5760720" y="713727"/>
                  </a:lnTo>
                  <a:lnTo>
                    <a:pt x="5753443" y="758849"/>
                  </a:lnTo>
                  <a:lnTo>
                    <a:pt x="5733179" y="798038"/>
                  </a:lnTo>
                  <a:lnTo>
                    <a:pt x="5702278" y="828942"/>
                  </a:lnTo>
                  <a:lnTo>
                    <a:pt x="5663092" y="849209"/>
                  </a:lnTo>
                  <a:lnTo>
                    <a:pt x="5617972" y="856488"/>
                  </a:lnTo>
                  <a:lnTo>
                    <a:pt x="142748" y="856488"/>
                  </a:lnTo>
                  <a:lnTo>
                    <a:pt x="97627" y="849209"/>
                  </a:lnTo>
                  <a:lnTo>
                    <a:pt x="58441" y="828942"/>
                  </a:lnTo>
                  <a:lnTo>
                    <a:pt x="27540" y="798038"/>
                  </a:lnTo>
                  <a:lnTo>
                    <a:pt x="7276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45008" y="3685035"/>
            <a:ext cx="8255634" cy="2144395"/>
            <a:chOff x="445008" y="3685035"/>
            <a:chExt cx="8255634" cy="2144395"/>
          </a:xfrm>
        </p:grpSpPr>
        <p:sp>
          <p:nvSpPr>
            <p:cNvPr id="8" name="object 8"/>
            <p:cNvSpPr/>
            <p:nvPr/>
          </p:nvSpPr>
          <p:spPr>
            <a:xfrm>
              <a:off x="457962" y="4126230"/>
              <a:ext cx="8229600" cy="1690370"/>
            </a:xfrm>
            <a:custGeom>
              <a:avLst/>
              <a:gdLst/>
              <a:ahLst/>
              <a:cxnLst/>
              <a:rect l="l" t="t" r="r" b="b"/>
              <a:pathLst>
                <a:path w="8229600" h="1690370">
                  <a:moveTo>
                    <a:pt x="0" y="0"/>
                  </a:moveTo>
                  <a:lnTo>
                    <a:pt x="8229600" y="0"/>
                  </a:lnTo>
                  <a:lnTo>
                    <a:pt x="8229600" y="1690116"/>
                  </a:lnTo>
                  <a:lnTo>
                    <a:pt x="0" y="169011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9441" y="3697989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5617972" y="0"/>
                  </a:moveTo>
                  <a:lnTo>
                    <a:pt x="142748" y="0"/>
                  </a:lnTo>
                  <a:lnTo>
                    <a:pt x="97627" y="7276"/>
                  </a:lnTo>
                  <a:lnTo>
                    <a:pt x="58441" y="27540"/>
                  </a:lnTo>
                  <a:lnTo>
                    <a:pt x="27540" y="58441"/>
                  </a:lnTo>
                  <a:lnTo>
                    <a:pt x="7276" y="9762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6" y="758849"/>
                  </a:lnTo>
                  <a:lnTo>
                    <a:pt x="27540" y="798038"/>
                  </a:lnTo>
                  <a:lnTo>
                    <a:pt x="58441" y="828942"/>
                  </a:lnTo>
                  <a:lnTo>
                    <a:pt x="97627" y="849209"/>
                  </a:lnTo>
                  <a:lnTo>
                    <a:pt x="142748" y="856488"/>
                  </a:lnTo>
                  <a:lnTo>
                    <a:pt x="5617972" y="856488"/>
                  </a:lnTo>
                  <a:lnTo>
                    <a:pt x="5663092" y="849209"/>
                  </a:lnTo>
                  <a:lnTo>
                    <a:pt x="5702278" y="828942"/>
                  </a:lnTo>
                  <a:lnTo>
                    <a:pt x="5733179" y="798038"/>
                  </a:lnTo>
                  <a:lnTo>
                    <a:pt x="5753443" y="758849"/>
                  </a:lnTo>
                  <a:lnTo>
                    <a:pt x="5760720" y="713727"/>
                  </a:lnTo>
                  <a:lnTo>
                    <a:pt x="5760720" y="142748"/>
                  </a:lnTo>
                  <a:lnTo>
                    <a:pt x="5753443" y="97627"/>
                  </a:lnTo>
                  <a:lnTo>
                    <a:pt x="5733179" y="58441"/>
                  </a:lnTo>
                  <a:lnTo>
                    <a:pt x="5702278" y="27540"/>
                  </a:lnTo>
                  <a:lnTo>
                    <a:pt x="5663092" y="7276"/>
                  </a:lnTo>
                  <a:lnTo>
                    <a:pt x="56179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9441" y="3697989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0" y="142748"/>
                  </a:moveTo>
                  <a:lnTo>
                    <a:pt x="7276" y="97627"/>
                  </a:lnTo>
                  <a:lnTo>
                    <a:pt x="27540" y="58441"/>
                  </a:lnTo>
                  <a:lnTo>
                    <a:pt x="58441" y="27540"/>
                  </a:lnTo>
                  <a:lnTo>
                    <a:pt x="97627" y="7276"/>
                  </a:lnTo>
                  <a:lnTo>
                    <a:pt x="142748" y="0"/>
                  </a:lnTo>
                  <a:lnTo>
                    <a:pt x="5617972" y="0"/>
                  </a:lnTo>
                  <a:lnTo>
                    <a:pt x="5663092" y="7276"/>
                  </a:lnTo>
                  <a:lnTo>
                    <a:pt x="5702278" y="27540"/>
                  </a:lnTo>
                  <a:lnTo>
                    <a:pt x="5733179" y="58441"/>
                  </a:lnTo>
                  <a:lnTo>
                    <a:pt x="5753443" y="97627"/>
                  </a:lnTo>
                  <a:lnTo>
                    <a:pt x="5760720" y="142748"/>
                  </a:lnTo>
                  <a:lnTo>
                    <a:pt x="5760720" y="713727"/>
                  </a:lnTo>
                  <a:lnTo>
                    <a:pt x="5753443" y="758849"/>
                  </a:lnTo>
                  <a:lnTo>
                    <a:pt x="5733179" y="798038"/>
                  </a:lnTo>
                  <a:lnTo>
                    <a:pt x="5702278" y="828942"/>
                  </a:lnTo>
                  <a:lnTo>
                    <a:pt x="5663092" y="849209"/>
                  </a:lnTo>
                  <a:lnTo>
                    <a:pt x="5617972" y="856488"/>
                  </a:lnTo>
                  <a:lnTo>
                    <a:pt x="142748" y="856488"/>
                  </a:lnTo>
                  <a:lnTo>
                    <a:pt x="97627" y="849209"/>
                  </a:lnTo>
                  <a:lnTo>
                    <a:pt x="58441" y="828942"/>
                  </a:lnTo>
                  <a:lnTo>
                    <a:pt x="27540" y="798038"/>
                  </a:lnTo>
                  <a:lnTo>
                    <a:pt x="7276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83208" y="1579603"/>
            <a:ext cx="4832350" cy="402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29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9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45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ad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ist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5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sc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8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ts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285" dirty="0">
                <a:latin typeface="Tahoma" panose="020B0604030504040204"/>
                <a:cs typeface="Tahoma" panose="020B0604030504040204"/>
              </a:rPr>
              <a:t>Run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g</a:t>
            </a:r>
            <a:r>
              <a:rPr sz="2900" b="1" spc="-100" dirty="0"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6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345" dirty="0">
                <a:latin typeface="Tahoma" panose="020B0604030504040204"/>
                <a:cs typeface="Tahoma" panose="020B0604030504040204"/>
              </a:rPr>
              <a:t>-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ho</a:t>
            </a:r>
            <a:r>
              <a:rPr sz="2900" b="1" spc="-170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6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26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80" dirty="0">
                <a:latin typeface="Tahoma" panose="020B0604030504040204"/>
                <a:cs typeface="Tahoma" panose="020B0604030504040204"/>
              </a:rPr>
              <a:t>nd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Roboto Cn"/>
              <a:buChar char="•"/>
            </a:pPr>
            <a:endParaRPr sz="3600">
              <a:latin typeface="Tahoma" panose="020B0604030504040204"/>
              <a:cs typeface="Tahoma" panose="020B0604030504040204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29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9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17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ist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5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40" dirty="0">
                <a:latin typeface="Tahoma" panose="020B0604030504040204"/>
                <a:cs typeface="Tahoma" panose="020B0604030504040204"/>
              </a:rPr>
              <a:t>tas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k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315" dirty="0">
                <a:latin typeface="Tahoma" panose="020B0604030504040204"/>
                <a:cs typeface="Tahoma" panose="020B0604030504040204"/>
              </a:rPr>
              <a:t>B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h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130" dirty="0">
                <a:latin typeface="Tahoma" panose="020B0604030504040204"/>
                <a:cs typeface="Tahoma" panose="020B0604030504040204"/>
              </a:rPr>
              <a:t>p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195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ss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ng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930" y="446023"/>
            <a:ext cx="2884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“B</a:t>
            </a:r>
            <a:r>
              <a:rPr spc="-90" dirty="0"/>
              <a:t>l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00" dirty="0"/>
              <a:t>d”</a:t>
            </a:r>
            <a:r>
              <a:rPr spc="-254" dirty="0"/>
              <a:t> </a:t>
            </a:r>
            <a:r>
              <a:rPr spc="-170" dirty="0"/>
              <a:t>C</a:t>
            </a:r>
            <a:r>
              <a:rPr spc="-160" dirty="0"/>
              <a:t>o</a:t>
            </a:r>
            <a:r>
              <a:rPr spc="-275" dirty="0"/>
              <a:t>mm</a:t>
            </a:r>
            <a:r>
              <a:rPr spc="-204" dirty="0"/>
              <a:t>a</a:t>
            </a:r>
            <a:r>
              <a:rPr spc="-150" dirty="0"/>
              <a:t>n</a:t>
            </a:r>
            <a:r>
              <a:rPr spc="-100" dirty="0"/>
              <a:t>d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75438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single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command: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--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eval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server1/admin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--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eval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"db.runCommand({logRotate:1})"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754" y="446023"/>
            <a:ext cx="2140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“B</a:t>
            </a:r>
            <a:r>
              <a:rPr spc="-90" dirty="0"/>
              <a:t>l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00" dirty="0"/>
              <a:t>d”</a:t>
            </a:r>
            <a:r>
              <a:rPr spc="-254" dirty="0"/>
              <a:t> </a:t>
            </a:r>
            <a:r>
              <a:rPr spc="-235" dirty="0"/>
              <a:t>s</a:t>
            </a:r>
            <a:r>
              <a:rPr spc="-225" dirty="0"/>
              <a:t>c</a:t>
            </a:r>
            <a:r>
              <a:rPr spc="-150" dirty="0"/>
              <a:t>r</a:t>
            </a:r>
            <a:r>
              <a:rPr spc="-55" dirty="0"/>
              <a:t>i</a:t>
            </a:r>
            <a:r>
              <a:rPr spc="-120" dirty="0"/>
              <a:t>p</a:t>
            </a:r>
            <a:r>
              <a:rPr spc="-140" dirty="0"/>
              <a:t>t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76400"/>
            <a:ext cx="61722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run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a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script: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script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name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server1</a:t>
            </a:r>
            <a:r>
              <a:rPr sz="1800" i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myDailyChores.js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438" y="446023"/>
            <a:ext cx="3137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225" dirty="0"/>
              <a:t>c</a:t>
            </a:r>
            <a:r>
              <a:rPr spc="-150" dirty="0"/>
              <a:t>r</a:t>
            </a:r>
            <a:r>
              <a:rPr spc="-55" dirty="0"/>
              <a:t>i</a:t>
            </a:r>
            <a:r>
              <a:rPr spc="-120" dirty="0"/>
              <a:t>p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310" dirty="0"/>
              <a:t>-</a:t>
            </a:r>
            <a:r>
              <a:rPr spc="-625" dirty="0"/>
              <a:t>&gt;</a:t>
            </a:r>
            <a:r>
              <a:rPr spc="-245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225" dirty="0"/>
              <a:t>c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50" dirty="0"/>
              <a:t>v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76400"/>
            <a:ext cx="61722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run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script,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then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get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in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shell: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--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shell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server1</a:t>
            </a:r>
            <a:r>
              <a:rPr sz="1800" i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myDailyChores.js</a:t>
            </a:r>
            <a:r>
              <a:rPr sz="18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--shell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838200"/>
            <a:ext cx="8242935" cy="4620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Presentation</Application>
  <PresentationFormat>On-screen Show (4:3)</PresentationFormat>
  <Paragraphs>167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Tahoma</vt:lpstr>
      <vt:lpstr>Arial</vt:lpstr>
      <vt:lpstr>Consolas</vt:lpstr>
      <vt:lpstr>Wingdings</vt:lpstr>
      <vt:lpstr>Roboto Cn</vt:lpstr>
      <vt:lpstr>Segoe Print</vt:lpstr>
      <vt:lpstr>Times New Roman</vt:lpstr>
      <vt:lpstr>Trebuchet MS</vt:lpstr>
      <vt:lpstr>Calibri</vt:lpstr>
      <vt:lpstr>Microsoft YaHei</vt:lpstr>
      <vt:lpstr>Arial Unicode MS</vt:lpstr>
      <vt:lpstr>Office Theme</vt:lpstr>
      <vt:lpstr>The Shell</vt:lpstr>
      <vt:lpstr>The Shell</vt:lpstr>
      <vt:lpstr>Shell and Mongo</vt:lpstr>
      <vt:lpstr>Interactive Shell</vt:lpstr>
      <vt:lpstr>“Blind” Shell</vt:lpstr>
      <vt:lpstr>“Blind” Command</vt:lpstr>
      <vt:lpstr>“Blind” script</vt:lpstr>
      <vt:lpstr>Script -&gt; Interactive</vt:lpstr>
      <vt:lpstr>PowerPoint 演示文稿</vt:lpstr>
      <vt:lpstr>Getting Around</vt:lpstr>
      <vt:lpstr>External Editor</vt:lpstr>
      <vt:lpstr>Prevent Disaster</vt:lpstr>
      <vt:lpstr>Alternatives?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The Shell</dc:title>
  <dc:creator>Nuri H</dc:creator>
  <dc:subject>From raw Ajax to ASP.NET</dc:subject>
  <cp:lastModifiedBy>Steve Sam</cp:lastModifiedBy>
  <cp:revision>5</cp:revision>
  <dcterms:created xsi:type="dcterms:W3CDTF">2021-09-06T14:39:00Z</dcterms:created>
  <dcterms:modified xsi:type="dcterms:W3CDTF">2022-06-26T12:02:54Z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2013-05-29T11:00:00Z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2021-09-05T11:00:00Z</vt:filetime>
  </property>
  <property fmtid="{D5CDD505-2E9C-101B-9397-08002B2CF9AE}" pid="5" name="ICV">
    <vt:lpwstr>CA7A51F6FB6A48498523DF3766999774</vt:lpwstr>
  </property>
  <property fmtid="{D5CDD505-2E9C-101B-9397-08002B2CF9AE}" pid="6" name="KSOProductBuildVer">
    <vt:lpwstr>1033-11.2.0.11156</vt:lpwstr>
  </property>
</Properties>
</file>