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3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73163" y="446023"/>
            <a:ext cx="119767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3163" y="446023"/>
            <a:ext cx="119767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486" y="2445257"/>
            <a:ext cx="8225027" cy="235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jpe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600" y="1828800"/>
            <a:ext cx="4838065" cy="99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384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60" dirty="0"/>
              <a:t>Mo</a:t>
            </a:r>
            <a:r>
              <a:rPr sz="3200" spc="-145" dirty="0"/>
              <a:t>n</a:t>
            </a:r>
            <a:r>
              <a:rPr sz="3200" spc="-145" dirty="0"/>
              <a:t>g</a:t>
            </a:r>
            <a:r>
              <a:rPr sz="3200" spc="-160" dirty="0"/>
              <a:t>oD</a:t>
            </a:r>
            <a:r>
              <a:rPr sz="3200" spc="-265" dirty="0"/>
              <a:t>B</a:t>
            </a:r>
            <a:endParaRPr sz="3200"/>
          </a:p>
          <a:p>
            <a:pPr marR="5080" algn="r">
              <a:lnSpc>
                <a:spcPct val="100000"/>
              </a:lnSpc>
            </a:pPr>
            <a:r>
              <a:rPr sz="3200" spc="-305" dirty="0"/>
              <a:t>S</a:t>
            </a:r>
            <a:r>
              <a:rPr sz="3200" spc="-160" dirty="0"/>
              <a:t>to</a:t>
            </a:r>
            <a:r>
              <a:rPr sz="3200" spc="-145" dirty="0"/>
              <a:t>r</a:t>
            </a:r>
            <a:r>
              <a:rPr sz="3200" spc="-95" dirty="0"/>
              <a:t>i</a:t>
            </a:r>
            <a:r>
              <a:rPr sz="3200" spc="-185" dirty="0"/>
              <a:t>n</a:t>
            </a:r>
            <a:r>
              <a:rPr sz="3200" spc="-140" dirty="0"/>
              <a:t>g</a:t>
            </a:r>
            <a:r>
              <a:rPr sz="3200" spc="-295" dirty="0"/>
              <a:t> </a:t>
            </a:r>
            <a:r>
              <a:rPr sz="3200" spc="-195" dirty="0"/>
              <a:t>D</a:t>
            </a:r>
            <a:r>
              <a:rPr sz="3200" spc="-204" dirty="0"/>
              <a:t>ata</a:t>
            </a:r>
            <a:endParaRPr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4" name="Content Placeholder 3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7802" y="446023"/>
            <a:ext cx="2647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Fi</a:t>
            </a:r>
            <a:r>
              <a:rPr spc="-160" dirty="0"/>
              <a:t>n</a:t>
            </a:r>
            <a:r>
              <a:rPr spc="-100" dirty="0"/>
              <a:t>d</a:t>
            </a:r>
            <a:r>
              <a:rPr spc="-270" dirty="0"/>
              <a:t> </a:t>
            </a:r>
            <a:r>
              <a:rPr spc="-125" dirty="0"/>
              <a:t>A</a:t>
            </a:r>
            <a:r>
              <a:rPr spc="-110" dirty="0"/>
              <a:t>n</a:t>
            </a:r>
            <a:r>
              <a:rPr spc="-100" dirty="0"/>
              <a:t>d</a:t>
            </a:r>
            <a:r>
              <a:rPr spc="-254" dirty="0"/>
              <a:t> </a:t>
            </a:r>
            <a:r>
              <a:rPr spc="-145" dirty="0"/>
              <a:t>M</a:t>
            </a:r>
            <a:r>
              <a:rPr spc="-125" dirty="0"/>
              <a:t>o</a:t>
            </a:r>
            <a:r>
              <a:rPr spc="-105" dirty="0"/>
              <a:t>di</a:t>
            </a:r>
            <a:r>
              <a:rPr spc="-95" dirty="0"/>
              <a:t>f</a:t>
            </a:r>
            <a:r>
              <a:rPr spc="-150" dirty="0"/>
              <a:t>y</a:t>
            </a:r>
            <a:endParaRPr spc="-1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890837" y="2052637"/>
            <a:ext cx="3514725" cy="2828925"/>
            <a:chOff x="2890837" y="2052637"/>
            <a:chExt cx="3514725" cy="2828925"/>
          </a:xfrm>
        </p:grpSpPr>
        <p:sp>
          <p:nvSpPr>
            <p:cNvPr id="4" name="object 4"/>
            <p:cNvSpPr/>
            <p:nvPr/>
          </p:nvSpPr>
          <p:spPr>
            <a:xfrm>
              <a:off x="2895600" y="2057400"/>
              <a:ext cx="3505200" cy="2819400"/>
            </a:xfrm>
            <a:custGeom>
              <a:avLst/>
              <a:gdLst/>
              <a:ahLst/>
              <a:cxnLst/>
              <a:rect l="l" t="t" r="r" b="b"/>
              <a:pathLst>
                <a:path w="3505200" h="2819400">
                  <a:moveTo>
                    <a:pt x="3505200" y="0"/>
                  </a:moveTo>
                  <a:lnTo>
                    <a:pt x="0" y="0"/>
                  </a:lnTo>
                  <a:lnTo>
                    <a:pt x="0" y="2819400"/>
                  </a:lnTo>
                  <a:lnTo>
                    <a:pt x="3505200" y="28194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95600" y="2057400"/>
              <a:ext cx="3505200" cy="2819400"/>
            </a:xfrm>
            <a:custGeom>
              <a:avLst/>
              <a:gdLst/>
              <a:ahLst/>
              <a:cxnLst/>
              <a:rect l="l" t="t" r="r" b="b"/>
              <a:pathLst>
                <a:path w="3505200" h="2819400">
                  <a:moveTo>
                    <a:pt x="0" y="0"/>
                  </a:moveTo>
                  <a:lnTo>
                    <a:pt x="3505200" y="0"/>
                  </a:lnTo>
                  <a:lnTo>
                    <a:pt x="3505200" y="2819400"/>
                  </a:lnTo>
                  <a:lnTo>
                    <a:pt x="0" y="28194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974339" y="2076705"/>
            <a:ext cx="3125470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22250" indent="-3429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db.foo.findAndModify(</a:t>
            </a:r>
            <a:r>
              <a:rPr sz="1800" spc="-7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query:</a:t>
            </a:r>
            <a:r>
              <a:rPr sz="1800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&lt;document&gt;,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55600" marR="379730">
              <a:lnSpc>
                <a:spcPct val="120000"/>
              </a:lnSpc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update:</a:t>
            </a:r>
            <a:r>
              <a:rPr sz="1800" spc="-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&lt;document&gt;,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upsert:</a:t>
            </a:r>
            <a:r>
              <a:rPr sz="18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&lt;boolean&gt;</a:t>
            </a:r>
            <a:r>
              <a:rPr sz="18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,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remove: &lt;boolean&gt;,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new: &lt;boolean&gt;,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sort: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&lt;document&gt;,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fields:</a:t>
            </a:r>
            <a:r>
              <a:rPr sz="18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&lt;document&gt;}</a:t>
            </a:r>
            <a:r>
              <a:rPr sz="18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);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761" y="1282448"/>
            <a:ext cx="1981200" cy="779780"/>
          </a:xfrm>
          <a:custGeom>
            <a:avLst/>
            <a:gdLst/>
            <a:ahLst/>
            <a:cxnLst/>
            <a:rect l="l" t="t" r="r" b="b"/>
            <a:pathLst>
              <a:path w="1981200" h="77978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155700" y="0"/>
                </a:lnTo>
                <a:lnTo>
                  <a:pt x="1651000" y="0"/>
                </a:lnTo>
                <a:lnTo>
                  <a:pt x="1905000" y="0"/>
                </a:lnTo>
                <a:lnTo>
                  <a:pt x="1934662" y="5987"/>
                </a:lnTo>
                <a:lnTo>
                  <a:pt x="1958882" y="22317"/>
                </a:lnTo>
                <a:lnTo>
                  <a:pt x="1975212" y="46537"/>
                </a:lnTo>
                <a:lnTo>
                  <a:pt x="1981200" y="76200"/>
                </a:lnTo>
                <a:lnTo>
                  <a:pt x="1981200" y="266700"/>
                </a:lnTo>
                <a:lnTo>
                  <a:pt x="1981200" y="381000"/>
                </a:lnTo>
                <a:lnTo>
                  <a:pt x="1975212" y="410662"/>
                </a:lnTo>
                <a:lnTo>
                  <a:pt x="1958882" y="434882"/>
                </a:lnTo>
                <a:lnTo>
                  <a:pt x="1934662" y="451212"/>
                </a:lnTo>
                <a:lnTo>
                  <a:pt x="1905000" y="457200"/>
                </a:lnTo>
                <a:lnTo>
                  <a:pt x="1651000" y="457200"/>
                </a:lnTo>
                <a:lnTo>
                  <a:pt x="1245565" y="779627"/>
                </a:lnTo>
                <a:lnTo>
                  <a:pt x="1155700" y="457200"/>
                </a:lnTo>
                <a:lnTo>
                  <a:pt x="76200" y="457200"/>
                </a:lnTo>
                <a:lnTo>
                  <a:pt x="46537" y="451212"/>
                </a:lnTo>
                <a:lnTo>
                  <a:pt x="22317" y="434882"/>
                </a:lnTo>
                <a:lnTo>
                  <a:pt x="5987" y="410662"/>
                </a:lnTo>
                <a:lnTo>
                  <a:pt x="0" y="381000"/>
                </a:lnTo>
                <a:lnTo>
                  <a:pt x="0" y="2667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33320" y="1317651"/>
            <a:ext cx="1685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45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26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60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16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75" dirty="0">
                <a:latin typeface="Arial" panose="020B0604020202020204"/>
                <a:cs typeface="Arial" panose="020B0604020202020204"/>
              </a:rPr>
              <a:t>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46902" y="1054547"/>
            <a:ext cx="1644650" cy="1479550"/>
            <a:chOff x="5746902" y="1054547"/>
            <a:chExt cx="1644650" cy="1479550"/>
          </a:xfrm>
        </p:grpSpPr>
        <p:sp>
          <p:nvSpPr>
            <p:cNvPr id="10" name="object 10"/>
            <p:cNvSpPr/>
            <p:nvPr/>
          </p:nvSpPr>
          <p:spPr>
            <a:xfrm>
              <a:off x="5759919" y="1067564"/>
              <a:ext cx="1618615" cy="1453515"/>
            </a:xfrm>
            <a:custGeom>
              <a:avLst/>
              <a:gdLst/>
              <a:ahLst/>
              <a:cxnLst/>
              <a:rect l="l" t="t" r="r" b="b"/>
              <a:pathLst>
                <a:path w="1618615" h="1453514">
                  <a:moveTo>
                    <a:pt x="862876" y="720851"/>
                  </a:moveTo>
                  <a:lnTo>
                    <a:pt x="539026" y="720851"/>
                  </a:lnTo>
                  <a:lnTo>
                    <a:pt x="0" y="1453362"/>
                  </a:lnTo>
                  <a:lnTo>
                    <a:pt x="862876" y="720851"/>
                  </a:lnTo>
                  <a:close/>
                </a:path>
                <a:path w="1618615" h="1453514">
                  <a:moveTo>
                    <a:pt x="1498384" y="0"/>
                  </a:moveTo>
                  <a:lnTo>
                    <a:pt x="443268" y="0"/>
                  </a:lnTo>
                  <a:lnTo>
                    <a:pt x="396501" y="9440"/>
                  </a:lnTo>
                  <a:lnTo>
                    <a:pt x="358313" y="35186"/>
                  </a:lnTo>
                  <a:lnTo>
                    <a:pt x="332566" y="73375"/>
                  </a:lnTo>
                  <a:lnTo>
                    <a:pt x="323126" y="120141"/>
                  </a:lnTo>
                  <a:lnTo>
                    <a:pt x="323126" y="600709"/>
                  </a:lnTo>
                  <a:lnTo>
                    <a:pt x="332566" y="647471"/>
                  </a:lnTo>
                  <a:lnTo>
                    <a:pt x="358313" y="685660"/>
                  </a:lnTo>
                  <a:lnTo>
                    <a:pt x="396501" y="711409"/>
                  </a:lnTo>
                  <a:lnTo>
                    <a:pt x="443268" y="720851"/>
                  </a:lnTo>
                  <a:lnTo>
                    <a:pt x="1498384" y="720851"/>
                  </a:lnTo>
                  <a:lnTo>
                    <a:pt x="1545150" y="711409"/>
                  </a:lnTo>
                  <a:lnTo>
                    <a:pt x="1583339" y="685660"/>
                  </a:lnTo>
                  <a:lnTo>
                    <a:pt x="1609085" y="647471"/>
                  </a:lnTo>
                  <a:lnTo>
                    <a:pt x="1618526" y="600709"/>
                  </a:lnTo>
                  <a:lnTo>
                    <a:pt x="1618526" y="120141"/>
                  </a:lnTo>
                  <a:lnTo>
                    <a:pt x="1609085" y="73375"/>
                  </a:lnTo>
                  <a:lnTo>
                    <a:pt x="1583339" y="35186"/>
                  </a:lnTo>
                  <a:lnTo>
                    <a:pt x="1545150" y="9440"/>
                  </a:lnTo>
                  <a:lnTo>
                    <a:pt x="1498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59919" y="1067564"/>
              <a:ext cx="1618615" cy="1453515"/>
            </a:xfrm>
            <a:custGeom>
              <a:avLst/>
              <a:gdLst/>
              <a:ahLst/>
              <a:cxnLst/>
              <a:rect l="l" t="t" r="r" b="b"/>
              <a:pathLst>
                <a:path w="1618615" h="1453514">
                  <a:moveTo>
                    <a:pt x="323126" y="120141"/>
                  </a:moveTo>
                  <a:lnTo>
                    <a:pt x="332566" y="73375"/>
                  </a:lnTo>
                  <a:lnTo>
                    <a:pt x="358313" y="35186"/>
                  </a:lnTo>
                  <a:lnTo>
                    <a:pt x="396501" y="9440"/>
                  </a:lnTo>
                  <a:lnTo>
                    <a:pt x="443268" y="0"/>
                  </a:lnTo>
                  <a:lnTo>
                    <a:pt x="539026" y="0"/>
                  </a:lnTo>
                  <a:lnTo>
                    <a:pt x="862876" y="0"/>
                  </a:lnTo>
                  <a:lnTo>
                    <a:pt x="1498384" y="0"/>
                  </a:lnTo>
                  <a:lnTo>
                    <a:pt x="1545150" y="9440"/>
                  </a:lnTo>
                  <a:lnTo>
                    <a:pt x="1583339" y="35186"/>
                  </a:lnTo>
                  <a:lnTo>
                    <a:pt x="1609085" y="73375"/>
                  </a:lnTo>
                  <a:lnTo>
                    <a:pt x="1618526" y="120141"/>
                  </a:lnTo>
                  <a:lnTo>
                    <a:pt x="1618526" y="420496"/>
                  </a:lnTo>
                  <a:lnTo>
                    <a:pt x="1618526" y="600709"/>
                  </a:lnTo>
                  <a:lnTo>
                    <a:pt x="1609085" y="647471"/>
                  </a:lnTo>
                  <a:lnTo>
                    <a:pt x="1583339" y="685660"/>
                  </a:lnTo>
                  <a:lnTo>
                    <a:pt x="1545150" y="711409"/>
                  </a:lnTo>
                  <a:lnTo>
                    <a:pt x="1498384" y="720851"/>
                  </a:lnTo>
                  <a:lnTo>
                    <a:pt x="862876" y="720851"/>
                  </a:lnTo>
                  <a:lnTo>
                    <a:pt x="0" y="1453362"/>
                  </a:lnTo>
                  <a:lnTo>
                    <a:pt x="539026" y="720851"/>
                  </a:lnTo>
                  <a:lnTo>
                    <a:pt x="443268" y="720851"/>
                  </a:lnTo>
                  <a:lnTo>
                    <a:pt x="396501" y="711409"/>
                  </a:lnTo>
                  <a:lnTo>
                    <a:pt x="358313" y="685660"/>
                  </a:lnTo>
                  <a:lnTo>
                    <a:pt x="332566" y="647471"/>
                  </a:lnTo>
                  <a:lnTo>
                    <a:pt x="323126" y="600709"/>
                  </a:lnTo>
                  <a:lnTo>
                    <a:pt x="323126" y="420496"/>
                  </a:lnTo>
                  <a:lnTo>
                    <a:pt x="323126" y="120141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128698" y="1081934"/>
            <a:ext cx="12052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9080">
              <a:lnSpc>
                <a:spcPct val="100000"/>
              </a:lnSpc>
              <a:spcBef>
                <a:spcPts val="105"/>
              </a:spcBef>
            </a:pPr>
            <a:r>
              <a:rPr sz="2000" b="1" spc="-240" dirty="0">
                <a:latin typeface="Arial" panose="020B0604020202020204"/>
                <a:cs typeface="Arial" panose="020B0604020202020204"/>
              </a:rPr>
              <a:t>Which </a:t>
            </a:r>
            <a:r>
              <a:rPr sz="2000" b="1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40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40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8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t?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47308" y="2349947"/>
            <a:ext cx="2804160" cy="706120"/>
            <a:chOff x="5747308" y="2349947"/>
            <a:chExt cx="2804160" cy="706120"/>
          </a:xfrm>
        </p:grpSpPr>
        <p:sp>
          <p:nvSpPr>
            <p:cNvPr id="14" name="object 14"/>
            <p:cNvSpPr/>
            <p:nvPr/>
          </p:nvSpPr>
          <p:spPr>
            <a:xfrm>
              <a:off x="5760326" y="2362964"/>
              <a:ext cx="2778125" cy="680085"/>
            </a:xfrm>
            <a:custGeom>
              <a:avLst/>
              <a:gdLst/>
              <a:ahLst/>
              <a:cxnLst/>
              <a:rect l="l" t="t" r="r" b="b"/>
              <a:pathLst>
                <a:path w="2778125" h="680085">
                  <a:moveTo>
                    <a:pt x="2664599" y="0"/>
                  </a:moveTo>
                  <a:lnTo>
                    <a:pt x="1138567" y="0"/>
                  </a:lnTo>
                  <a:lnTo>
                    <a:pt x="1094474" y="8903"/>
                  </a:lnTo>
                  <a:lnTo>
                    <a:pt x="1058465" y="33181"/>
                  </a:lnTo>
                  <a:lnTo>
                    <a:pt x="1034186" y="69190"/>
                  </a:lnTo>
                  <a:lnTo>
                    <a:pt x="1025283" y="113284"/>
                  </a:lnTo>
                  <a:lnTo>
                    <a:pt x="1025283" y="396494"/>
                  </a:lnTo>
                  <a:lnTo>
                    <a:pt x="0" y="502208"/>
                  </a:lnTo>
                  <a:lnTo>
                    <a:pt x="1025283" y="566420"/>
                  </a:lnTo>
                  <a:lnTo>
                    <a:pt x="1034186" y="610513"/>
                  </a:lnTo>
                  <a:lnTo>
                    <a:pt x="1058465" y="646522"/>
                  </a:lnTo>
                  <a:lnTo>
                    <a:pt x="1094474" y="670800"/>
                  </a:lnTo>
                  <a:lnTo>
                    <a:pt x="1138567" y="679704"/>
                  </a:lnTo>
                  <a:lnTo>
                    <a:pt x="2664599" y="679704"/>
                  </a:lnTo>
                  <a:lnTo>
                    <a:pt x="2708692" y="670800"/>
                  </a:lnTo>
                  <a:lnTo>
                    <a:pt x="2744701" y="646522"/>
                  </a:lnTo>
                  <a:lnTo>
                    <a:pt x="2768980" y="610513"/>
                  </a:lnTo>
                  <a:lnTo>
                    <a:pt x="2777883" y="566420"/>
                  </a:lnTo>
                  <a:lnTo>
                    <a:pt x="2777883" y="113284"/>
                  </a:lnTo>
                  <a:lnTo>
                    <a:pt x="2768980" y="69190"/>
                  </a:lnTo>
                  <a:lnTo>
                    <a:pt x="2744701" y="33181"/>
                  </a:lnTo>
                  <a:lnTo>
                    <a:pt x="2708692" y="8903"/>
                  </a:lnTo>
                  <a:lnTo>
                    <a:pt x="2664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760326" y="2362964"/>
              <a:ext cx="2778125" cy="680085"/>
            </a:xfrm>
            <a:custGeom>
              <a:avLst/>
              <a:gdLst/>
              <a:ahLst/>
              <a:cxnLst/>
              <a:rect l="l" t="t" r="r" b="b"/>
              <a:pathLst>
                <a:path w="2778125" h="680085">
                  <a:moveTo>
                    <a:pt x="1025283" y="113284"/>
                  </a:moveTo>
                  <a:lnTo>
                    <a:pt x="1034186" y="69190"/>
                  </a:lnTo>
                  <a:lnTo>
                    <a:pt x="1058465" y="33181"/>
                  </a:lnTo>
                  <a:lnTo>
                    <a:pt x="1094474" y="8903"/>
                  </a:lnTo>
                  <a:lnTo>
                    <a:pt x="1138567" y="0"/>
                  </a:lnTo>
                  <a:lnTo>
                    <a:pt x="1317383" y="0"/>
                  </a:lnTo>
                  <a:lnTo>
                    <a:pt x="1755533" y="0"/>
                  </a:lnTo>
                  <a:lnTo>
                    <a:pt x="2664599" y="0"/>
                  </a:lnTo>
                  <a:lnTo>
                    <a:pt x="2708692" y="8903"/>
                  </a:lnTo>
                  <a:lnTo>
                    <a:pt x="2744701" y="33181"/>
                  </a:lnTo>
                  <a:lnTo>
                    <a:pt x="2768980" y="69190"/>
                  </a:lnTo>
                  <a:lnTo>
                    <a:pt x="2777883" y="113284"/>
                  </a:lnTo>
                  <a:lnTo>
                    <a:pt x="2777883" y="396494"/>
                  </a:lnTo>
                  <a:lnTo>
                    <a:pt x="2777883" y="566420"/>
                  </a:lnTo>
                  <a:lnTo>
                    <a:pt x="2768980" y="610513"/>
                  </a:lnTo>
                  <a:lnTo>
                    <a:pt x="2744701" y="646522"/>
                  </a:lnTo>
                  <a:lnTo>
                    <a:pt x="2708692" y="670800"/>
                  </a:lnTo>
                  <a:lnTo>
                    <a:pt x="2664599" y="679704"/>
                  </a:lnTo>
                  <a:lnTo>
                    <a:pt x="1755533" y="679704"/>
                  </a:lnTo>
                  <a:lnTo>
                    <a:pt x="1317383" y="679704"/>
                  </a:lnTo>
                  <a:lnTo>
                    <a:pt x="1138567" y="679704"/>
                  </a:lnTo>
                  <a:lnTo>
                    <a:pt x="1094474" y="670800"/>
                  </a:lnTo>
                  <a:lnTo>
                    <a:pt x="1058465" y="646522"/>
                  </a:lnTo>
                  <a:lnTo>
                    <a:pt x="1034186" y="610513"/>
                  </a:lnTo>
                  <a:lnTo>
                    <a:pt x="1025283" y="566420"/>
                  </a:lnTo>
                  <a:lnTo>
                    <a:pt x="0" y="502208"/>
                  </a:lnTo>
                  <a:lnTo>
                    <a:pt x="1025283" y="396494"/>
                  </a:lnTo>
                  <a:lnTo>
                    <a:pt x="1025283" y="113284"/>
                  </a:lnTo>
                  <a:close/>
                </a:path>
              </a:pathLst>
            </a:custGeom>
            <a:ln w="25907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214806" y="2357446"/>
            <a:ext cx="89344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50495">
              <a:lnSpc>
                <a:spcPct val="100000"/>
              </a:lnSpc>
              <a:spcBef>
                <a:spcPts val="105"/>
              </a:spcBef>
            </a:pPr>
            <a:r>
              <a:rPr sz="2000" b="1" spc="-120" dirty="0">
                <a:latin typeface="Arial" panose="020B0604020202020204"/>
                <a:cs typeface="Arial" panose="020B0604020202020204"/>
              </a:rPr>
              <a:t>What 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32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35" dirty="0">
                <a:latin typeface="Arial" panose="020B0604020202020204"/>
                <a:cs typeface="Arial" panose="020B0604020202020204"/>
              </a:rPr>
              <a:t>ha</a:t>
            </a:r>
            <a:r>
              <a:rPr sz="2000" b="1" spc="-24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g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06944" y="2883345"/>
            <a:ext cx="1955164" cy="613410"/>
            <a:chOff x="1206944" y="2883345"/>
            <a:chExt cx="1955164" cy="613410"/>
          </a:xfrm>
        </p:grpSpPr>
        <p:sp>
          <p:nvSpPr>
            <p:cNvPr id="18" name="object 18"/>
            <p:cNvSpPr/>
            <p:nvPr/>
          </p:nvSpPr>
          <p:spPr>
            <a:xfrm>
              <a:off x="1219962" y="2896363"/>
              <a:ext cx="1929130" cy="587375"/>
            </a:xfrm>
            <a:custGeom>
              <a:avLst/>
              <a:gdLst/>
              <a:ahLst/>
              <a:cxnLst/>
              <a:rect l="l" t="t" r="r" b="b"/>
              <a:pathLst>
                <a:path w="1929130" h="587375">
                  <a:moveTo>
                    <a:pt x="1506390" y="398779"/>
                  </a:moveTo>
                  <a:lnTo>
                    <a:pt x="1237488" y="398779"/>
                  </a:lnTo>
                  <a:lnTo>
                    <a:pt x="1929041" y="586816"/>
                  </a:lnTo>
                  <a:lnTo>
                    <a:pt x="1506390" y="398779"/>
                  </a:lnTo>
                  <a:close/>
                </a:path>
                <a:path w="1929130" h="587375">
                  <a:moveTo>
                    <a:pt x="1157732" y="0"/>
                  </a:moveTo>
                  <a:lnTo>
                    <a:pt x="79756" y="0"/>
                  </a:lnTo>
                  <a:lnTo>
                    <a:pt x="48713" y="6268"/>
                  </a:lnTo>
                  <a:lnTo>
                    <a:pt x="23361" y="23361"/>
                  </a:lnTo>
                  <a:lnTo>
                    <a:pt x="6268" y="48713"/>
                  </a:lnTo>
                  <a:lnTo>
                    <a:pt x="0" y="79755"/>
                  </a:lnTo>
                  <a:lnTo>
                    <a:pt x="0" y="398779"/>
                  </a:lnTo>
                  <a:lnTo>
                    <a:pt x="6268" y="429822"/>
                  </a:lnTo>
                  <a:lnTo>
                    <a:pt x="23361" y="455174"/>
                  </a:lnTo>
                  <a:lnTo>
                    <a:pt x="48713" y="472267"/>
                  </a:lnTo>
                  <a:lnTo>
                    <a:pt x="79756" y="478535"/>
                  </a:lnTo>
                  <a:lnTo>
                    <a:pt x="1157732" y="478535"/>
                  </a:lnTo>
                  <a:lnTo>
                    <a:pt x="1188774" y="472267"/>
                  </a:lnTo>
                  <a:lnTo>
                    <a:pt x="1214126" y="455174"/>
                  </a:lnTo>
                  <a:lnTo>
                    <a:pt x="1231219" y="429822"/>
                  </a:lnTo>
                  <a:lnTo>
                    <a:pt x="1237488" y="398779"/>
                  </a:lnTo>
                  <a:lnTo>
                    <a:pt x="1506390" y="398779"/>
                  </a:lnTo>
                  <a:lnTo>
                    <a:pt x="1237488" y="279145"/>
                  </a:lnTo>
                  <a:lnTo>
                    <a:pt x="1237488" y="79755"/>
                  </a:lnTo>
                  <a:lnTo>
                    <a:pt x="1231219" y="48713"/>
                  </a:lnTo>
                  <a:lnTo>
                    <a:pt x="1214126" y="23361"/>
                  </a:lnTo>
                  <a:lnTo>
                    <a:pt x="1188774" y="6268"/>
                  </a:lnTo>
                  <a:lnTo>
                    <a:pt x="11577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19962" y="2896363"/>
              <a:ext cx="1929130" cy="587375"/>
            </a:xfrm>
            <a:custGeom>
              <a:avLst/>
              <a:gdLst/>
              <a:ahLst/>
              <a:cxnLst/>
              <a:rect l="l" t="t" r="r" b="b"/>
              <a:pathLst>
                <a:path w="1929130" h="587375">
                  <a:moveTo>
                    <a:pt x="0" y="79755"/>
                  </a:moveTo>
                  <a:lnTo>
                    <a:pt x="6268" y="48713"/>
                  </a:lnTo>
                  <a:lnTo>
                    <a:pt x="23361" y="23361"/>
                  </a:lnTo>
                  <a:lnTo>
                    <a:pt x="48713" y="6268"/>
                  </a:lnTo>
                  <a:lnTo>
                    <a:pt x="79756" y="0"/>
                  </a:lnTo>
                  <a:lnTo>
                    <a:pt x="721868" y="0"/>
                  </a:lnTo>
                  <a:lnTo>
                    <a:pt x="1031240" y="0"/>
                  </a:lnTo>
                  <a:lnTo>
                    <a:pt x="1157732" y="0"/>
                  </a:lnTo>
                  <a:lnTo>
                    <a:pt x="1188774" y="6268"/>
                  </a:lnTo>
                  <a:lnTo>
                    <a:pt x="1214126" y="23361"/>
                  </a:lnTo>
                  <a:lnTo>
                    <a:pt x="1231219" y="48713"/>
                  </a:lnTo>
                  <a:lnTo>
                    <a:pt x="1237488" y="79755"/>
                  </a:lnTo>
                  <a:lnTo>
                    <a:pt x="1237488" y="279145"/>
                  </a:lnTo>
                  <a:lnTo>
                    <a:pt x="1929041" y="586816"/>
                  </a:lnTo>
                  <a:lnTo>
                    <a:pt x="1237488" y="398779"/>
                  </a:lnTo>
                  <a:lnTo>
                    <a:pt x="1231219" y="429822"/>
                  </a:lnTo>
                  <a:lnTo>
                    <a:pt x="1214126" y="455174"/>
                  </a:lnTo>
                  <a:lnTo>
                    <a:pt x="1188774" y="472267"/>
                  </a:lnTo>
                  <a:lnTo>
                    <a:pt x="1157732" y="478535"/>
                  </a:lnTo>
                  <a:lnTo>
                    <a:pt x="1031240" y="478535"/>
                  </a:lnTo>
                  <a:lnTo>
                    <a:pt x="721868" y="478535"/>
                  </a:lnTo>
                  <a:lnTo>
                    <a:pt x="79756" y="478535"/>
                  </a:lnTo>
                  <a:lnTo>
                    <a:pt x="48713" y="472267"/>
                  </a:lnTo>
                  <a:lnTo>
                    <a:pt x="23361" y="455174"/>
                  </a:lnTo>
                  <a:lnTo>
                    <a:pt x="6268" y="429822"/>
                  </a:lnTo>
                  <a:lnTo>
                    <a:pt x="0" y="398779"/>
                  </a:lnTo>
                  <a:lnTo>
                    <a:pt x="0" y="279145"/>
                  </a:lnTo>
                  <a:lnTo>
                    <a:pt x="0" y="79755"/>
                  </a:lnTo>
                  <a:close/>
                </a:path>
              </a:pathLst>
            </a:custGeom>
            <a:ln w="25907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317082" y="2942135"/>
            <a:ext cx="1043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40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100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5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17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26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608840" y="3715449"/>
            <a:ext cx="2939415" cy="509270"/>
            <a:chOff x="5608840" y="3715449"/>
            <a:chExt cx="2939415" cy="509270"/>
          </a:xfrm>
        </p:grpSpPr>
        <p:sp>
          <p:nvSpPr>
            <p:cNvPr id="22" name="object 22"/>
            <p:cNvSpPr/>
            <p:nvPr/>
          </p:nvSpPr>
          <p:spPr>
            <a:xfrm>
              <a:off x="5621858" y="3728468"/>
              <a:ext cx="2913380" cy="483234"/>
            </a:xfrm>
            <a:custGeom>
              <a:avLst/>
              <a:gdLst/>
              <a:ahLst/>
              <a:cxnLst/>
              <a:rect l="l" t="t" r="r" b="b"/>
              <a:pathLst>
                <a:path w="2913379" h="483235">
                  <a:moveTo>
                    <a:pt x="2832785" y="0"/>
                  </a:moveTo>
                  <a:lnTo>
                    <a:pt x="681913" y="0"/>
                  </a:lnTo>
                  <a:lnTo>
                    <a:pt x="650575" y="6326"/>
                  </a:lnTo>
                  <a:lnTo>
                    <a:pt x="624981" y="23580"/>
                  </a:lnTo>
                  <a:lnTo>
                    <a:pt x="607724" y="49174"/>
                  </a:lnTo>
                  <a:lnTo>
                    <a:pt x="601395" y="80518"/>
                  </a:lnTo>
                  <a:lnTo>
                    <a:pt x="0" y="150190"/>
                  </a:lnTo>
                  <a:lnTo>
                    <a:pt x="601395" y="201295"/>
                  </a:lnTo>
                  <a:lnTo>
                    <a:pt x="601395" y="402590"/>
                  </a:lnTo>
                  <a:lnTo>
                    <a:pt x="607724" y="433928"/>
                  </a:lnTo>
                  <a:lnTo>
                    <a:pt x="624981" y="459522"/>
                  </a:lnTo>
                  <a:lnTo>
                    <a:pt x="650575" y="476779"/>
                  </a:lnTo>
                  <a:lnTo>
                    <a:pt x="681913" y="483108"/>
                  </a:lnTo>
                  <a:lnTo>
                    <a:pt x="2832785" y="483108"/>
                  </a:lnTo>
                  <a:lnTo>
                    <a:pt x="2864124" y="476779"/>
                  </a:lnTo>
                  <a:lnTo>
                    <a:pt x="2889718" y="459522"/>
                  </a:lnTo>
                  <a:lnTo>
                    <a:pt x="2906975" y="433928"/>
                  </a:lnTo>
                  <a:lnTo>
                    <a:pt x="2913303" y="402590"/>
                  </a:lnTo>
                  <a:lnTo>
                    <a:pt x="2913303" y="80518"/>
                  </a:lnTo>
                  <a:lnTo>
                    <a:pt x="2906975" y="49174"/>
                  </a:lnTo>
                  <a:lnTo>
                    <a:pt x="2889718" y="23580"/>
                  </a:lnTo>
                  <a:lnTo>
                    <a:pt x="2864124" y="6326"/>
                  </a:lnTo>
                  <a:lnTo>
                    <a:pt x="28327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21858" y="3728467"/>
              <a:ext cx="2913380" cy="483234"/>
            </a:xfrm>
            <a:custGeom>
              <a:avLst/>
              <a:gdLst/>
              <a:ahLst/>
              <a:cxnLst/>
              <a:rect l="l" t="t" r="r" b="b"/>
              <a:pathLst>
                <a:path w="2913379" h="483235">
                  <a:moveTo>
                    <a:pt x="601395" y="80517"/>
                  </a:moveTo>
                  <a:lnTo>
                    <a:pt x="607724" y="49174"/>
                  </a:lnTo>
                  <a:lnTo>
                    <a:pt x="624981" y="23580"/>
                  </a:lnTo>
                  <a:lnTo>
                    <a:pt x="650575" y="6326"/>
                  </a:lnTo>
                  <a:lnTo>
                    <a:pt x="681913" y="0"/>
                  </a:lnTo>
                  <a:lnTo>
                    <a:pt x="986713" y="0"/>
                  </a:lnTo>
                  <a:lnTo>
                    <a:pt x="1564690" y="0"/>
                  </a:lnTo>
                  <a:lnTo>
                    <a:pt x="2832785" y="0"/>
                  </a:lnTo>
                  <a:lnTo>
                    <a:pt x="2864124" y="6326"/>
                  </a:lnTo>
                  <a:lnTo>
                    <a:pt x="2889718" y="23580"/>
                  </a:lnTo>
                  <a:lnTo>
                    <a:pt x="2906975" y="49174"/>
                  </a:lnTo>
                  <a:lnTo>
                    <a:pt x="2913303" y="80517"/>
                  </a:lnTo>
                  <a:lnTo>
                    <a:pt x="2913303" y="201294"/>
                  </a:lnTo>
                  <a:lnTo>
                    <a:pt x="2913303" y="402589"/>
                  </a:lnTo>
                  <a:lnTo>
                    <a:pt x="2906975" y="433928"/>
                  </a:lnTo>
                  <a:lnTo>
                    <a:pt x="2889718" y="459522"/>
                  </a:lnTo>
                  <a:lnTo>
                    <a:pt x="2864124" y="476779"/>
                  </a:lnTo>
                  <a:lnTo>
                    <a:pt x="2832785" y="483107"/>
                  </a:lnTo>
                  <a:lnTo>
                    <a:pt x="1564690" y="483107"/>
                  </a:lnTo>
                  <a:lnTo>
                    <a:pt x="986713" y="483107"/>
                  </a:lnTo>
                  <a:lnTo>
                    <a:pt x="681913" y="483107"/>
                  </a:lnTo>
                  <a:lnTo>
                    <a:pt x="650575" y="476779"/>
                  </a:lnTo>
                  <a:lnTo>
                    <a:pt x="624981" y="459522"/>
                  </a:lnTo>
                  <a:lnTo>
                    <a:pt x="607724" y="433928"/>
                  </a:lnTo>
                  <a:lnTo>
                    <a:pt x="601395" y="402589"/>
                  </a:lnTo>
                  <a:lnTo>
                    <a:pt x="601395" y="201294"/>
                  </a:lnTo>
                  <a:lnTo>
                    <a:pt x="0" y="150190"/>
                  </a:lnTo>
                  <a:lnTo>
                    <a:pt x="601395" y="80517"/>
                  </a:lnTo>
                  <a:close/>
                </a:path>
              </a:pathLst>
            </a:custGeom>
            <a:ln w="25907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518662" y="3776567"/>
            <a:ext cx="1719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1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5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2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275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275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ne</a:t>
            </a:r>
            <a:r>
              <a:rPr sz="2000" b="1" spc="-300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110" dirty="0">
                <a:latin typeface="Arial" panose="020B0604020202020204"/>
                <a:cs typeface="Arial" panose="020B0604020202020204"/>
              </a:rPr>
              <a:t>/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-240" dirty="0">
                <a:latin typeface="Arial" panose="020B0604020202020204"/>
                <a:cs typeface="Arial" panose="020B0604020202020204"/>
              </a:rPr>
              <a:t>d?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20788" y="3873945"/>
            <a:ext cx="2567305" cy="452755"/>
            <a:chOff x="720788" y="3873945"/>
            <a:chExt cx="2567305" cy="452755"/>
          </a:xfrm>
        </p:grpSpPr>
        <p:sp>
          <p:nvSpPr>
            <p:cNvPr id="26" name="object 26"/>
            <p:cNvSpPr/>
            <p:nvPr/>
          </p:nvSpPr>
          <p:spPr>
            <a:xfrm>
              <a:off x="733806" y="3886963"/>
              <a:ext cx="2541270" cy="426720"/>
            </a:xfrm>
            <a:custGeom>
              <a:avLst/>
              <a:gdLst/>
              <a:ahLst/>
              <a:cxnLst/>
              <a:rect l="l" t="t" r="r" b="b"/>
              <a:pathLst>
                <a:path w="2541270" h="426720">
                  <a:moveTo>
                    <a:pt x="1224280" y="0"/>
                  </a:moveTo>
                  <a:lnTo>
                    <a:pt x="71120" y="0"/>
                  </a:lnTo>
                  <a:lnTo>
                    <a:pt x="43435" y="5588"/>
                  </a:lnTo>
                  <a:lnTo>
                    <a:pt x="20829" y="20829"/>
                  </a:lnTo>
                  <a:lnTo>
                    <a:pt x="5588" y="43435"/>
                  </a:lnTo>
                  <a:lnTo>
                    <a:pt x="0" y="71119"/>
                  </a:lnTo>
                  <a:lnTo>
                    <a:pt x="0" y="355599"/>
                  </a:lnTo>
                  <a:lnTo>
                    <a:pt x="5588" y="383284"/>
                  </a:lnTo>
                  <a:lnTo>
                    <a:pt x="20829" y="405890"/>
                  </a:lnTo>
                  <a:lnTo>
                    <a:pt x="43435" y="421131"/>
                  </a:lnTo>
                  <a:lnTo>
                    <a:pt x="71120" y="426719"/>
                  </a:lnTo>
                  <a:lnTo>
                    <a:pt x="1224280" y="426719"/>
                  </a:lnTo>
                  <a:lnTo>
                    <a:pt x="1251964" y="421131"/>
                  </a:lnTo>
                  <a:lnTo>
                    <a:pt x="1274570" y="405890"/>
                  </a:lnTo>
                  <a:lnTo>
                    <a:pt x="1289811" y="383284"/>
                  </a:lnTo>
                  <a:lnTo>
                    <a:pt x="1295400" y="355599"/>
                  </a:lnTo>
                  <a:lnTo>
                    <a:pt x="2540660" y="291591"/>
                  </a:lnTo>
                  <a:lnTo>
                    <a:pt x="1295400" y="248919"/>
                  </a:lnTo>
                  <a:lnTo>
                    <a:pt x="1295400" y="71119"/>
                  </a:lnTo>
                  <a:lnTo>
                    <a:pt x="1289811" y="43435"/>
                  </a:lnTo>
                  <a:lnTo>
                    <a:pt x="1274570" y="20829"/>
                  </a:lnTo>
                  <a:lnTo>
                    <a:pt x="1251964" y="5588"/>
                  </a:lnTo>
                  <a:lnTo>
                    <a:pt x="1224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33806" y="3886963"/>
              <a:ext cx="2541270" cy="426720"/>
            </a:xfrm>
            <a:custGeom>
              <a:avLst/>
              <a:gdLst/>
              <a:ahLst/>
              <a:cxnLst/>
              <a:rect l="l" t="t" r="r" b="b"/>
              <a:pathLst>
                <a:path w="2541270" h="426720">
                  <a:moveTo>
                    <a:pt x="0" y="71119"/>
                  </a:moveTo>
                  <a:lnTo>
                    <a:pt x="5588" y="43435"/>
                  </a:lnTo>
                  <a:lnTo>
                    <a:pt x="20829" y="20829"/>
                  </a:lnTo>
                  <a:lnTo>
                    <a:pt x="43435" y="5588"/>
                  </a:lnTo>
                  <a:lnTo>
                    <a:pt x="71120" y="0"/>
                  </a:lnTo>
                  <a:lnTo>
                    <a:pt x="755650" y="0"/>
                  </a:lnTo>
                  <a:lnTo>
                    <a:pt x="1079500" y="0"/>
                  </a:lnTo>
                  <a:lnTo>
                    <a:pt x="1224280" y="0"/>
                  </a:lnTo>
                  <a:lnTo>
                    <a:pt x="1251964" y="5588"/>
                  </a:lnTo>
                  <a:lnTo>
                    <a:pt x="1274570" y="20829"/>
                  </a:lnTo>
                  <a:lnTo>
                    <a:pt x="1289811" y="43435"/>
                  </a:lnTo>
                  <a:lnTo>
                    <a:pt x="1295400" y="71119"/>
                  </a:lnTo>
                  <a:lnTo>
                    <a:pt x="1295400" y="248919"/>
                  </a:lnTo>
                  <a:lnTo>
                    <a:pt x="2540660" y="291591"/>
                  </a:lnTo>
                  <a:lnTo>
                    <a:pt x="1295400" y="355599"/>
                  </a:lnTo>
                  <a:lnTo>
                    <a:pt x="1289811" y="383284"/>
                  </a:lnTo>
                  <a:lnTo>
                    <a:pt x="1274570" y="405890"/>
                  </a:lnTo>
                  <a:lnTo>
                    <a:pt x="1251964" y="421131"/>
                  </a:lnTo>
                  <a:lnTo>
                    <a:pt x="1224280" y="426719"/>
                  </a:lnTo>
                  <a:lnTo>
                    <a:pt x="1079500" y="426719"/>
                  </a:lnTo>
                  <a:lnTo>
                    <a:pt x="755650" y="426719"/>
                  </a:lnTo>
                  <a:lnTo>
                    <a:pt x="71120" y="426719"/>
                  </a:lnTo>
                  <a:lnTo>
                    <a:pt x="43435" y="421131"/>
                  </a:lnTo>
                  <a:lnTo>
                    <a:pt x="20829" y="405890"/>
                  </a:lnTo>
                  <a:lnTo>
                    <a:pt x="5588" y="383284"/>
                  </a:lnTo>
                  <a:lnTo>
                    <a:pt x="0" y="355599"/>
                  </a:lnTo>
                  <a:lnTo>
                    <a:pt x="0" y="248919"/>
                  </a:lnTo>
                  <a:lnTo>
                    <a:pt x="0" y="71119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51902" y="3906776"/>
            <a:ext cx="1258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40" dirty="0">
                <a:latin typeface="Arial" panose="020B0604020202020204"/>
                <a:cs typeface="Arial" panose="020B0604020202020204"/>
              </a:rPr>
              <a:t>Q</a:t>
            </a:r>
            <a:r>
              <a:rPr sz="2000" b="1" spc="-275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-12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7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70" dirty="0">
                <a:latin typeface="Arial" panose="020B0604020202020204"/>
                <a:cs typeface="Arial" panose="020B0604020202020204"/>
              </a:rPr>
              <a:t>y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65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14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30" dirty="0">
                <a:latin typeface="Arial" panose="020B0604020202020204"/>
                <a:cs typeface="Arial" panose="020B0604020202020204"/>
              </a:rPr>
              <a:t>der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264408" y="4589514"/>
            <a:ext cx="2338070" cy="1393825"/>
            <a:chOff x="3264408" y="4589514"/>
            <a:chExt cx="2338070" cy="1393825"/>
          </a:xfrm>
        </p:grpSpPr>
        <p:sp>
          <p:nvSpPr>
            <p:cNvPr id="30" name="object 30"/>
            <p:cNvSpPr/>
            <p:nvPr/>
          </p:nvSpPr>
          <p:spPr>
            <a:xfrm>
              <a:off x="3277362" y="4602468"/>
              <a:ext cx="2312035" cy="1368425"/>
            </a:xfrm>
            <a:custGeom>
              <a:avLst/>
              <a:gdLst/>
              <a:ahLst/>
              <a:cxnLst/>
              <a:rect l="l" t="t" r="r" b="b"/>
              <a:pathLst>
                <a:path w="2312035" h="1368425">
                  <a:moveTo>
                    <a:pt x="2231390" y="884694"/>
                  </a:moveTo>
                  <a:lnTo>
                    <a:pt x="80518" y="884694"/>
                  </a:lnTo>
                  <a:lnTo>
                    <a:pt x="49179" y="891021"/>
                  </a:lnTo>
                  <a:lnTo>
                    <a:pt x="23585" y="908275"/>
                  </a:lnTo>
                  <a:lnTo>
                    <a:pt x="6328" y="933868"/>
                  </a:lnTo>
                  <a:lnTo>
                    <a:pt x="0" y="965212"/>
                  </a:lnTo>
                  <a:lnTo>
                    <a:pt x="0" y="1287284"/>
                  </a:lnTo>
                  <a:lnTo>
                    <a:pt x="6328" y="1318623"/>
                  </a:lnTo>
                  <a:lnTo>
                    <a:pt x="23585" y="1344217"/>
                  </a:lnTo>
                  <a:lnTo>
                    <a:pt x="49179" y="1361474"/>
                  </a:lnTo>
                  <a:lnTo>
                    <a:pt x="80518" y="1367802"/>
                  </a:lnTo>
                  <a:lnTo>
                    <a:pt x="2231390" y="1367802"/>
                  </a:lnTo>
                  <a:lnTo>
                    <a:pt x="2262728" y="1361474"/>
                  </a:lnTo>
                  <a:lnTo>
                    <a:pt x="2288322" y="1344217"/>
                  </a:lnTo>
                  <a:lnTo>
                    <a:pt x="2305579" y="1318623"/>
                  </a:lnTo>
                  <a:lnTo>
                    <a:pt x="2311908" y="1287284"/>
                  </a:lnTo>
                  <a:lnTo>
                    <a:pt x="2311908" y="965212"/>
                  </a:lnTo>
                  <a:lnTo>
                    <a:pt x="2305579" y="933868"/>
                  </a:lnTo>
                  <a:lnTo>
                    <a:pt x="2288322" y="908275"/>
                  </a:lnTo>
                  <a:lnTo>
                    <a:pt x="2262728" y="891021"/>
                  </a:lnTo>
                  <a:lnTo>
                    <a:pt x="2231390" y="884694"/>
                  </a:lnTo>
                  <a:close/>
                </a:path>
                <a:path w="2312035" h="1368425">
                  <a:moveTo>
                    <a:pt x="282841" y="0"/>
                  </a:moveTo>
                  <a:lnTo>
                    <a:pt x="385318" y="884694"/>
                  </a:lnTo>
                  <a:lnTo>
                    <a:pt x="963294" y="884694"/>
                  </a:lnTo>
                  <a:lnTo>
                    <a:pt x="282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277362" y="4602468"/>
              <a:ext cx="2312035" cy="1368425"/>
            </a:xfrm>
            <a:custGeom>
              <a:avLst/>
              <a:gdLst/>
              <a:ahLst/>
              <a:cxnLst/>
              <a:rect l="l" t="t" r="r" b="b"/>
              <a:pathLst>
                <a:path w="2312035" h="1368425">
                  <a:moveTo>
                    <a:pt x="0" y="965212"/>
                  </a:moveTo>
                  <a:lnTo>
                    <a:pt x="6328" y="933868"/>
                  </a:lnTo>
                  <a:lnTo>
                    <a:pt x="23585" y="908275"/>
                  </a:lnTo>
                  <a:lnTo>
                    <a:pt x="49179" y="891021"/>
                  </a:lnTo>
                  <a:lnTo>
                    <a:pt x="80518" y="884694"/>
                  </a:lnTo>
                  <a:lnTo>
                    <a:pt x="385318" y="884694"/>
                  </a:lnTo>
                  <a:lnTo>
                    <a:pt x="282841" y="0"/>
                  </a:lnTo>
                  <a:lnTo>
                    <a:pt x="963294" y="884694"/>
                  </a:lnTo>
                  <a:lnTo>
                    <a:pt x="2231390" y="884694"/>
                  </a:lnTo>
                  <a:lnTo>
                    <a:pt x="2262728" y="891021"/>
                  </a:lnTo>
                  <a:lnTo>
                    <a:pt x="2288322" y="908275"/>
                  </a:lnTo>
                  <a:lnTo>
                    <a:pt x="2305579" y="933868"/>
                  </a:lnTo>
                  <a:lnTo>
                    <a:pt x="2311908" y="965212"/>
                  </a:lnTo>
                  <a:lnTo>
                    <a:pt x="2311908" y="1085989"/>
                  </a:lnTo>
                  <a:lnTo>
                    <a:pt x="2311908" y="1287284"/>
                  </a:lnTo>
                  <a:lnTo>
                    <a:pt x="2305579" y="1318623"/>
                  </a:lnTo>
                  <a:lnTo>
                    <a:pt x="2288322" y="1344217"/>
                  </a:lnTo>
                  <a:lnTo>
                    <a:pt x="2262728" y="1361474"/>
                  </a:lnTo>
                  <a:lnTo>
                    <a:pt x="2231390" y="1367802"/>
                  </a:lnTo>
                  <a:lnTo>
                    <a:pt x="963294" y="1367802"/>
                  </a:lnTo>
                  <a:lnTo>
                    <a:pt x="385318" y="1367802"/>
                  </a:lnTo>
                  <a:lnTo>
                    <a:pt x="80518" y="1367802"/>
                  </a:lnTo>
                  <a:lnTo>
                    <a:pt x="49179" y="1361474"/>
                  </a:lnTo>
                  <a:lnTo>
                    <a:pt x="23585" y="1344217"/>
                  </a:lnTo>
                  <a:lnTo>
                    <a:pt x="6328" y="1318623"/>
                  </a:lnTo>
                  <a:lnTo>
                    <a:pt x="0" y="1287284"/>
                  </a:lnTo>
                  <a:lnTo>
                    <a:pt x="0" y="1085989"/>
                  </a:lnTo>
                  <a:lnTo>
                    <a:pt x="0" y="965212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710013" y="5535446"/>
            <a:ext cx="1444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1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275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300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hat?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762000"/>
            <a:ext cx="7778115" cy="554863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3893439" y="635"/>
            <a:ext cx="2313427" cy="2054351"/>
            <a:chOff x="3186684" y="1280160"/>
            <a:chExt cx="2313427" cy="205435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6684" y="1280160"/>
              <a:ext cx="2313427" cy="20543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55939" y="1355534"/>
              <a:ext cx="2163445" cy="1900555"/>
            </a:xfrm>
            <a:custGeom>
              <a:avLst/>
              <a:gdLst/>
              <a:ahLst/>
              <a:cxnLst/>
              <a:rect l="l" t="t" r="r" b="b"/>
              <a:pathLst>
                <a:path w="2163445" h="1900554">
                  <a:moveTo>
                    <a:pt x="1726857" y="0"/>
                  </a:moveTo>
                  <a:lnTo>
                    <a:pt x="359194" y="1033919"/>
                  </a:lnTo>
                  <a:lnTo>
                    <a:pt x="140919" y="745185"/>
                  </a:lnTo>
                  <a:lnTo>
                    <a:pt x="0" y="1759191"/>
                  </a:lnTo>
                  <a:lnTo>
                    <a:pt x="1014006" y="1900110"/>
                  </a:lnTo>
                  <a:lnTo>
                    <a:pt x="795731" y="1611376"/>
                  </a:lnTo>
                  <a:lnTo>
                    <a:pt x="2163406" y="577456"/>
                  </a:lnTo>
                  <a:lnTo>
                    <a:pt x="1726857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55938" y="1355534"/>
              <a:ext cx="2163445" cy="1900555"/>
            </a:xfrm>
            <a:custGeom>
              <a:avLst/>
              <a:gdLst/>
              <a:ahLst/>
              <a:cxnLst/>
              <a:rect l="l" t="t" r="r" b="b"/>
              <a:pathLst>
                <a:path w="2163445" h="1900554">
                  <a:moveTo>
                    <a:pt x="2163406" y="577456"/>
                  </a:moveTo>
                  <a:lnTo>
                    <a:pt x="795731" y="1611376"/>
                  </a:lnTo>
                  <a:lnTo>
                    <a:pt x="1014006" y="1900110"/>
                  </a:lnTo>
                  <a:lnTo>
                    <a:pt x="0" y="1759191"/>
                  </a:lnTo>
                  <a:lnTo>
                    <a:pt x="140919" y="745185"/>
                  </a:lnTo>
                  <a:lnTo>
                    <a:pt x="359194" y="1033919"/>
                  </a:lnTo>
                  <a:lnTo>
                    <a:pt x="1726857" y="0"/>
                  </a:lnTo>
                  <a:lnTo>
                    <a:pt x="2163406" y="577456"/>
                  </a:lnTo>
                  <a:close/>
                </a:path>
              </a:pathLst>
            </a:custGeom>
            <a:ln w="349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32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grpSp>
        <p:nvGrpSpPr>
          <p:cNvPr id="3" name="object 3"/>
          <p:cNvGrpSpPr/>
          <p:nvPr/>
        </p:nvGrpSpPr>
        <p:grpSpPr>
          <a:xfrm>
            <a:off x="3407600" y="1507167"/>
            <a:ext cx="5293360" cy="1184275"/>
            <a:chOff x="3407600" y="1507167"/>
            <a:chExt cx="5293360" cy="1184275"/>
          </a:xfrm>
        </p:grpSpPr>
        <p:sp>
          <p:nvSpPr>
            <p:cNvPr id="4" name="object 4"/>
            <p:cNvSpPr/>
            <p:nvPr/>
          </p:nvSpPr>
          <p:spPr>
            <a:xfrm>
              <a:off x="3420618" y="1520183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073891" y="0"/>
                  </a:moveTo>
                  <a:lnTo>
                    <a:pt x="0" y="0"/>
                  </a:lnTo>
                  <a:lnTo>
                    <a:pt x="0" y="1158240"/>
                  </a:lnTo>
                  <a:lnTo>
                    <a:pt x="5073891" y="1158240"/>
                  </a:lnTo>
                  <a:lnTo>
                    <a:pt x="5118159" y="1153141"/>
                  </a:lnTo>
                  <a:lnTo>
                    <a:pt x="5158794" y="1138619"/>
                  </a:lnTo>
                  <a:lnTo>
                    <a:pt x="5194639" y="1115832"/>
                  </a:lnTo>
                  <a:lnTo>
                    <a:pt x="5224535" y="1085938"/>
                  </a:lnTo>
                  <a:lnTo>
                    <a:pt x="5247323" y="1050095"/>
                  </a:lnTo>
                  <a:lnTo>
                    <a:pt x="5261845" y="1009463"/>
                  </a:lnTo>
                  <a:lnTo>
                    <a:pt x="5266944" y="965200"/>
                  </a:lnTo>
                  <a:lnTo>
                    <a:pt x="5266944" y="193052"/>
                  </a:lnTo>
                  <a:lnTo>
                    <a:pt x="5261845" y="148788"/>
                  </a:lnTo>
                  <a:lnTo>
                    <a:pt x="5247323" y="108154"/>
                  </a:lnTo>
                  <a:lnTo>
                    <a:pt x="5224535" y="72309"/>
                  </a:lnTo>
                  <a:lnTo>
                    <a:pt x="5194639" y="42412"/>
                  </a:lnTo>
                  <a:lnTo>
                    <a:pt x="5158794" y="19622"/>
                  </a:lnTo>
                  <a:lnTo>
                    <a:pt x="5118159" y="5098"/>
                  </a:lnTo>
                  <a:lnTo>
                    <a:pt x="5073891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20618" y="1520184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266944" y="193052"/>
                  </a:moveTo>
                  <a:lnTo>
                    <a:pt x="5266944" y="965200"/>
                  </a:lnTo>
                  <a:lnTo>
                    <a:pt x="5261845" y="1009463"/>
                  </a:lnTo>
                  <a:lnTo>
                    <a:pt x="5247323" y="1050095"/>
                  </a:lnTo>
                  <a:lnTo>
                    <a:pt x="5224535" y="1085938"/>
                  </a:lnTo>
                  <a:lnTo>
                    <a:pt x="5194639" y="1115832"/>
                  </a:lnTo>
                  <a:lnTo>
                    <a:pt x="5158794" y="1138619"/>
                  </a:lnTo>
                  <a:lnTo>
                    <a:pt x="5118159" y="1153141"/>
                  </a:lnTo>
                  <a:lnTo>
                    <a:pt x="5073891" y="1158240"/>
                  </a:lnTo>
                  <a:lnTo>
                    <a:pt x="0" y="1158240"/>
                  </a:lnTo>
                  <a:lnTo>
                    <a:pt x="0" y="0"/>
                  </a:lnTo>
                  <a:lnTo>
                    <a:pt x="5073891" y="0"/>
                  </a:lnTo>
                  <a:lnTo>
                    <a:pt x="5118159" y="5098"/>
                  </a:lnTo>
                  <a:lnTo>
                    <a:pt x="5158794" y="19622"/>
                  </a:lnTo>
                  <a:lnTo>
                    <a:pt x="5194639" y="42412"/>
                  </a:lnTo>
                  <a:lnTo>
                    <a:pt x="5224535" y="72309"/>
                  </a:lnTo>
                  <a:lnTo>
                    <a:pt x="5247323" y="108154"/>
                  </a:lnTo>
                  <a:lnTo>
                    <a:pt x="5261845" y="148788"/>
                  </a:lnTo>
                  <a:lnTo>
                    <a:pt x="5266944" y="193052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483355" y="1725719"/>
            <a:ext cx="2585085" cy="6750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25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BSON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15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pp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5008" y="1360935"/>
            <a:ext cx="2988945" cy="1475740"/>
            <a:chOff x="445008" y="1360935"/>
            <a:chExt cx="2988945" cy="1475740"/>
          </a:xfrm>
        </p:grpSpPr>
        <p:sp>
          <p:nvSpPr>
            <p:cNvPr id="8" name="object 8"/>
            <p:cNvSpPr/>
            <p:nvPr/>
          </p:nvSpPr>
          <p:spPr>
            <a:xfrm>
              <a:off x="457962" y="1373889"/>
              <a:ext cx="2962910" cy="1449705"/>
            </a:xfrm>
            <a:custGeom>
              <a:avLst/>
              <a:gdLst/>
              <a:ahLst/>
              <a:cxnLst/>
              <a:rect l="l" t="t" r="r" b="b"/>
              <a:pathLst>
                <a:path w="2962910" h="1449705">
                  <a:moveTo>
                    <a:pt x="2721102" y="0"/>
                  </a:moveTo>
                  <a:lnTo>
                    <a:pt x="241554" y="0"/>
                  </a:lnTo>
                  <a:lnTo>
                    <a:pt x="192874" y="4907"/>
                  </a:lnTo>
                  <a:lnTo>
                    <a:pt x="147532" y="18981"/>
                  </a:lnTo>
                  <a:lnTo>
                    <a:pt x="106501" y="41251"/>
                  </a:lnTo>
                  <a:lnTo>
                    <a:pt x="70751" y="70746"/>
                  </a:lnTo>
                  <a:lnTo>
                    <a:pt x="41255" y="106495"/>
                  </a:lnTo>
                  <a:lnTo>
                    <a:pt x="18983" y="147527"/>
                  </a:lnTo>
                  <a:lnTo>
                    <a:pt x="4907" y="192870"/>
                  </a:lnTo>
                  <a:lnTo>
                    <a:pt x="0" y="241553"/>
                  </a:lnTo>
                  <a:lnTo>
                    <a:pt x="0" y="1207757"/>
                  </a:lnTo>
                  <a:lnTo>
                    <a:pt x="4907" y="1256441"/>
                  </a:lnTo>
                  <a:lnTo>
                    <a:pt x="18983" y="1301785"/>
                  </a:lnTo>
                  <a:lnTo>
                    <a:pt x="41255" y="1342819"/>
                  </a:lnTo>
                  <a:lnTo>
                    <a:pt x="70751" y="1378570"/>
                  </a:lnTo>
                  <a:lnTo>
                    <a:pt x="106501" y="1408068"/>
                  </a:lnTo>
                  <a:lnTo>
                    <a:pt x="147532" y="1430340"/>
                  </a:lnTo>
                  <a:lnTo>
                    <a:pt x="192874" y="1444416"/>
                  </a:lnTo>
                  <a:lnTo>
                    <a:pt x="241554" y="1449323"/>
                  </a:lnTo>
                  <a:lnTo>
                    <a:pt x="2721102" y="1449323"/>
                  </a:lnTo>
                  <a:lnTo>
                    <a:pt x="2769781" y="1444416"/>
                  </a:lnTo>
                  <a:lnTo>
                    <a:pt x="2815123" y="1430340"/>
                  </a:lnTo>
                  <a:lnTo>
                    <a:pt x="2856154" y="1408068"/>
                  </a:lnTo>
                  <a:lnTo>
                    <a:pt x="2891904" y="1378570"/>
                  </a:lnTo>
                  <a:lnTo>
                    <a:pt x="2921400" y="1342819"/>
                  </a:lnTo>
                  <a:lnTo>
                    <a:pt x="2943672" y="1301785"/>
                  </a:lnTo>
                  <a:lnTo>
                    <a:pt x="2957748" y="1256441"/>
                  </a:lnTo>
                  <a:lnTo>
                    <a:pt x="2962656" y="1207757"/>
                  </a:lnTo>
                  <a:lnTo>
                    <a:pt x="2962656" y="241553"/>
                  </a:lnTo>
                  <a:lnTo>
                    <a:pt x="2957748" y="192870"/>
                  </a:lnTo>
                  <a:lnTo>
                    <a:pt x="2943672" y="147527"/>
                  </a:lnTo>
                  <a:lnTo>
                    <a:pt x="2921400" y="106495"/>
                  </a:lnTo>
                  <a:lnTo>
                    <a:pt x="2891904" y="70746"/>
                  </a:lnTo>
                  <a:lnTo>
                    <a:pt x="2856154" y="41251"/>
                  </a:lnTo>
                  <a:lnTo>
                    <a:pt x="2815123" y="18981"/>
                  </a:lnTo>
                  <a:lnTo>
                    <a:pt x="2769781" y="4907"/>
                  </a:lnTo>
                  <a:lnTo>
                    <a:pt x="272110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7962" y="1373889"/>
              <a:ext cx="2962910" cy="1449705"/>
            </a:xfrm>
            <a:custGeom>
              <a:avLst/>
              <a:gdLst/>
              <a:ahLst/>
              <a:cxnLst/>
              <a:rect l="l" t="t" r="r" b="b"/>
              <a:pathLst>
                <a:path w="2962910" h="1449705">
                  <a:moveTo>
                    <a:pt x="0" y="241553"/>
                  </a:moveTo>
                  <a:lnTo>
                    <a:pt x="4907" y="192870"/>
                  </a:lnTo>
                  <a:lnTo>
                    <a:pt x="18983" y="147527"/>
                  </a:lnTo>
                  <a:lnTo>
                    <a:pt x="41255" y="106495"/>
                  </a:lnTo>
                  <a:lnTo>
                    <a:pt x="70751" y="70746"/>
                  </a:lnTo>
                  <a:lnTo>
                    <a:pt x="106501" y="41251"/>
                  </a:lnTo>
                  <a:lnTo>
                    <a:pt x="147532" y="18981"/>
                  </a:lnTo>
                  <a:lnTo>
                    <a:pt x="192874" y="4907"/>
                  </a:lnTo>
                  <a:lnTo>
                    <a:pt x="241554" y="0"/>
                  </a:lnTo>
                  <a:lnTo>
                    <a:pt x="2721102" y="0"/>
                  </a:lnTo>
                  <a:lnTo>
                    <a:pt x="2769781" y="4907"/>
                  </a:lnTo>
                  <a:lnTo>
                    <a:pt x="2815123" y="18981"/>
                  </a:lnTo>
                  <a:lnTo>
                    <a:pt x="2856154" y="41251"/>
                  </a:lnTo>
                  <a:lnTo>
                    <a:pt x="2891904" y="70746"/>
                  </a:lnTo>
                  <a:lnTo>
                    <a:pt x="2921400" y="106495"/>
                  </a:lnTo>
                  <a:lnTo>
                    <a:pt x="2943672" y="147527"/>
                  </a:lnTo>
                  <a:lnTo>
                    <a:pt x="2957748" y="192870"/>
                  </a:lnTo>
                  <a:lnTo>
                    <a:pt x="2962656" y="241553"/>
                  </a:lnTo>
                  <a:lnTo>
                    <a:pt x="2962656" y="1207757"/>
                  </a:lnTo>
                  <a:lnTo>
                    <a:pt x="2957748" y="1256441"/>
                  </a:lnTo>
                  <a:lnTo>
                    <a:pt x="2943672" y="1301785"/>
                  </a:lnTo>
                  <a:lnTo>
                    <a:pt x="2921400" y="1342819"/>
                  </a:lnTo>
                  <a:lnTo>
                    <a:pt x="2891904" y="1378570"/>
                  </a:lnTo>
                  <a:lnTo>
                    <a:pt x="2856154" y="1408068"/>
                  </a:lnTo>
                  <a:lnTo>
                    <a:pt x="2815123" y="1430340"/>
                  </a:lnTo>
                  <a:lnTo>
                    <a:pt x="2769781" y="1444416"/>
                  </a:lnTo>
                  <a:lnTo>
                    <a:pt x="2721102" y="1449323"/>
                  </a:lnTo>
                  <a:lnTo>
                    <a:pt x="241554" y="1449323"/>
                  </a:lnTo>
                  <a:lnTo>
                    <a:pt x="192874" y="1444416"/>
                  </a:lnTo>
                  <a:lnTo>
                    <a:pt x="147532" y="1430340"/>
                  </a:lnTo>
                  <a:lnTo>
                    <a:pt x="106501" y="1408068"/>
                  </a:lnTo>
                  <a:lnTo>
                    <a:pt x="70751" y="1378570"/>
                  </a:lnTo>
                  <a:lnTo>
                    <a:pt x="41255" y="1342819"/>
                  </a:lnTo>
                  <a:lnTo>
                    <a:pt x="18983" y="1301785"/>
                  </a:lnTo>
                  <a:lnTo>
                    <a:pt x="4907" y="1256441"/>
                  </a:lnTo>
                  <a:lnTo>
                    <a:pt x="0" y="1207757"/>
                  </a:lnTo>
                  <a:lnTo>
                    <a:pt x="0" y="24155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34744" y="1756997"/>
            <a:ext cx="160591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4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700" b="1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700" b="1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7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700" b="1" spc="-3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7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7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37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07600" y="3028118"/>
            <a:ext cx="5293360" cy="1184275"/>
            <a:chOff x="3407600" y="3028118"/>
            <a:chExt cx="5293360" cy="1184275"/>
          </a:xfrm>
        </p:grpSpPr>
        <p:sp>
          <p:nvSpPr>
            <p:cNvPr id="12" name="object 12"/>
            <p:cNvSpPr/>
            <p:nvPr/>
          </p:nvSpPr>
          <p:spPr>
            <a:xfrm>
              <a:off x="3420618" y="3041135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073891" y="0"/>
                  </a:moveTo>
                  <a:lnTo>
                    <a:pt x="0" y="0"/>
                  </a:lnTo>
                  <a:lnTo>
                    <a:pt x="0" y="1158240"/>
                  </a:lnTo>
                  <a:lnTo>
                    <a:pt x="5073891" y="1158240"/>
                  </a:lnTo>
                  <a:lnTo>
                    <a:pt x="5118159" y="1153141"/>
                  </a:lnTo>
                  <a:lnTo>
                    <a:pt x="5158794" y="1138619"/>
                  </a:lnTo>
                  <a:lnTo>
                    <a:pt x="5194639" y="1115832"/>
                  </a:lnTo>
                  <a:lnTo>
                    <a:pt x="5224535" y="1085938"/>
                  </a:lnTo>
                  <a:lnTo>
                    <a:pt x="5247323" y="1050095"/>
                  </a:lnTo>
                  <a:lnTo>
                    <a:pt x="5261845" y="1009463"/>
                  </a:lnTo>
                  <a:lnTo>
                    <a:pt x="5266944" y="965200"/>
                  </a:lnTo>
                  <a:lnTo>
                    <a:pt x="5266944" y="193052"/>
                  </a:lnTo>
                  <a:lnTo>
                    <a:pt x="5261845" y="148788"/>
                  </a:lnTo>
                  <a:lnTo>
                    <a:pt x="5247323" y="108154"/>
                  </a:lnTo>
                  <a:lnTo>
                    <a:pt x="5224535" y="72309"/>
                  </a:lnTo>
                  <a:lnTo>
                    <a:pt x="5194639" y="42412"/>
                  </a:lnTo>
                  <a:lnTo>
                    <a:pt x="5158794" y="19622"/>
                  </a:lnTo>
                  <a:lnTo>
                    <a:pt x="5118159" y="5098"/>
                  </a:lnTo>
                  <a:lnTo>
                    <a:pt x="5073891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20618" y="3041135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266944" y="193052"/>
                  </a:moveTo>
                  <a:lnTo>
                    <a:pt x="5266944" y="965200"/>
                  </a:lnTo>
                  <a:lnTo>
                    <a:pt x="5261845" y="1009463"/>
                  </a:lnTo>
                  <a:lnTo>
                    <a:pt x="5247323" y="1050095"/>
                  </a:lnTo>
                  <a:lnTo>
                    <a:pt x="5224535" y="1085938"/>
                  </a:lnTo>
                  <a:lnTo>
                    <a:pt x="5194639" y="1115832"/>
                  </a:lnTo>
                  <a:lnTo>
                    <a:pt x="5158794" y="1138619"/>
                  </a:lnTo>
                  <a:lnTo>
                    <a:pt x="5118159" y="1153141"/>
                  </a:lnTo>
                  <a:lnTo>
                    <a:pt x="5073891" y="1158240"/>
                  </a:lnTo>
                  <a:lnTo>
                    <a:pt x="0" y="1158240"/>
                  </a:lnTo>
                  <a:lnTo>
                    <a:pt x="0" y="0"/>
                  </a:lnTo>
                  <a:lnTo>
                    <a:pt x="5073891" y="0"/>
                  </a:lnTo>
                  <a:lnTo>
                    <a:pt x="5118159" y="5098"/>
                  </a:lnTo>
                  <a:lnTo>
                    <a:pt x="5158794" y="19622"/>
                  </a:lnTo>
                  <a:lnTo>
                    <a:pt x="5194639" y="42412"/>
                  </a:lnTo>
                  <a:lnTo>
                    <a:pt x="5224535" y="72309"/>
                  </a:lnTo>
                  <a:lnTo>
                    <a:pt x="5247323" y="108154"/>
                  </a:lnTo>
                  <a:lnTo>
                    <a:pt x="5261845" y="148788"/>
                  </a:lnTo>
                  <a:lnTo>
                    <a:pt x="5266944" y="193052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483355" y="3084060"/>
            <a:ext cx="2254250" cy="10007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25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Save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15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Insert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16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ss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ue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5008" y="2883414"/>
            <a:ext cx="2988945" cy="1473835"/>
            <a:chOff x="445008" y="2883414"/>
            <a:chExt cx="2988945" cy="1473835"/>
          </a:xfrm>
        </p:grpSpPr>
        <p:sp>
          <p:nvSpPr>
            <p:cNvPr id="16" name="object 16"/>
            <p:cNvSpPr/>
            <p:nvPr/>
          </p:nvSpPr>
          <p:spPr>
            <a:xfrm>
              <a:off x="457962" y="2896368"/>
              <a:ext cx="2962910" cy="1447800"/>
            </a:xfrm>
            <a:custGeom>
              <a:avLst/>
              <a:gdLst/>
              <a:ahLst/>
              <a:cxnLst/>
              <a:rect l="l" t="t" r="r" b="b"/>
              <a:pathLst>
                <a:path w="2962910" h="1447800">
                  <a:moveTo>
                    <a:pt x="2721356" y="0"/>
                  </a:moveTo>
                  <a:lnTo>
                    <a:pt x="241300" y="0"/>
                  </a:lnTo>
                  <a:lnTo>
                    <a:pt x="192671" y="4902"/>
                  </a:lnTo>
                  <a:lnTo>
                    <a:pt x="147377" y="18961"/>
                  </a:lnTo>
                  <a:lnTo>
                    <a:pt x="106389" y="41208"/>
                  </a:lnTo>
                  <a:lnTo>
                    <a:pt x="70677" y="70672"/>
                  </a:lnTo>
                  <a:lnTo>
                    <a:pt x="41211" y="106383"/>
                  </a:lnTo>
                  <a:lnTo>
                    <a:pt x="18963" y="147371"/>
                  </a:lnTo>
                  <a:lnTo>
                    <a:pt x="4902" y="192667"/>
                  </a:lnTo>
                  <a:lnTo>
                    <a:pt x="0" y="241300"/>
                  </a:lnTo>
                  <a:lnTo>
                    <a:pt x="0" y="1206487"/>
                  </a:lnTo>
                  <a:lnTo>
                    <a:pt x="4902" y="1255120"/>
                  </a:lnTo>
                  <a:lnTo>
                    <a:pt x="18963" y="1300417"/>
                  </a:lnTo>
                  <a:lnTo>
                    <a:pt x="41211" y="1341407"/>
                  </a:lnTo>
                  <a:lnTo>
                    <a:pt x="70677" y="1377121"/>
                  </a:lnTo>
                  <a:lnTo>
                    <a:pt x="106389" y="1406587"/>
                  </a:lnTo>
                  <a:lnTo>
                    <a:pt x="147377" y="1428836"/>
                  </a:lnTo>
                  <a:lnTo>
                    <a:pt x="192671" y="1442897"/>
                  </a:lnTo>
                  <a:lnTo>
                    <a:pt x="241300" y="1447800"/>
                  </a:lnTo>
                  <a:lnTo>
                    <a:pt x="2721356" y="1447800"/>
                  </a:lnTo>
                  <a:lnTo>
                    <a:pt x="2769984" y="1442897"/>
                  </a:lnTo>
                  <a:lnTo>
                    <a:pt x="2815278" y="1428836"/>
                  </a:lnTo>
                  <a:lnTo>
                    <a:pt x="2856266" y="1406587"/>
                  </a:lnTo>
                  <a:lnTo>
                    <a:pt x="2891978" y="1377121"/>
                  </a:lnTo>
                  <a:lnTo>
                    <a:pt x="2921444" y="1341407"/>
                  </a:lnTo>
                  <a:lnTo>
                    <a:pt x="2943692" y="1300417"/>
                  </a:lnTo>
                  <a:lnTo>
                    <a:pt x="2957753" y="1255120"/>
                  </a:lnTo>
                  <a:lnTo>
                    <a:pt x="2962656" y="1206487"/>
                  </a:lnTo>
                  <a:lnTo>
                    <a:pt x="2962656" y="241300"/>
                  </a:lnTo>
                  <a:lnTo>
                    <a:pt x="2957753" y="192667"/>
                  </a:lnTo>
                  <a:lnTo>
                    <a:pt x="2943692" y="147371"/>
                  </a:lnTo>
                  <a:lnTo>
                    <a:pt x="2921444" y="106383"/>
                  </a:lnTo>
                  <a:lnTo>
                    <a:pt x="2891978" y="70672"/>
                  </a:lnTo>
                  <a:lnTo>
                    <a:pt x="2856266" y="41208"/>
                  </a:lnTo>
                  <a:lnTo>
                    <a:pt x="2815278" y="18961"/>
                  </a:lnTo>
                  <a:lnTo>
                    <a:pt x="2769984" y="4902"/>
                  </a:lnTo>
                  <a:lnTo>
                    <a:pt x="272135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7962" y="2896368"/>
              <a:ext cx="2962910" cy="1447800"/>
            </a:xfrm>
            <a:custGeom>
              <a:avLst/>
              <a:gdLst/>
              <a:ahLst/>
              <a:cxnLst/>
              <a:rect l="l" t="t" r="r" b="b"/>
              <a:pathLst>
                <a:path w="2962910" h="1447800">
                  <a:moveTo>
                    <a:pt x="0" y="241300"/>
                  </a:moveTo>
                  <a:lnTo>
                    <a:pt x="4902" y="192667"/>
                  </a:lnTo>
                  <a:lnTo>
                    <a:pt x="18963" y="147371"/>
                  </a:lnTo>
                  <a:lnTo>
                    <a:pt x="41211" y="106383"/>
                  </a:lnTo>
                  <a:lnTo>
                    <a:pt x="70677" y="70672"/>
                  </a:lnTo>
                  <a:lnTo>
                    <a:pt x="106389" y="41208"/>
                  </a:lnTo>
                  <a:lnTo>
                    <a:pt x="147377" y="18961"/>
                  </a:lnTo>
                  <a:lnTo>
                    <a:pt x="192671" y="4902"/>
                  </a:lnTo>
                  <a:lnTo>
                    <a:pt x="241300" y="0"/>
                  </a:lnTo>
                  <a:lnTo>
                    <a:pt x="2721356" y="0"/>
                  </a:lnTo>
                  <a:lnTo>
                    <a:pt x="2769984" y="4902"/>
                  </a:lnTo>
                  <a:lnTo>
                    <a:pt x="2815278" y="18961"/>
                  </a:lnTo>
                  <a:lnTo>
                    <a:pt x="2856266" y="41208"/>
                  </a:lnTo>
                  <a:lnTo>
                    <a:pt x="2891978" y="70672"/>
                  </a:lnTo>
                  <a:lnTo>
                    <a:pt x="2921444" y="106383"/>
                  </a:lnTo>
                  <a:lnTo>
                    <a:pt x="2943692" y="147371"/>
                  </a:lnTo>
                  <a:lnTo>
                    <a:pt x="2957753" y="192667"/>
                  </a:lnTo>
                  <a:lnTo>
                    <a:pt x="2962656" y="241300"/>
                  </a:lnTo>
                  <a:lnTo>
                    <a:pt x="2962656" y="1206487"/>
                  </a:lnTo>
                  <a:lnTo>
                    <a:pt x="2957753" y="1255120"/>
                  </a:lnTo>
                  <a:lnTo>
                    <a:pt x="2943692" y="1300417"/>
                  </a:lnTo>
                  <a:lnTo>
                    <a:pt x="2921444" y="1341407"/>
                  </a:lnTo>
                  <a:lnTo>
                    <a:pt x="2891978" y="1377121"/>
                  </a:lnTo>
                  <a:lnTo>
                    <a:pt x="2856266" y="1406587"/>
                  </a:lnTo>
                  <a:lnTo>
                    <a:pt x="2815278" y="1428836"/>
                  </a:lnTo>
                  <a:lnTo>
                    <a:pt x="2769984" y="1442897"/>
                  </a:lnTo>
                  <a:lnTo>
                    <a:pt x="2721356" y="1447800"/>
                  </a:lnTo>
                  <a:lnTo>
                    <a:pt x="241300" y="1447800"/>
                  </a:lnTo>
                  <a:lnTo>
                    <a:pt x="192671" y="1442897"/>
                  </a:lnTo>
                  <a:lnTo>
                    <a:pt x="147377" y="1428836"/>
                  </a:lnTo>
                  <a:lnTo>
                    <a:pt x="106389" y="1406587"/>
                  </a:lnTo>
                  <a:lnTo>
                    <a:pt x="70677" y="1377121"/>
                  </a:lnTo>
                  <a:lnTo>
                    <a:pt x="41211" y="1341407"/>
                  </a:lnTo>
                  <a:lnTo>
                    <a:pt x="18963" y="1300417"/>
                  </a:lnTo>
                  <a:lnTo>
                    <a:pt x="4902" y="1255120"/>
                  </a:lnTo>
                  <a:lnTo>
                    <a:pt x="0" y="1206487"/>
                  </a:lnTo>
                  <a:lnTo>
                    <a:pt x="0" y="24130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61243" y="3019869"/>
            <a:ext cx="2353310" cy="110553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indent="708660">
              <a:lnSpc>
                <a:spcPts val="4070"/>
              </a:lnSpc>
              <a:spcBef>
                <a:spcPts val="540"/>
              </a:spcBef>
            </a:pPr>
            <a:r>
              <a:rPr sz="3700" b="1" spc="-4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New </a:t>
            </a:r>
            <a:r>
              <a:rPr sz="3700" b="1" spc="-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700" b="1" spc="-2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700" b="1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7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cum</a:t>
            </a:r>
            <a:r>
              <a:rPr sz="3700" b="1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7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700" b="1" spc="-2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700" b="1" spc="-3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37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07600" y="4549070"/>
            <a:ext cx="5293360" cy="1184275"/>
            <a:chOff x="3407600" y="4549070"/>
            <a:chExt cx="5293360" cy="1184275"/>
          </a:xfrm>
        </p:grpSpPr>
        <p:sp>
          <p:nvSpPr>
            <p:cNvPr id="20" name="object 20"/>
            <p:cNvSpPr/>
            <p:nvPr/>
          </p:nvSpPr>
          <p:spPr>
            <a:xfrm>
              <a:off x="3420618" y="4562087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073891" y="0"/>
                  </a:moveTo>
                  <a:lnTo>
                    <a:pt x="0" y="0"/>
                  </a:lnTo>
                  <a:lnTo>
                    <a:pt x="0" y="1158239"/>
                  </a:lnTo>
                  <a:lnTo>
                    <a:pt x="5073891" y="1158239"/>
                  </a:lnTo>
                  <a:lnTo>
                    <a:pt x="5118159" y="1153141"/>
                  </a:lnTo>
                  <a:lnTo>
                    <a:pt x="5158794" y="1138619"/>
                  </a:lnTo>
                  <a:lnTo>
                    <a:pt x="5194639" y="1115832"/>
                  </a:lnTo>
                  <a:lnTo>
                    <a:pt x="5224535" y="1085938"/>
                  </a:lnTo>
                  <a:lnTo>
                    <a:pt x="5247323" y="1050095"/>
                  </a:lnTo>
                  <a:lnTo>
                    <a:pt x="5261845" y="1009463"/>
                  </a:lnTo>
                  <a:lnTo>
                    <a:pt x="5266944" y="965199"/>
                  </a:lnTo>
                  <a:lnTo>
                    <a:pt x="5266944" y="193052"/>
                  </a:lnTo>
                  <a:lnTo>
                    <a:pt x="5261845" y="148788"/>
                  </a:lnTo>
                  <a:lnTo>
                    <a:pt x="5247323" y="108154"/>
                  </a:lnTo>
                  <a:lnTo>
                    <a:pt x="5224535" y="72309"/>
                  </a:lnTo>
                  <a:lnTo>
                    <a:pt x="5194639" y="42412"/>
                  </a:lnTo>
                  <a:lnTo>
                    <a:pt x="5158794" y="19622"/>
                  </a:lnTo>
                  <a:lnTo>
                    <a:pt x="5118159" y="5098"/>
                  </a:lnTo>
                  <a:lnTo>
                    <a:pt x="5073891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420618" y="4562087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266944" y="193052"/>
                  </a:moveTo>
                  <a:lnTo>
                    <a:pt x="5266944" y="965199"/>
                  </a:lnTo>
                  <a:lnTo>
                    <a:pt x="5261845" y="1009463"/>
                  </a:lnTo>
                  <a:lnTo>
                    <a:pt x="5247323" y="1050095"/>
                  </a:lnTo>
                  <a:lnTo>
                    <a:pt x="5224535" y="1085938"/>
                  </a:lnTo>
                  <a:lnTo>
                    <a:pt x="5194639" y="1115832"/>
                  </a:lnTo>
                  <a:lnTo>
                    <a:pt x="5158794" y="1138619"/>
                  </a:lnTo>
                  <a:lnTo>
                    <a:pt x="5118159" y="1153141"/>
                  </a:lnTo>
                  <a:lnTo>
                    <a:pt x="5073891" y="1158239"/>
                  </a:lnTo>
                  <a:lnTo>
                    <a:pt x="0" y="1158239"/>
                  </a:lnTo>
                  <a:lnTo>
                    <a:pt x="0" y="0"/>
                  </a:lnTo>
                  <a:lnTo>
                    <a:pt x="5073891" y="0"/>
                  </a:lnTo>
                  <a:lnTo>
                    <a:pt x="5118159" y="5098"/>
                  </a:lnTo>
                  <a:lnTo>
                    <a:pt x="5158794" y="19622"/>
                  </a:lnTo>
                  <a:lnTo>
                    <a:pt x="5194639" y="42412"/>
                  </a:lnTo>
                  <a:lnTo>
                    <a:pt x="5224535" y="72309"/>
                  </a:lnTo>
                  <a:lnTo>
                    <a:pt x="5247323" y="108154"/>
                  </a:lnTo>
                  <a:lnTo>
                    <a:pt x="5261845" y="148788"/>
                  </a:lnTo>
                  <a:lnTo>
                    <a:pt x="5266944" y="193052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483355" y="4768286"/>
            <a:ext cx="1967864" cy="6750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25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Update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15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20" dirty="0">
                <a:latin typeface="Tahoma" panose="020B0604030504040204"/>
                <a:cs typeface="Tahoma" panose="020B0604030504040204"/>
              </a:rPr>
              <a:t>FindAndModify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5008" y="4404363"/>
            <a:ext cx="2988945" cy="1475740"/>
            <a:chOff x="445008" y="4404363"/>
            <a:chExt cx="2988945" cy="1475740"/>
          </a:xfrm>
        </p:grpSpPr>
        <p:sp>
          <p:nvSpPr>
            <p:cNvPr id="24" name="object 24"/>
            <p:cNvSpPr/>
            <p:nvPr/>
          </p:nvSpPr>
          <p:spPr>
            <a:xfrm>
              <a:off x="457962" y="4417317"/>
              <a:ext cx="2962910" cy="1449705"/>
            </a:xfrm>
            <a:custGeom>
              <a:avLst/>
              <a:gdLst/>
              <a:ahLst/>
              <a:cxnLst/>
              <a:rect l="l" t="t" r="r" b="b"/>
              <a:pathLst>
                <a:path w="2962910" h="1449704">
                  <a:moveTo>
                    <a:pt x="2721102" y="0"/>
                  </a:moveTo>
                  <a:lnTo>
                    <a:pt x="241554" y="0"/>
                  </a:lnTo>
                  <a:lnTo>
                    <a:pt x="192874" y="4907"/>
                  </a:lnTo>
                  <a:lnTo>
                    <a:pt x="147532" y="18981"/>
                  </a:lnTo>
                  <a:lnTo>
                    <a:pt x="106501" y="41251"/>
                  </a:lnTo>
                  <a:lnTo>
                    <a:pt x="70751" y="70746"/>
                  </a:lnTo>
                  <a:lnTo>
                    <a:pt x="41255" y="106495"/>
                  </a:lnTo>
                  <a:lnTo>
                    <a:pt x="18983" y="147527"/>
                  </a:lnTo>
                  <a:lnTo>
                    <a:pt x="4907" y="192870"/>
                  </a:lnTo>
                  <a:lnTo>
                    <a:pt x="0" y="241554"/>
                  </a:lnTo>
                  <a:lnTo>
                    <a:pt x="0" y="1207757"/>
                  </a:lnTo>
                  <a:lnTo>
                    <a:pt x="4907" y="1256441"/>
                  </a:lnTo>
                  <a:lnTo>
                    <a:pt x="18983" y="1301785"/>
                  </a:lnTo>
                  <a:lnTo>
                    <a:pt x="41255" y="1342819"/>
                  </a:lnTo>
                  <a:lnTo>
                    <a:pt x="70751" y="1378570"/>
                  </a:lnTo>
                  <a:lnTo>
                    <a:pt x="106501" y="1408068"/>
                  </a:lnTo>
                  <a:lnTo>
                    <a:pt x="147532" y="1430340"/>
                  </a:lnTo>
                  <a:lnTo>
                    <a:pt x="192874" y="1444416"/>
                  </a:lnTo>
                  <a:lnTo>
                    <a:pt x="241554" y="1449324"/>
                  </a:lnTo>
                  <a:lnTo>
                    <a:pt x="2721102" y="1449324"/>
                  </a:lnTo>
                  <a:lnTo>
                    <a:pt x="2769781" y="1444416"/>
                  </a:lnTo>
                  <a:lnTo>
                    <a:pt x="2815123" y="1430340"/>
                  </a:lnTo>
                  <a:lnTo>
                    <a:pt x="2856154" y="1408068"/>
                  </a:lnTo>
                  <a:lnTo>
                    <a:pt x="2891904" y="1378570"/>
                  </a:lnTo>
                  <a:lnTo>
                    <a:pt x="2921400" y="1342819"/>
                  </a:lnTo>
                  <a:lnTo>
                    <a:pt x="2943672" y="1301785"/>
                  </a:lnTo>
                  <a:lnTo>
                    <a:pt x="2957748" y="1256441"/>
                  </a:lnTo>
                  <a:lnTo>
                    <a:pt x="2962656" y="1207757"/>
                  </a:lnTo>
                  <a:lnTo>
                    <a:pt x="2962656" y="241554"/>
                  </a:lnTo>
                  <a:lnTo>
                    <a:pt x="2957748" y="192870"/>
                  </a:lnTo>
                  <a:lnTo>
                    <a:pt x="2943672" y="147527"/>
                  </a:lnTo>
                  <a:lnTo>
                    <a:pt x="2921400" y="106495"/>
                  </a:lnTo>
                  <a:lnTo>
                    <a:pt x="2891904" y="70746"/>
                  </a:lnTo>
                  <a:lnTo>
                    <a:pt x="2856154" y="41251"/>
                  </a:lnTo>
                  <a:lnTo>
                    <a:pt x="2815123" y="18981"/>
                  </a:lnTo>
                  <a:lnTo>
                    <a:pt x="2769781" y="4907"/>
                  </a:lnTo>
                  <a:lnTo>
                    <a:pt x="272110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7962" y="4417317"/>
              <a:ext cx="2962910" cy="1449705"/>
            </a:xfrm>
            <a:custGeom>
              <a:avLst/>
              <a:gdLst/>
              <a:ahLst/>
              <a:cxnLst/>
              <a:rect l="l" t="t" r="r" b="b"/>
              <a:pathLst>
                <a:path w="2962910" h="1449704">
                  <a:moveTo>
                    <a:pt x="0" y="241554"/>
                  </a:moveTo>
                  <a:lnTo>
                    <a:pt x="4907" y="192870"/>
                  </a:lnTo>
                  <a:lnTo>
                    <a:pt x="18983" y="147527"/>
                  </a:lnTo>
                  <a:lnTo>
                    <a:pt x="41255" y="106495"/>
                  </a:lnTo>
                  <a:lnTo>
                    <a:pt x="70751" y="70746"/>
                  </a:lnTo>
                  <a:lnTo>
                    <a:pt x="106501" y="41251"/>
                  </a:lnTo>
                  <a:lnTo>
                    <a:pt x="147532" y="18981"/>
                  </a:lnTo>
                  <a:lnTo>
                    <a:pt x="192874" y="4907"/>
                  </a:lnTo>
                  <a:lnTo>
                    <a:pt x="241554" y="0"/>
                  </a:lnTo>
                  <a:lnTo>
                    <a:pt x="2721102" y="0"/>
                  </a:lnTo>
                  <a:lnTo>
                    <a:pt x="2769781" y="4907"/>
                  </a:lnTo>
                  <a:lnTo>
                    <a:pt x="2815123" y="18981"/>
                  </a:lnTo>
                  <a:lnTo>
                    <a:pt x="2856154" y="41251"/>
                  </a:lnTo>
                  <a:lnTo>
                    <a:pt x="2891904" y="70746"/>
                  </a:lnTo>
                  <a:lnTo>
                    <a:pt x="2921400" y="106495"/>
                  </a:lnTo>
                  <a:lnTo>
                    <a:pt x="2943672" y="147527"/>
                  </a:lnTo>
                  <a:lnTo>
                    <a:pt x="2957748" y="192870"/>
                  </a:lnTo>
                  <a:lnTo>
                    <a:pt x="2962656" y="241554"/>
                  </a:lnTo>
                  <a:lnTo>
                    <a:pt x="2962656" y="1207757"/>
                  </a:lnTo>
                  <a:lnTo>
                    <a:pt x="2957748" y="1256441"/>
                  </a:lnTo>
                  <a:lnTo>
                    <a:pt x="2943672" y="1301785"/>
                  </a:lnTo>
                  <a:lnTo>
                    <a:pt x="2921400" y="1342819"/>
                  </a:lnTo>
                  <a:lnTo>
                    <a:pt x="2891904" y="1378570"/>
                  </a:lnTo>
                  <a:lnTo>
                    <a:pt x="2856154" y="1408068"/>
                  </a:lnTo>
                  <a:lnTo>
                    <a:pt x="2815123" y="1430340"/>
                  </a:lnTo>
                  <a:lnTo>
                    <a:pt x="2769781" y="1444416"/>
                  </a:lnTo>
                  <a:lnTo>
                    <a:pt x="2721102" y="1449324"/>
                  </a:lnTo>
                  <a:lnTo>
                    <a:pt x="241554" y="1449324"/>
                  </a:lnTo>
                  <a:lnTo>
                    <a:pt x="192874" y="1444416"/>
                  </a:lnTo>
                  <a:lnTo>
                    <a:pt x="147532" y="1430340"/>
                  </a:lnTo>
                  <a:lnTo>
                    <a:pt x="106501" y="1408068"/>
                  </a:lnTo>
                  <a:lnTo>
                    <a:pt x="70751" y="1378570"/>
                  </a:lnTo>
                  <a:lnTo>
                    <a:pt x="41255" y="1342819"/>
                  </a:lnTo>
                  <a:lnTo>
                    <a:pt x="18983" y="1301785"/>
                  </a:lnTo>
                  <a:lnTo>
                    <a:pt x="4907" y="1256441"/>
                  </a:lnTo>
                  <a:lnTo>
                    <a:pt x="0" y="1207757"/>
                  </a:lnTo>
                  <a:lnTo>
                    <a:pt x="0" y="24155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078357" y="4799564"/>
            <a:ext cx="171958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700" b="1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700" b="1" spc="-2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7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700" b="1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7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es</a:t>
            </a:r>
            <a:endParaRPr sz="3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5586" y="446023"/>
            <a:ext cx="1532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latin typeface="Tahoma" panose="020B0604030504040204"/>
                <a:cs typeface="Tahoma" panose="020B0604030504040204"/>
              </a:rPr>
              <a:t>Overview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5008" y="1392942"/>
            <a:ext cx="8255634" cy="1393190"/>
            <a:chOff x="445008" y="1392942"/>
            <a:chExt cx="8255634" cy="1393190"/>
          </a:xfrm>
        </p:grpSpPr>
        <p:sp>
          <p:nvSpPr>
            <p:cNvPr id="4" name="object 4"/>
            <p:cNvSpPr/>
            <p:nvPr/>
          </p:nvSpPr>
          <p:spPr>
            <a:xfrm>
              <a:off x="457962" y="1405896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5">
                  <a:moveTo>
                    <a:pt x="8001761" y="0"/>
                  </a:moveTo>
                  <a:lnTo>
                    <a:pt x="227838" y="0"/>
                  </a:lnTo>
                  <a:lnTo>
                    <a:pt x="181920" y="4628"/>
                  </a:lnTo>
                  <a:lnTo>
                    <a:pt x="139153" y="17904"/>
                  </a:lnTo>
                  <a:lnTo>
                    <a:pt x="100451" y="38911"/>
                  </a:lnTo>
                  <a:lnTo>
                    <a:pt x="66732" y="66732"/>
                  </a:lnTo>
                  <a:lnTo>
                    <a:pt x="38911" y="100451"/>
                  </a:lnTo>
                  <a:lnTo>
                    <a:pt x="17904" y="139153"/>
                  </a:lnTo>
                  <a:lnTo>
                    <a:pt x="4628" y="181920"/>
                  </a:lnTo>
                  <a:lnTo>
                    <a:pt x="0" y="227837"/>
                  </a:lnTo>
                  <a:lnTo>
                    <a:pt x="0" y="1139177"/>
                  </a:lnTo>
                  <a:lnTo>
                    <a:pt x="4628" y="1185095"/>
                  </a:lnTo>
                  <a:lnTo>
                    <a:pt x="17904" y="1227864"/>
                  </a:lnTo>
                  <a:lnTo>
                    <a:pt x="38911" y="1266567"/>
                  </a:lnTo>
                  <a:lnTo>
                    <a:pt x="66732" y="1300289"/>
                  </a:lnTo>
                  <a:lnTo>
                    <a:pt x="100451" y="1328112"/>
                  </a:lnTo>
                  <a:lnTo>
                    <a:pt x="139153" y="1349121"/>
                  </a:lnTo>
                  <a:lnTo>
                    <a:pt x="181920" y="1362398"/>
                  </a:lnTo>
                  <a:lnTo>
                    <a:pt x="227838" y="1367028"/>
                  </a:lnTo>
                  <a:lnTo>
                    <a:pt x="8001761" y="1367028"/>
                  </a:lnTo>
                  <a:lnTo>
                    <a:pt x="8047679" y="1362398"/>
                  </a:lnTo>
                  <a:lnTo>
                    <a:pt x="8090446" y="1349121"/>
                  </a:lnTo>
                  <a:lnTo>
                    <a:pt x="8129148" y="1328112"/>
                  </a:lnTo>
                  <a:lnTo>
                    <a:pt x="8162867" y="1300289"/>
                  </a:lnTo>
                  <a:lnTo>
                    <a:pt x="8190688" y="1266567"/>
                  </a:lnTo>
                  <a:lnTo>
                    <a:pt x="8211695" y="1227864"/>
                  </a:lnTo>
                  <a:lnTo>
                    <a:pt x="8224971" y="1185095"/>
                  </a:lnTo>
                  <a:lnTo>
                    <a:pt x="8229600" y="1139177"/>
                  </a:lnTo>
                  <a:lnTo>
                    <a:pt x="8229600" y="227837"/>
                  </a:lnTo>
                  <a:lnTo>
                    <a:pt x="8224971" y="181920"/>
                  </a:lnTo>
                  <a:lnTo>
                    <a:pt x="8211695" y="139153"/>
                  </a:lnTo>
                  <a:lnTo>
                    <a:pt x="8190688" y="100451"/>
                  </a:lnTo>
                  <a:lnTo>
                    <a:pt x="8162867" y="66732"/>
                  </a:lnTo>
                  <a:lnTo>
                    <a:pt x="8129148" y="38911"/>
                  </a:lnTo>
                  <a:lnTo>
                    <a:pt x="8090446" y="17904"/>
                  </a:lnTo>
                  <a:lnTo>
                    <a:pt x="8047679" y="4628"/>
                  </a:lnTo>
                  <a:lnTo>
                    <a:pt x="800176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962" y="1405896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5">
                  <a:moveTo>
                    <a:pt x="0" y="227837"/>
                  </a:moveTo>
                  <a:lnTo>
                    <a:pt x="4628" y="181920"/>
                  </a:lnTo>
                  <a:lnTo>
                    <a:pt x="17904" y="139153"/>
                  </a:lnTo>
                  <a:lnTo>
                    <a:pt x="38911" y="100451"/>
                  </a:lnTo>
                  <a:lnTo>
                    <a:pt x="66732" y="66732"/>
                  </a:lnTo>
                  <a:lnTo>
                    <a:pt x="100451" y="38911"/>
                  </a:lnTo>
                  <a:lnTo>
                    <a:pt x="139153" y="17904"/>
                  </a:lnTo>
                  <a:lnTo>
                    <a:pt x="181920" y="4628"/>
                  </a:lnTo>
                  <a:lnTo>
                    <a:pt x="227838" y="0"/>
                  </a:lnTo>
                  <a:lnTo>
                    <a:pt x="8001761" y="0"/>
                  </a:lnTo>
                  <a:lnTo>
                    <a:pt x="8047679" y="4628"/>
                  </a:lnTo>
                  <a:lnTo>
                    <a:pt x="8090446" y="17904"/>
                  </a:lnTo>
                  <a:lnTo>
                    <a:pt x="8129148" y="38911"/>
                  </a:lnTo>
                  <a:lnTo>
                    <a:pt x="8162867" y="66732"/>
                  </a:lnTo>
                  <a:lnTo>
                    <a:pt x="8190688" y="100451"/>
                  </a:lnTo>
                  <a:lnTo>
                    <a:pt x="8211695" y="139153"/>
                  </a:lnTo>
                  <a:lnTo>
                    <a:pt x="8224971" y="181920"/>
                  </a:lnTo>
                  <a:lnTo>
                    <a:pt x="8229600" y="227837"/>
                  </a:lnTo>
                  <a:lnTo>
                    <a:pt x="8229600" y="1139177"/>
                  </a:lnTo>
                  <a:lnTo>
                    <a:pt x="8224971" y="1185095"/>
                  </a:lnTo>
                  <a:lnTo>
                    <a:pt x="8211695" y="1227864"/>
                  </a:lnTo>
                  <a:lnTo>
                    <a:pt x="8190688" y="1266567"/>
                  </a:lnTo>
                  <a:lnTo>
                    <a:pt x="8162867" y="1300289"/>
                  </a:lnTo>
                  <a:lnTo>
                    <a:pt x="8129148" y="1328112"/>
                  </a:lnTo>
                  <a:lnTo>
                    <a:pt x="8090446" y="1349121"/>
                  </a:lnTo>
                  <a:lnTo>
                    <a:pt x="8047679" y="1362398"/>
                  </a:lnTo>
                  <a:lnTo>
                    <a:pt x="8001761" y="1367028"/>
                  </a:lnTo>
                  <a:lnTo>
                    <a:pt x="227838" y="1367028"/>
                  </a:lnTo>
                  <a:lnTo>
                    <a:pt x="181920" y="1362398"/>
                  </a:lnTo>
                  <a:lnTo>
                    <a:pt x="139153" y="1349121"/>
                  </a:lnTo>
                  <a:lnTo>
                    <a:pt x="100451" y="1328112"/>
                  </a:lnTo>
                  <a:lnTo>
                    <a:pt x="66732" y="1300289"/>
                  </a:lnTo>
                  <a:lnTo>
                    <a:pt x="38911" y="1266567"/>
                  </a:lnTo>
                  <a:lnTo>
                    <a:pt x="17904" y="1227864"/>
                  </a:lnTo>
                  <a:lnTo>
                    <a:pt x="4628" y="1185095"/>
                  </a:lnTo>
                  <a:lnTo>
                    <a:pt x="0" y="1139177"/>
                  </a:lnTo>
                  <a:lnTo>
                    <a:pt x="0" y="22783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445008" y="2923037"/>
            <a:ext cx="8255634" cy="1394460"/>
            <a:chOff x="445008" y="2923037"/>
            <a:chExt cx="8255634" cy="1394460"/>
          </a:xfrm>
        </p:grpSpPr>
        <p:sp>
          <p:nvSpPr>
            <p:cNvPr id="7" name="object 7"/>
            <p:cNvSpPr/>
            <p:nvPr/>
          </p:nvSpPr>
          <p:spPr>
            <a:xfrm>
              <a:off x="457962" y="2935991"/>
              <a:ext cx="8229600" cy="1369060"/>
            </a:xfrm>
            <a:custGeom>
              <a:avLst/>
              <a:gdLst/>
              <a:ahLst/>
              <a:cxnLst/>
              <a:rect l="l" t="t" r="r" b="b"/>
              <a:pathLst>
                <a:path w="8229600" h="1369060">
                  <a:moveTo>
                    <a:pt x="8001508" y="0"/>
                  </a:moveTo>
                  <a:lnTo>
                    <a:pt x="228092" y="0"/>
                  </a:lnTo>
                  <a:lnTo>
                    <a:pt x="182123" y="4634"/>
                  </a:lnTo>
                  <a:lnTo>
                    <a:pt x="139308" y="17924"/>
                  </a:lnTo>
                  <a:lnTo>
                    <a:pt x="100563" y="38954"/>
                  </a:lnTo>
                  <a:lnTo>
                    <a:pt x="66806" y="66806"/>
                  </a:lnTo>
                  <a:lnTo>
                    <a:pt x="38954" y="100563"/>
                  </a:lnTo>
                  <a:lnTo>
                    <a:pt x="17924" y="139308"/>
                  </a:lnTo>
                  <a:lnTo>
                    <a:pt x="4634" y="182123"/>
                  </a:lnTo>
                  <a:lnTo>
                    <a:pt x="0" y="228091"/>
                  </a:lnTo>
                  <a:lnTo>
                    <a:pt x="0" y="1140447"/>
                  </a:lnTo>
                  <a:lnTo>
                    <a:pt x="4634" y="1186419"/>
                  </a:lnTo>
                  <a:lnTo>
                    <a:pt x="17924" y="1229238"/>
                  </a:lnTo>
                  <a:lnTo>
                    <a:pt x="38954" y="1267985"/>
                  </a:lnTo>
                  <a:lnTo>
                    <a:pt x="66806" y="1301743"/>
                  </a:lnTo>
                  <a:lnTo>
                    <a:pt x="100563" y="1329596"/>
                  </a:lnTo>
                  <a:lnTo>
                    <a:pt x="139308" y="1350627"/>
                  </a:lnTo>
                  <a:lnTo>
                    <a:pt x="182123" y="1363917"/>
                  </a:lnTo>
                  <a:lnTo>
                    <a:pt x="228092" y="1368551"/>
                  </a:lnTo>
                  <a:lnTo>
                    <a:pt x="8001508" y="1368551"/>
                  </a:lnTo>
                  <a:lnTo>
                    <a:pt x="8047476" y="1363917"/>
                  </a:lnTo>
                  <a:lnTo>
                    <a:pt x="8090291" y="1350627"/>
                  </a:lnTo>
                  <a:lnTo>
                    <a:pt x="8129036" y="1329596"/>
                  </a:lnTo>
                  <a:lnTo>
                    <a:pt x="8162793" y="1301743"/>
                  </a:lnTo>
                  <a:lnTo>
                    <a:pt x="8190645" y="1267985"/>
                  </a:lnTo>
                  <a:lnTo>
                    <a:pt x="8211675" y="1229238"/>
                  </a:lnTo>
                  <a:lnTo>
                    <a:pt x="8224965" y="1186419"/>
                  </a:lnTo>
                  <a:lnTo>
                    <a:pt x="8229600" y="1140447"/>
                  </a:lnTo>
                  <a:lnTo>
                    <a:pt x="8229600" y="228091"/>
                  </a:lnTo>
                  <a:lnTo>
                    <a:pt x="8224965" y="182123"/>
                  </a:lnTo>
                  <a:lnTo>
                    <a:pt x="8211675" y="139308"/>
                  </a:lnTo>
                  <a:lnTo>
                    <a:pt x="8190645" y="100563"/>
                  </a:lnTo>
                  <a:lnTo>
                    <a:pt x="8162793" y="66806"/>
                  </a:lnTo>
                  <a:lnTo>
                    <a:pt x="8129036" y="38954"/>
                  </a:lnTo>
                  <a:lnTo>
                    <a:pt x="8090291" y="17924"/>
                  </a:lnTo>
                  <a:lnTo>
                    <a:pt x="8047476" y="4634"/>
                  </a:lnTo>
                  <a:lnTo>
                    <a:pt x="8001508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962" y="2935991"/>
              <a:ext cx="8229600" cy="1369060"/>
            </a:xfrm>
            <a:custGeom>
              <a:avLst/>
              <a:gdLst/>
              <a:ahLst/>
              <a:cxnLst/>
              <a:rect l="l" t="t" r="r" b="b"/>
              <a:pathLst>
                <a:path w="8229600" h="1369060">
                  <a:moveTo>
                    <a:pt x="0" y="228091"/>
                  </a:moveTo>
                  <a:lnTo>
                    <a:pt x="4634" y="182123"/>
                  </a:lnTo>
                  <a:lnTo>
                    <a:pt x="17924" y="139308"/>
                  </a:lnTo>
                  <a:lnTo>
                    <a:pt x="38954" y="100563"/>
                  </a:lnTo>
                  <a:lnTo>
                    <a:pt x="66806" y="66806"/>
                  </a:lnTo>
                  <a:lnTo>
                    <a:pt x="100563" y="38954"/>
                  </a:lnTo>
                  <a:lnTo>
                    <a:pt x="139308" y="17924"/>
                  </a:lnTo>
                  <a:lnTo>
                    <a:pt x="182123" y="4634"/>
                  </a:lnTo>
                  <a:lnTo>
                    <a:pt x="228092" y="0"/>
                  </a:lnTo>
                  <a:lnTo>
                    <a:pt x="8001508" y="0"/>
                  </a:lnTo>
                  <a:lnTo>
                    <a:pt x="8047476" y="4634"/>
                  </a:lnTo>
                  <a:lnTo>
                    <a:pt x="8090291" y="17924"/>
                  </a:lnTo>
                  <a:lnTo>
                    <a:pt x="8129036" y="38954"/>
                  </a:lnTo>
                  <a:lnTo>
                    <a:pt x="8162793" y="66806"/>
                  </a:lnTo>
                  <a:lnTo>
                    <a:pt x="8190645" y="100563"/>
                  </a:lnTo>
                  <a:lnTo>
                    <a:pt x="8211675" y="139308"/>
                  </a:lnTo>
                  <a:lnTo>
                    <a:pt x="8224965" y="182123"/>
                  </a:lnTo>
                  <a:lnTo>
                    <a:pt x="8229600" y="228091"/>
                  </a:lnTo>
                  <a:lnTo>
                    <a:pt x="8229600" y="1140447"/>
                  </a:lnTo>
                  <a:lnTo>
                    <a:pt x="8224965" y="1186419"/>
                  </a:lnTo>
                  <a:lnTo>
                    <a:pt x="8211675" y="1229238"/>
                  </a:lnTo>
                  <a:lnTo>
                    <a:pt x="8190645" y="1267985"/>
                  </a:lnTo>
                  <a:lnTo>
                    <a:pt x="8162793" y="1301743"/>
                  </a:lnTo>
                  <a:lnTo>
                    <a:pt x="8129036" y="1329596"/>
                  </a:lnTo>
                  <a:lnTo>
                    <a:pt x="8090291" y="1350627"/>
                  </a:lnTo>
                  <a:lnTo>
                    <a:pt x="8047476" y="1363917"/>
                  </a:lnTo>
                  <a:lnTo>
                    <a:pt x="8001508" y="1368551"/>
                  </a:lnTo>
                  <a:lnTo>
                    <a:pt x="228092" y="1368551"/>
                  </a:lnTo>
                  <a:lnTo>
                    <a:pt x="182123" y="1363917"/>
                  </a:lnTo>
                  <a:lnTo>
                    <a:pt x="139308" y="1350627"/>
                  </a:lnTo>
                  <a:lnTo>
                    <a:pt x="100563" y="1329596"/>
                  </a:lnTo>
                  <a:lnTo>
                    <a:pt x="66806" y="1301743"/>
                  </a:lnTo>
                  <a:lnTo>
                    <a:pt x="38954" y="1267985"/>
                  </a:lnTo>
                  <a:lnTo>
                    <a:pt x="17924" y="1229238"/>
                  </a:lnTo>
                  <a:lnTo>
                    <a:pt x="4634" y="1186419"/>
                  </a:lnTo>
                  <a:lnTo>
                    <a:pt x="0" y="1140447"/>
                  </a:lnTo>
                  <a:lnTo>
                    <a:pt x="0" y="22809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445008" y="4454658"/>
            <a:ext cx="8255634" cy="1393190"/>
            <a:chOff x="445008" y="4454658"/>
            <a:chExt cx="8255634" cy="1393190"/>
          </a:xfrm>
        </p:grpSpPr>
        <p:sp>
          <p:nvSpPr>
            <p:cNvPr id="10" name="object 10"/>
            <p:cNvSpPr/>
            <p:nvPr/>
          </p:nvSpPr>
          <p:spPr>
            <a:xfrm>
              <a:off x="457962" y="4467612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4">
                  <a:moveTo>
                    <a:pt x="8001761" y="0"/>
                  </a:moveTo>
                  <a:lnTo>
                    <a:pt x="227838" y="0"/>
                  </a:lnTo>
                  <a:lnTo>
                    <a:pt x="181920" y="4628"/>
                  </a:lnTo>
                  <a:lnTo>
                    <a:pt x="139153" y="17904"/>
                  </a:lnTo>
                  <a:lnTo>
                    <a:pt x="100451" y="38911"/>
                  </a:lnTo>
                  <a:lnTo>
                    <a:pt x="66732" y="66732"/>
                  </a:lnTo>
                  <a:lnTo>
                    <a:pt x="38911" y="100451"/>
                  </a:lnTo>
                  <a:lnTo>
                    <a:pt x="17904" y="139153"/>
                  </a:lnTo>
                  <a:lnTo>
                    <a:pt x="4628" y="181920"/>
                  </a:lnTo>
                  <a:lnTo>
                    <a:pt x="0" y="227838"/>
                  </a:lnTo>
                  <a:lnTo>
                    <a:pt x="0" y="1139177"/>
                  </a:lnTo>
                  <a:lnTo>
                    <a:pt x="4628" y="1185095"/>
                  </a:lnTo>
                  <a:lnTo>
                    <a:pt x="17904" y="1227864"/>
                  </a:lnTo>
                  <a:lnTo>
                    <a:pt x="38911" y="1266567"/>
                  </a:lnTo>
                  <a:lnTo>
                    <a:pt x="66732" y="1300289"/>
                  </a:lnTo>
                  <a:lnTo>
                    <a:pt x="100451" y="1328112"/>
                  </a:lnTo>
                  <a:lnTo>
                    <a:pt x="139153" y="1349121"/>
                  </a:lnTo>
                  <a:lnTo>
                    <a:pt x="181920" y="1362398"/>
                  </a:lnTo>
                  <a:lnTo>
                    <a:pt x="227838" y="1367028"/>
                  </a:lnTo>
                  <a:lnTo>
                    <a:pt x="8001761" y="1367028"/>
                  </a:lnTo>
                  <a:lnTo>
                    <a:pt x="8047679" y="1362398"/>
                  </a:lnTo>
                  <a:lnTo>
                    <a:pt x="8090446" y="1349121"/>
                  </a:lnTo>
                  <a:lnTo>
                    <a:pt x="8129148" y="1328112"/>
                  </a:lnTo>
                  <a:lnTo>
                    <a:pt x="8162867" y="1300289"/>
                  </a:lnTo>
                  <a:lnTo>
                    <a:pt x="8190688" y="1266567"/>
                  </a:lnTo>
                  <a:lnTo>
                    <a:pt x="8211695" y="1227864"/>
                  </a:lnTo>
                  <a:lnTo>
                    <a:pt x="8224971" y="1185095"/>
                  </a:lnTo>
                  <a:lnTo>
                    <a:pt x="8229600" y="1139177"/>
                  </a:lnTo>
                  <a:lnTo>
                    <a:pt x="8229600" y="227838"/>
                  </a:lnTo>
                  <a:lnTo>
                    <a:pt x="8224971" y="181920"/>
                  </a:lnTo>
                  <a:lnTo>
                    <a:pt x="8211695" y="139153"/>
                  </a:lnTo>
                  <a:lnTo>
                    <a:pt x="8190688" y="100451"/>
                  </a:lnTo>
                  <a:lnTo>
                    <a:pt x="8162867" y="66732"/>
                  </a:lnTo>
                  <a:lnTo>
                    <a:pt x="8129148" y="38911"/>
                  </a:lnTo>
                  <a:lnTo>
                    <a:pt x="8090446" y="17904"/>
                  </a:lnTo>
                  <a:lnTo>
                    <a:pt x="8047679" y="4628"/>
                  </a:lnTo>
                  <a:lnTo>
                    <a:pt x="800176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7962" y="4467612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4">
                  <a:moveTo>
                    <a:pt x="0" y="227838"/>
                  </a:moveTo>
                  <a:lnTo>
                    <a:pt x="4628" y="181920"/>
                  </a:lnTo>
                  <a:lnTo>
                    <a:pt x="17904" y="139153"/>
                  </a:lnTo>
                  <a:lnTo>
                    <a:pt x="38911" y="100451"/>
                  </a:lnTo>
                  <a:lnTo>
                    <a:pt x="66732" y="66732"/>
                  </a:lnTo>
                  <a:lnTo>
                    <a:pt x="100451" y="38911"/>
                  </a:lnTo>
                  <a:lnTo>
                    <a:pt x="139153" y="17904"/>
                  </a:lnTo>
                  <a:lnTo>
                    <a:pt x="181920" y="4628"/>
                  </a:lnTo>
                  <a:lnTo>
                    <a:pt x="227838" y="0"/>
                  </a:lnTo>
                  <a:lnTo>
                    <a:pt x="8001761" y="0"/>
                  </a:lnTo>
                  <a:lnTo>
                    <a:pt x="8047679" y="4628"/>
                  </a:lnTo>
                  <a:lnTo>
                    <a:pt x="8090446" y="17904"/>
                  </a:lnTo>
                  <a:lnTo>
                    <a:pt x="8129148" y="38911"/>
                  </a:lnTo>
                  <a:lnTo>
                    <a:pt x="8162867" y="66732"/>
                  </a:lnTo>
                  <a:lnTo>
                    <a:pt x="8190688" y="100451"/>
                  </a:lnTo>
                  <a:lnTo>
                    <a:pt x="8211695" y="139153"/>
                  </a:lnTo>
                  <a:lnTo>
                    <a:pt x="8224971" y="181920"/>
                  </a:lnTo>
                  <a:lnTo>
                    <a:pt x="8229600" y="227838"/>
                  </a:lnTo>
                  <a:lnTo>
                    <a:pt x="8229600" y="1139177"/>
                  </a:lnTo>
                  <a:lnTo>
                    <a:pt x="8224971" y="1185095"/>
                  </a:lnTo>
                  <a:lnTo>
                    <a:pt x="8211695" y="1227864"/>
                  </a:lnTo>
                  <a:lnTo>
                    <a:pt x="8190688" y="1266567"/>
                  </a:lnTo>
                  <a:lnTo>
                    <a:pt x="8162867" y="1300289"/>
                  </a:lnTo>
                  <a:lnTo>
                    <a:pt x="8129148" y="1328112"/>
                  </a:lnTo>
                  <a:lnTo>
                    <a:pt x="8090446" y="1349121"/>
                  </a:lnTo>
                  <a:lnTo>
                    <a:pt x="8047679" y="1362398"/>
                  </a:lnTo>
                  <a:lnTo>
                    <a:pt x="8001761" y="1367028"/>
                  </a:lnTo>
                  <a:lnTo>
                    <a:pt x="227838" y="1367028"/>
                  </a:lnTo>
                  <a:lnTo>
                    <a:pt x="181920" y="1362398"/>
                  </a:lnTo>
                  <a:lnTo>
                    <a:pt x="139153" y="1349121"/>
                  </a:lnTo>
                  <a:lnTo>
                    <a:pt x="100451" y="1328112"/>
                  </a:lnTo>
                  <a:lnTo>
                    <a:pt x="66732" y="1300289"/>
                  </a:lnTo>
                  <a:lnTo>
                    <a:pt x="38911" y="1266567"/>
                  </a:lnTo>
                  <a:lnTo>
                    <a:pt x="17904" y="1227864"/>
                  </a:lnTo>
                  <a:lnTo>
                    <a:pt x="4628" y="1185095"/>
                  </a:lnTo>
                  <a:lnTo>
                    <a:pt x="0" y="1139177"/>
                  </a:lnTo>
                  <a:lnTo>
                    <a:pt x="0" y="22783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28408" y="1569208"/>
            <a:ext cx="6653530" cy="395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b="1" spc="-6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5700" b="1" spc="-4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700" b="1" spc="-3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700" b="1" spc="-4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700" b="1" spc="-5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7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700" b="1" spc="-4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700" b="1" spc="-5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4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En</a:t>
            </a:r>
            <a:r>
              <a:rPr sz="5700" b="1" spc="-45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700" b="1" spc="-3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ine</a:t>
            </a:r>
            <a:endParaRPr sz="57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2060"/>
              </a:lnSpc>
              <a:spcBef>
                <a:spcPts val="1070"/>
              </a:spcBef>
            </a:pPr>
            <a:r>
              <a:rPr sz="5700" b="1" spc="-6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5700" b="1" spc="-5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700" b="1" spc="-40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5700" b="1" spc="-2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700" b="1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700" b="1" spc="-5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3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do</a:t>
            </a:r>
            <a:r>
              <a:rPr sz="5700" b="1" spc="-3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700" b="1" spc="-4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700" b="1" spc="-50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</a:t>
            </a:r>
            <a:r>
              <a:rPr sz="5700" b="1" spc="-4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700" b="1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700" b="1" spc="-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  </a:t>
            </a:r>
            <a:r>
              <a:rPr sz="5700" b="1" spc="-4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700" b="1" spc="-3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pd</a:t>
            </a:r>
            <a:r>
              <a:rPr sz="5700" b="1" spc="-3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700" b="1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700" b="1" spc="-2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700" b="1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700" b="1" spc="-5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3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do</a:t>
            </a:r>
            <a:r>
              <a:rPr sz="5700" b="1" spc="-3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700" b="1" spc="-4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700" b="1" spc="-50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</a:t>
            </a:r>
            <a:r>
              <a:rPr sz="5700" b="1" spc="-4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700" b="1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700" b="1" spc="-5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5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462" y="446023"/>
            <a:ext cx="2753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00" dirty="0"/>
              <a:t>t</a:t>
            </a:r>
            <a:r>
              <a:rPr spc="-165" dirty="0"/>
              <a:t>o</a:t>
            </a:r>
            <a:r>
              <a:rPr spc="-145" dirty="0"/>
              <a:t>r</a:t>
            </a:r>
            <a:r>
              <a:rPr spc="-210" dirty="0"/>
              <a:t>a</a:t>
            </a:r>
            <a:r>
              <a:rPr spc="-135" dirty="0"/>
              <a:t>g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565" dirty="0"/>
              <a:t>I</a:t>
            </a:r>
            <a:r>
              <a:rPr spc="-150" dirty="0"/>
              <a:t>nt</a:t>
            </a:r>
            <a:r>
              <a:rPr spc="-180" dirty="0"/>
              <a:t>e</a:t>
            </a:r>
            <a:r>
              <a:rPr spc="-160" dirty="0"/>
              <a:t>rn</a:t>
            </a:r>
            <a:r>
              <a:rPr spc="-190" dirty="0"/>
              <a:t>a</a:t>
            </a:r>
            <a:r>
              <a:rPr spc="-85" dirty="0"/>
              <a:t>l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513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4944" y="5190744"/>
            <a:ext cx="7762240" cy="695325"/>
            <a:chOff x="694944" y="5190744"/>
            <a:chExt cx="7762240" cy="69532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5190744"/>
              <a:ext cx="7761719" cy="6751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20" y="5791708"/>
              <a:ext cx="862582" cy="9397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62762" y="5258561"/>
            <a:ext cx="7620000" cy="533400"/>
          </a:xfrm>
          <a:prstGeom prst="rect">
            <a:avLst/>
          </a:prstGeom>
          <a:solidFill>
            <a:srgbClr val="9BBB59"/>
          </a:solidFill>
          <a:ln w="35051">
            <a:solidFill>
              <a:srgbClr val="FFFFFF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20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Disk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67451" y="3939540"/>
            <a:ext cx="2009139" cy="695325"/>
            <a:chOff x="3267451" y="3939540"/>
            <a:chExt cx="2009139" cy="6953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7451" y="3939540"/>
              <a:ext cx="2008632" cy="6751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0503" y="3994404"/>
              <a:ext cx="1999487" cy="6400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35273" y="4007358"/>
              <a:ext cx="1866900" cy="533400"/>
            </a:xfrm>
            <a:custGeom>
              <a:avLst/>
              <a:gdLst/>
              <a:ahLst/>
              <a:cxnLst/>
              <a:rect l="l" t="t" r="r" b="b"/>
              <a:pathLst>
                <a:path w="1866900" h="533400">
                  <a:moveTo>
                    <a:pt x="18669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866900" y="533400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35273" y="4007358"/>
              <a:ext cx="1866900" cy="533400"/>
            </a:xfrm>
            <a:custGeom>
              <a:avLst/>
              <a:gdLst/>
              <a:ahLst/>
              <a:cxnLst/>
              <a:rect l="l" t="t" r="r" b="b"/>
              <a:pathLst>
                <a:path w="1866900" h="533400">
                  <a:moveTo>
                    <a:pt x="0" y="0"/>
                  </a:moveTo>
                  <a:lnTo>
                    <a:pt x="1866900" y="0"/>
                  </a:lnTo>
                  <a:lnTo>
                    <a:pt x="18669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335273" y="4007358"/>
            <a:ext cx="1866900" cy="5334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680"/>
              </a:spcBef>
            </a:pP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er</a:t>
            </a:r>
            <a:r>
              <a:rPr sz="2000" b="1" spc="-3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2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17156" y="2453639"/>
            <a:ext cx="2105025" cy="1012190"/>
            <a:chOff x="3217156" y="2453639"/>
            <a:chExt cx="2105025" cy="101219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7644" y="2453639"/>
              <a:ext cx="2046728" cy="101193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6991" y="2523743"/>
              <a:ext cx="944803" cy="6400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7156" y="2523743"/>
              <a:ext cx="942194" cy="64007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315461" y="2521457"/>
              <a:ext cx="1905000" cy="870585"/>
            </a:xfrm>
            <a:custGeom>
              <a:avLst/>
              <a:gdLst/>
              <a:ahLst/>
              <a:cxnLst/>
              <a:rect l="l" t="t" r="r" b="b"/>
              <a:pathLst>
                <a:path w="1905000" h="870585">
                  <a:moveTo>
                    <a:pt x="1905000" y="0"/>
                  </a:moveTo>
                  <a:lnTo>
                    <a:pt x="0" y="0"/>
                  </a:lnTo>
                  <a:lnTo>
                    <a:pt x="0" y="565429"/>
                  </a:lnTo>
                  <a:lnTo>
                    <a:pt x="843724" y="565429"/>
                  </a:lnTo>
                  <a:lnTo>
                    <a:pt x="843724" y="652653"/>
                  </a:lnTo>
                  <a:lnTo>
                    <a:pt x="734949" y="652653"/>
                  </a:lnTo>
                  <a:lnTo>
                    <a:pt x="952500" y="870204"/>
                  </a:lnTo>
                  <a:lnTo>
                    <a:pt x="1170051" y="652653"/>
                  </a:lnTo>
                  <a:lnTo>
                    <a:pt x="1061275" y="652653"/>
                  </a:lnTo>
                  <a:lnTo>
                    <a:pt x="1061275" y="565429"/>
                  </a:lnTo>
                  <a:lnTo>
                    <a:pt x="1905000" y="565429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315461" y="2521457"/>
              <a:ext cx="1905000" cy="870585"/>
            </a:xfrm>
            <a:custGeom>
              <a:avLst/>
              <a:gdLst/>
              <a:ahLst/>
              <a:cxnLst/>
              <a:rect l="l" t="t" r="r" b="b"/>
              <a:pathLst>
                <a:path w="1905000" h="870585">
                  <a:moveTo>
                    <a:pt x="0" y="0"/>
                  </a:moveTo>
                  <a:lnTo>
                    <a:pt x="1905000" y="0"/>
                  </a:lnTo>
                  <a:lnTo>
                    <a:pt x="1905000" y="565429"/>
                  </a:lnTo>
                  <a:lnTo>
                    <a:pt x="1061275" y="565429"/>
                  </a:lnTo>
                  <a:lnTo>
                    <a:pt x="1061275" y="652653"/>
                  </a:lnTo>
                  <a:lnTo>
                    <a:pt x="1170051" y="652653"/>
                  </a:lnTo>
                  <a:lnTo>
                    <a:pt x="952500" y="870204"/>
                  </a:lnTo>
                  <a:lnTo>
                    <a:pt x="734949" y="652653"/>
                  </a:lnTo>
                  <a:lnTo>
                    <a:pt x="843724" y="652653"/>
                  </a:lnTo>
                  <a:lnTo>
                    <a:pt x="843724" y="565429"/>
                  </a:lnTo>
                  <a:lnTo>
                    <a:pt x="0" y="565429"/>
                  </a:lnTo>
                  <a:lnTo>
                    <a:pt x="0" y="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407790" y="2610628"/>
            <a:ext cx="1718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25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pp</a:t>
            </a:r>
            <a:r>
              <a:rPr sz="20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462" y="446023"/>
            <a:ext cx="2753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00" dirty="0"/>
              <a:t>t</a:t>
            </a:r>
            <a:r>
              <a:rPr spc="-165" dirty="0"/>
              <a:t>o</a:t>
            </a:r>
            <a:r>
              <a:rPr spc="-145" dirty="0"/>
              <a:t>r</a:t>
            </a:r>
            <a:r>
              <a:rPr spc="-210" dirty="0"/>
              <a:t>a</a:t>
            </a:r>
            <a:r>
              <a:rPr spc="-135" dirty="0"/>
              <a:t>g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565" dirty="0"/>
              <a:t>I</a:t>
            </a:r>
            <a:r>
              <a:rPr spc="-150" dirty="0"/>
              <a:t>nt</a:t>
            </a:r>
            <a:r>
              <a:rPr spc="-180" dirty="0"/>
              <a:t>e</a:t>
            </a:r>
            <a:r>
              <a:rPr spc="-160" dirty="0"/>
              <a:t>rn</a:t>
            </a:r>
            <a:r>
              <a:rPr spc="-190" dirty="0"/>
              <a:t>a</a:t>
            </a:r>
            <a:r>
              <a:rPr spc="-85" dirty="0"/>
              <a:t>l</a:t>
            </a:r>
            <a:r>
              <a:rPr spc="-229" dirty="0"/>
              <a:t>s</a:t>
            </a:r>
            <a:endParaRPr spc="-229" dirty="0"/>
          </a:p>
        </p:txBody>
      </p:sp>
      <p:grpSp>
        <p:nvGrpSpPr>
          <p:cNvPr id="3" name="object 3"/>
          <p:cNvGrpSpPr/>
          <p:nvPr/>
        </p:nvGrpSpPr>
        <p:grpSpPr>
          <a:xfrm>
            <a:off x="694944" y="5190744"/>
            <a:ext cx="8067040" cy="695325"/>
            <a:chOff x="694944" y="5190744"/>
            <a:chExt cx="8067040" cy="6953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5190744"/>
              <a:ext cx="8066529" cy="6751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4620" y="5791708"/>
              <a:ext cx="862582" cy="939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2762" y="5258561"/>
            <a:ext cx="7924800" cy="533400"/>
          </a:xfrm>
          <a:prstGeom prst="rect">
            <a:avLst/>
          </a:prstGeom>
          <a:solidFill>
            <a:srgbClr val="9BBB59"/>
          </a:solidFill>
          <a:ln w="35051">
            <a:solidFill>
              <a:srgbClr val="FFFFFF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20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Disk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71700" y="3046476"/>
            <a:ext cx="2009139" cy="695325"/>
            <a:chOff x="2171700" y="3046476"/>
            <a:chExt cx="2009139" cy="6953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1700" y="3046476"/>
              <a:ext cx="2008626" cy="6751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4748" y="3101340"/>
              <a:ext cx="1999487" cy="6400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39518" y="3114294"/>
              <a:ext cx="1866900" cy="533400"/>
            </a:xfrm>
            <a:custGeom>
              <a:avLst/>
              <a:gdLst/>
              <a:ahLst/>
              <a:cxnLst/>
              <a:rect l="l" t="t" r="r" b="b"/>
              <a:pathLst>
                <a:path w="1866900" h="533400">
                  <a:moveTo>
                    <a:pt x="18669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866900" y="533400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39518" y="3114294"/>
              <a:ext cx="1866900" cy="533400"/>
            </a:xfrm>
            <a:custGeom>
              <a:avLst/>
              <a:gdLst/>
              <a:ahLst/>
              <a:cxnLst/>
              <a:rect l="l" t="t" r="r" b="b"/>
              <a:pathLst>
                <a:path w="1866900" h="533400">
                  <a:moveTo>
                    <a:pt x="0" y="0"/>
                  </a:moveTo>
                  <a:lnTo>
                    <a:pt x="1866900" y="0"/>
                  </a:lnTo>
                  <a:lnTo>
                    <a:pt x="18669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239517" y="3114294"/>
            <a:ext cx="1866900" cy="5334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680"/>
              </a:spcBef>
            </a:pP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er</a:t>
            </a:r>
            <a:r>
              <a:rPr sz="2000" b="1" spc="-3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2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77361" y="3952494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342899"/>
                </a:moveTo>
                <a:lnTo>
                  <a:pt x="342900" y="0"/>
                </a:lnTo>
                <a:lnTo>
                  <a:pt x="685800" y="342899"/>
                </a:lnTo>
                <a:lnTo>
                  <a:pt x="514350" y="342899"/>
                </a:lnTo>
                <a:lnTo>
                  <a:pt x="514350" y="800099"/>
                </a:lnTo>
                <a:lnTo>
                  <a:pt x="685800" y="800099"/>
                </a:lnTo>
                <a:lnTo>
                  <a:pt x="342900" y="1142999"/>
                </a:lnTo>
                <a:lnTo>
                  <a:pt x="0" y="800099"/>
                </a:lnTo>
                <a:lnTo>
                  <a:pt x="171450" y="800099"/>
                </a:lnTo>
                <a:lnTo>
                  <a:pt x="171450" y="342899"/>
                </a:lnTo>
                <a:lnTo>
                  <a:pt x="0" y="342899"/>
                </a:lnTo>
                <a:close/>
              </a:path>
            </a:pathLst>
          </a:custGeom>
          <a:ln w="25908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452627" y="4244340"/>
            <a:ext cx="2528570" cy="745490"/>
            <a:chOff x="452627" y="4244340"/>
            <a:chExt cx="2528570" cy="74549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343" y="4265669"/>
              <a:ext cx="2503929" cy="7238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627" y="4244340"/>
              <a:ext cx="2528313" cy="64007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4161" y="4333495"/>
              <a:ext cx="2362200" cy="582930"/>
            </a:xfrm>
            <a:custGeom>
              <a:avLst/>
              <a:gdLst/>
              <a:ahLst/>
              <a:cxnLst/>
              <a:rect l="l" t="t" r="r" b="b"/>
              <a:pathLst>
                <a:path w="2362200" h="582929">
                  <a:moveTo>
                    <a:pt x="1968500" y="381000"/>
                  </a:moveTo>
                  <a:lnTo>
                    <a:pt x="1377950" y="381000"/>
                  </a:lnTo>
                  <a:lnTo>
                    <a:pt x="2105685" y="582371"/>
                  </a:lnTo>
                  <a:lnTo>
                    <a:pt x="1968500" y="381000"/>
                  </a:lnTo>
                  <a:close/>
                </a:path>
                <a:path w="2362200" h="582929">
                  <a:moveTo>
                    <a:pt x="2298700" y="0"/>
                  </a:moveTo>
                  <a:lnTo>
                    <a:pt x="63500" y="0"/>
                  </a:lnTo>
                  <a:lnTo>
                    <a:pt x="38785" y="4990"/>
                  </a:lnTo>
                  <a:lnTo>
                    <a:pt x="18600" y="18600"/>
                  </a:lnTo>
                  <a:lnTo>
                    <a:pt x="4990" y="38785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0" y="342214"/>
                  </a:lnTo>
                  <a:lnTo>
                    <a:pt x="18600" y="362399"/>
                  </a:lnTo>
                  <a:lnTo>
                    <a:pt x="38785" y="376009"/>
                  </a:lnTo>
                  <a:lnTo>
                    <a:pt x="63500" y="381000"/>
                  </a:lnTo>
                  <a:lnTo>
                    <a:pt x="2298700" y="381000"/>
                  </a:lnTo>
                  <a:lnTo>
                    <a:pt x="2323414" y="376009"/>
                  </a:lnTo>
                  <a:lnTo>
                    <a:pt x="2343599" y="362399"/>
                  </a:lnTo>
                  <a:lnTo>
                    <a:pt x="2357209" y="342214"/>
                  </a:lnTo>
                  <a:lnTo>
                    <a:pt x="2362200" y="317500"/>
                  </a:lnTo>
                  <a:lnTo>
                    <a:pt x="2362200" y="63500"/>
                  </a:lnTo>
                  <a:lnTo>
                    <a:pt x="2357209" y="38785"/>
                  </a:lnTo>
                  <a:lnTo>
                    <a:pt x="2343599" y="18600"/>
                  </a:lnTo>
                  <a:lnTo>
                    <a:pt x="2323414" y="4990"/>
                  </a:lnTo>
                  <a:lnTo>
                    <a:pt x="2298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4161" y="4333495"/>
              <a:ext cx="2362200" cy="582930"/>
            </a:xfrm>
            <a:custGeom>
              <a:avLst/>
              <a:gdLst/>
              <a:ahLst/>
              <a:cxnLst/>
              <a:rect l="l" t="t" r="r" b="b"/>
              <a:pathLst>
                <a:path w="2362200" h="582929">
                  <a:moveTo>
                    <a:pt x="0" y="63500"/>
                  </a:moveTo>
                  <a:lnTo>
                    <a:pt x="4990" y="38785"/>
                  </a:lnTo>
                  <a:lnTo>
                    <a:pt x="18600" y="18600"/>
                  </a:lnTo>
                  <a:lnTo>
                    <a:pt x="38785" y="4990"/>
                  </a:lnTo>
                  <a:lnTo>
                    <a:pt x="63500" y="0"/>
                  </a:lnTo>
                  <a:lnTo>
                    <a:pt x="1377950" y="0"/>
                  </a:lnTo>
                  <a:lnTo>
                    <a:pt x="1968500" y="0"/>
                  </a:lnTo>
                  <a:lnTo>
                    <a:pt x="2298700" y="0"/>
                  </a:lnTo>
                  <a:lnTo>
                    <a:pt x="2323414" y="4990"/>
                  </a:lnTo>
                  <a:lnTo>
                    <a:pt x="2343599" y="18600"/>
                  </a:lnTo>
                  <a:lnTo>
                    <a:pt x="2357209" y="38785"/>
                  </a:lnTo>
                  <a:lnTo>
                    <a:pt x="2362200" y="63500"/>
                  </a:lnTo>
                  <a:lnTo>
                    <a:pt x="2362200" y="222250"/>
                  </a:lnTo>
                  <a:lnTo>
                    <a:pt x="2362200" y="317500"/>
                  </a:lnTo>
                  <a:lnTo>
                    <a:pt x="2357209" y="342214"/>
                  </a:lnTo>
                  <a:lnTo>
                    <a:pt x="2343599" y="362399"/>
                  </a:lnTo>
                  <a:lnTo>
                    <a:pt x="2323414" y="376009"/>
                  </a:lnTo>
                  <a:lnTo>
                    <a:pt x="2298700" y="381000"/>
                  </a:lnTo>
                  <a:lnTo>
                    <a:pt x="1968500" y="381000"/>
                  </a:lnTo>
                  <a:lnTo>
                    <a:pt x="2105685" y="582371"/>
                  </a:lnTo>
                  <a:lnTo>
                    <a:pt x="1377950" y="381000"/>
                  </a:lnTo>
                  <a:lnTo>
                    <a:pt x="63500" y="381000"/>
                  </a:lnTo>
                  <a:lnTo>
                    <a:pt x="38785" y="376009"/>
                  </a:lnTo>
                  <a:lnTo>
                    <a:pt x="18600" y="362399"/>
                  </a:lnTo>
                  <a:lnTo>
                    <a:pt x="4990" y="342214"/>
                  </a:lnTo>
                  <a:lnTo>
                    <a:pt x="0" y="317500"/>
                  </a:lnTo>
                  <a:lnTo>
                    <a:pt x="0" y="222250"/>
                  </a:lnTo>
                  <a:lnTo>
                    <a:pt x="0" y="635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43223" y="4330493"/>
            <a:ext cx="2143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2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5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il</a:t>
            </a:r>
            <a:r>
              <a:rPr sz="2000" b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20361" y="2134361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1219200" y="0"/>
                </a:lnTo>
                <a:lnTo>
                  <a:pt x="1219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568031" y="2130599"/>
            <a:ext cx="9239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4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204" dirty="0">
                <a:latin typeface="Arial" panose="020B0604020202020204"/>
                <a:cs typeface="Arial" panose="020B0604020202020204"/>
              </a:rPr>
              <a:t>48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03113" y="1783079"/>
            <a:ext cx="2105025" cy="1013460"/>
            <a:chOff x="2103113" y="1783079"/>
            <a:chExt cx="2105025" cy="101346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3597" y="1783079"/>
              <a:ext cx="2046721" cy="101344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2833" y="1854708"/>
              <a:ext cx="944923" cy="6400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3113" y="1854708"/>
              <a:ext cx="942016" cy="64007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01418" y="1850897"/>
              <a:ext cx="1905000" cy="871855"/>
            </a:xfrm>
            <a:custGeom>
              <a:avLst/>
              <a:gdLst/>
              <a:ahLst/>
              <a:cxnLst/>
              <a:rect l="l" t="t" r="r" b="b"/>
              <a:pathLst>
                <a:path w="1905000" h="871855">
                  <a:moveTo>
                    <a:pt x="1905000" y="0"/>
                  </a:moveTo>
                  <a:lnTo>
                    <a:pt x="0" y="0"/>
                  </a:lnTo>
                  <a:lnTo>
                    <a:pt x="0" y="566420"/>
                  </a:lnTo>
                  <a:lnTo>
                    <a:pt x="843534" y="566420"/>
                  </a:lnTo>
                  <a:lnTo>
                    <a:pt x="843534" y="653796"/>
                  </a:lnTo>
                  <a:lnTo>
                    <a:pt x="734568" y="653796"/>
                  </a:lnTo>
                  <a:lnTo>
                    <a:pt x="952500" y="871728"/>
                  </a:lnTo>
                  <a:lnTo>
                    <a:pt x="1170432" y="653796"/>
                  </a:lnTo>
                  <a:lnTo>
                    <a:pt x="1061466" y="653796"/>
                  </a:lnTo>
                  <a:lnTo>
                    <a:pt x="1061466" y="566420"/>
                  </a:lnTo>
                  <a:lnTo>
                    <a:pt x="1905000" y="56642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01418" y="1850897"/>
              <a:ext cx="1905000" cy="871855"/>
            </a:xfrm>
            <a:custGeom>
              <a:avLst/>
              <a:gdLst/>
              <a:ahLst/>
              <a:cxnLst/>
              <a:rect l="l" t="t" r="r" b="b"/>
              <a:pathLst>
                <a:path w="1905000" h="871855">
                  <a:moveTo>
                    <a:pt x="0" y="0"/>
                  </a:moveTo>
                  <a:lnTo>
                    <a:pt x="1905000" y="0"/>
                  </a:lnTo>
                  <a:lnTo>
                    <a:pt x="1905000" y="566420"/>
                  </a:lnTo>
                  <a:lnTo>
                    <a:pt x="1061466" y="566420"/>
                  </a:lnTo>
                  <a:lnTo>
                    <a:pt x="1061466" y="653796"/>
                  </a:lnTo>
                  <a:lnTo>
                    <a:pt x="1170432" y="653796"/>
                  </a:lnTo>
                  <a:lnTo>
                    <a:pt x="952500" y="871728"/>
                  </a:lnTo>
                  <a:lnTo>
                    <a:pt x="734568" y="653796"/>
                  </a:lnTo>
                  <a:lnTo>
                    <a:pt x="843534" y="653796"/>
                  </a:lnTo>
                  <a:lnTo>
                    <a:pt x="843534" y="566420"/>
                  </a:lnTo>
                  <a:lnTo>
                    <a:pt x="0" y="566420"/>
                  </a:lnTo>
                  <a:lnTo>
                    <a:pt x="0" y="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293366" y="1940840"/>
            <a:ext cx="1718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25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pp</a:t>
            </a:r>
            <a:r>
              <a:rPr sz="20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87390" y="2134361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1219200" y="0"/>
                </a:lnTo>
                <a:lnTo>
                  <a:pt x="1219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940964" y="2130599"/>
            <a:ext cx="912494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105" dirty="0">
                <a:latin typeface="Arial" panose="020B0604020202020204"/>
                <a:cs typeface="Arial" panose="020B0604020202020204"/>
              </a:rPr>
              <a:t>594F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407408" y="2121407"/>
            <a:ext cx="1245235" cy="330835"/>
            <a:chOff x="4407408" y="2121407"/>
            <a:chExt cx="1245235" cy="330835"/>
          </a:xfrm>
        </p:grpSpPr>
        <p:sp>
          <p:nvSpPr>
            <p:cNvPr id="32" name="object 32"/>
            <p:cNvSpPr/>
            <p:nvPr/>
          </p:nvSpPr>
          <p:spPr>
            <a:xfrm>
              <a:off x="4420362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219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19200" y="3048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487162" y="2134361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420362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0" y="0"/>
                  </a:moveTo>
                  <a:lnTo>
                    <a:pt x="1219200" y="0"/>
                  </a:lnTo>
                  <a:lnTo>
                    <a:pt x="12192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572761" y="2134361"/>
            <a:ext cx="927100" cy="3048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4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204" dirty="0">
                <a:latin typeface="Arial" panose="020B0604020202020204"/>
                <a:cs typeface="Arial" panose="020B0604020202020204"/>
              </a:rPr>
              <a:t>48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774435" y="2121407"/>
            <a:ext cx="1245235" cy="330835"/>
            <a:chOff x="5774435" y="2121407"/>
            <a:chExt cx="1245235" cy="330835"/>
          </a:xfrm>
        </p:grpSpPr>
        <p:sp>
          <p:nvSpPr>
            <p:cNvPr id="37" name="object 37"/>
            <p:cNvSpPr/>
            <p:nvPr/>
          </p:nvSpPr>
          <p:spPr>
            <a:xfrm>
              <a:off x="5787389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219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19200" y="3048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854189" y="2134361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787389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0" y="0"/>
                  </a:moveTo>
                  <a:lnTo>
                    <a:pt x="1219200" y="0"/>
                  </a:lnTo>
                  <a:lnTo>
                    <a:pt x="12192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939790" y="2134361"/>
            <a:ext cx="914400" cy="3048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8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105" dirty="0">
                <a:latin typeface="Arial" panose="020B0604020202020204"/>
                <a:cs typeface="Arial" panose="020B0604020202020204"/>
              </a:rPr>
              <a:t>594F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462" y="446023"/>
            <a:ext cx="2753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00" dirty="0"/>
              <a:t>t</a:t>
            </a:r>
            <a:r>
              <a:rPr spc="-165" dirty="0"/>
              <a:t>o</a:t>
            </a:r>
            <a:r>
              <a:rPr spc="-145" dirty="0"/>
              <a:t>r</a:t>
            </a:r>
            <a:r>
              <a:rPr spc="-210" dirty="0"/>
              <a:t>a</a:t>
            </a:r>
            <a:r>
              <a:rPr spc="-135" dirty="0"/>
              <a:t>g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565" dirty="0"/>
              <a:t>I</a:t>
            </a:r>
            <a:r>
              <a:rPr spc="-150" dirty="0"/>
              <a:t>nt</a:t>
            </a:r>
            <a:r>
              <a:rPr spc="-180" dirty="0"/>
              <a:t>e</a:t>
            </a:r>
            <a:r>
              <a:rPr spc="-160" dirty="0"/>
              <a:t>rn</a:t>
            </a:r>
            <a:r>
              <a:rPr spc="-190" dirty="0"/>
              <a:t>a</a:t>
            </a:r>
            <a:r>
              <a:rPr spc="-85" dirty="0"/>
              <a:t>l</a:t>
            </a:r>
            <a:r>
              <a:rPr spc="-229" dirty="0"/>
              <a:t>s</a:t>
            </a:r>
            <a:endParaRPr spc="-229" dirty="0"/>
          </a:p>
        </p:txBody>
      </p:sp>
      <p:grpSp>
        <p:nvGrpSpPr>
          <p:cNvPr id="3" name="object 3"/>
          <p:cNvGrpSpPr/>
          <p:nvPr/>
        </p:nvGrpSpPr>
        <p:grpSpPr>
          <a:xfrm>
            <a:off x="694944" y="5190744"/>
            <a:ext cx="8067040" cy="695325"/>
            <a:chOff x="694944" y="5190744"/>
            <a:chExt cx="8067040" cy="6953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5190744"/>
              <a:ext cx="8066529" cy="6751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4620" y="5791708"/>
              <a:ext cx="862582" cy="939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2762" y="5258561"/>
            <a:ext cx="7924800" cy="533400"/>
          </a:xfrm>
          <a:prstGeom prst="rect">
            <a:avLst/>
          </a:prstGeom>
          <a:solidFill>
            <a:srgbClr val="9BBB59"/>
          </a:solidFill>
          <a:ln w="35051">
            <a:solidFill>
              <a:srgbClr val="FFFFFF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20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Disk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71700" y="3046476"/>
            <a:ext cx="2009139" cy="695325"/>
            <a:chOff x="2171700" y="3046476"/>
            <a:chExt cx="2009139" cy="6953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1700" y="3046476"/>
              <a:ext cx="2008626" cy="6751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4748" y="3101340"/>
              <a:ext cx="1999487" cy="6400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39518" y="3114294"/>
              <a:ext cx="1866900" cy="533400"/>
            </a:xfrm>
            <a:custGeom>
              <a:avLst/>
              <a:gdLst/>
              <a:ahLst/>
              <a:cxnLst/>
              <a:rect l="l" t="t" r="r" b="b"/>
              <a:pathLst>
                <a:path w="1866900" h="533400">
                  <a:moveTo>
                    <a:pt x="18669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866900" y="533400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39518" y="3114294"/>
              <a:ext cx="1866900" cy="533400"/>
            </a:xfrm>
            <a:custGeom>
              <a:avLst/>
              <a:gdLst/>
              <a:ahLst/>
              <a:cxnLst/>
              <a:rect l="l" t="t" r="r" b="b"/>
              <a:pathLst>
                <a:path w="1866900" h="533400">
                  <a:moveTo>
                    <a:pt x="0" y="0"/>
                  </a:moveTo>
                  <a:lnTo>
                    <a:pt x="1866900" y="0"/>
                  </a:lnTo>
                  <a:lnTo>
                    <a:pt x="18669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239517" y="3114294"/>
            <a:ext cx="1866900" cy="5334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680"/>
              </a:spcBef>
            </a:pP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er</a:t>
            </a:r>
            <a:r>
              <a:rPr sz="2000" b="1" spc="-3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2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77361" y="3952494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342899"/>
                </a:moveTo>
                <a:lnTo>
                  <a:pt x="342900" y="0"/>
                </a:lnTo>
                <a:lnTo>
                  <a:pt x="685800" y="342899"/>
                </a:lnTo>
                <a:lnTo>
                  <a:pt x="514350" y="342899"/>
                </a:lnTo>
                <a:lnTo>
                  <a:pt x="514350" y="800099"/>
                </a:lnTo>
                <a:lnTo>
                  <a:pt x="685800" y="800099"/>
                </a:lnTo>
                <a:lnTo>
                  <a:pt x="342900" y="1142999"/>
                </a:lnTo>
                <a:lnTo>
                  <a:pt x="0" y="800099"/>
                </a:lnTo>
                <a:lnTo>
                  <a:pt x="171450" y="800099"/>
                </a:lnTo>
                <a:lnTo>
                  <a:pt x="171450" y="342899"/>
                </a:lnTo>
                <a:lnTo>
                  <a:pt x="0" y="342899"/>
                </a:lnTo>
                <a:close/>
              </a:path>
            </a:pathLst>
          </a:custGeom>
          <a:ln w="25908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452627" y="4244340"/>
            <a:ext cx="2528570" cy="745490"/>
            <a:chOff x="452627" y="4244340"/>
            <a:chExt cx="2528570" cy="74549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343" y="4265669"/>
              <a:ext cx="2503929" cy="7238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627" y="4244340"/>
              <a:ext cx="2528313" cy="64007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4161" y="4333495"/>
              <a:ext cx="2362200" cy="582930"/>
            </a:xfrm>
            <a:custGeom>
              <a:avLst/>
              <a:gdLst/>
              <a:ahLst/>
              <a:cxnLst/>
              <a:rect l="l" t="t" r="r" b="b"/>
              <a:pathLst>
                <a:path w="2362200" h="582929">
                  <a:moveTo>
                    <a:pt x="1968500" y="381000"/>
                  </a:moveTo>
                  <a:lnTo>
                    <a:pt x="1377950" y="381000"/>
                  </a:lnTo>
                  <a:lnTo>
                    <a:pt x="2105685" y="582371"/>
                  </a:lnTo>
                  <a:lnTo>
                    <a:pt x="1968500" y="381000"/>
                  </a:lnTo>
                  <a:close/>
                </a:path>
                <a:path w="2362200" h="582929">
                  <a:moveTo>
                    <a:pt x="2298700" y="0"/>
                  </a:moveTo>
                  <a:lnTo>
                    <a:pt x="63500" y="0"/>
                  </a:lnTo>
                  <a:lnTo>
                    <a:pt x="38785" y="4990"/>
                  </a:lnTo>
                  <a:lnTo>
                    <a:pt x="18600" y="18600"/>
                  </a:lnTo>
                  <a:lnTo>
                    <a:pt x="4990" y="38785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0" y="342214"/>
                  </a:lnTo>
                  <a:lnTo>
                    <a:pt x="18600" y="362399"/>
                  </a:lnTo>
                  <a:lnTo>
                    <a:pt x="38785" y="376009"/>
                  </a:lnTo>
                  <a:lnTo>
                    <a:pt x="63500" y="381000"/>
                  </a:lnTo>
                  <a:lnTo>
                    <a:pt x="2298700" y="381000"/>
                  </a:lnTo>
                  <a:lnTo>
                    <a:pt x="2323414" y="376009"/>
                  </a:lnTo>
                  <a:lnTo>
                    <a:pt x="2343599" y="362399"/>
                  </a:lnTo>
                  <a:lnTo>
                    <a:pt x="2357209" y="342214"/>
                  </a:lnTo>
                  <a:lnTo>
                    <a:pt x="2362200" y="317500"/>
                  </a:lnTo>
                  <a:lnTo>
                    <a:pt x="2362200" y="63500"/>
                  </a:lnTo>
                  <a:lnTo>
                    <a:pt x="2357209" y="38785"/>
                  </a:lnTo>
                  <a:lnTo>
                    <a:pt x="2343599" y="18600"/>
                  </a:lnTo>
                  <a:lnTo>
                    <a:pt x="2323414" y="4990"/>
                  </a:lnTo>
                  <a:lnTo>
                    <a:pt x="2298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4161" y="4333495"/>
              <a:ext cx="2362200" cy="582930"/>
            </a:xfrm>
            <a:custGeom>
              <a:avLst/>
              <a:gdLst/>
              <a:ahLst/>
              <a:cxnLst/>
              <a:rect l="l" t="t" r="r" b="b"/>
              <a:pathLst>
                <a:path w="2362200" h="582929">
                  <a:moveTo>
                    <a:pt x="0" y="63500"/>
                  </a:moveTo>
                  <a:lnTo>
                    <a:pt x="4990" y="38785"/>
                  </a:lnTo>
                  <a:lnTo>
                    <a:pt x="18600" y="18600"/>
                  </a:lnTo>
                  <a:lnTo>
                    <a:pt x="38785" y="4990"/>
                  </a:lnTo>
                  <a:lnTo>
                    <a:pt x="63500" y="0"/>
                  </a:lnTo>
                  <a:lnTo>
                    <a:pt x="1377950" y="0"/>
                  </a:lnTo>
                  <a:lnTo>
                    <a:pt x="1968500" y="0"/>
                  </a:lnTo>
                  <a:lnTo>
                    <a:pt x="2298700" y="0"/>
                  </a:lnTo>
                  <a:lnTo>
                    <a:pt x="2323414" y="4990"/>
                  </a:lnTo>
                  <a:lnTo>
                    <a:pt x="2343599" y="18600"/>
                  </a:lnTo>
                  <a:lnTo>
                    <a:pt x="2357209" y="38785"/>
                  </a:lnTo>
                  <a:lnTo>
                    <a:pt x="2362200" y="63500"/>
                  </a:lnTo>
                  <a:lnTo>
                    <a:pt x="2362200" y="222250"/>
                  </a:lnTo>
                  <a:lnTo>
                    <a:pt x="2362200" y="317500"/>
                  </a:lnTo>
                  <a:lnTo>
                    <a:pt x="2357209" y="342214"/>
                  </a:lnTo>
                  <a:lnTo>
                    <a:pt x="2343599" y="362399"/>
                  </a:lnTo>
                  <a:lnTo>
                    <a:pt x="2323414" y="376009"/>
                  </a:lnTo>
                  <a:lnTo>
                    <a:pt x="2298700" y="381000"/>
                  </a:lnTo>
                  <a:lnTo>
                    <a:pt x="1968500" y="381000"/>
                  </a:lnTo>
                  <a:lnTo>
                    <a:pt x="2105685" y="582371"/>
                  </a:lnTo>
                  <a:lnTo>
                    <a:pt x="1377950" y="381000"/>
                  </a:lnTo>
                  <a:lnTo>
                    <a:pt x="63500" y="381000"/>
                  </a:lnTo>
                  <a:lnTo>
                    <a:pt x="38785" y="376009"/>
                  </a:lnTo>
                  <a:lnTo>
                    <a:pt x="18600" y="362399"/>
                  </a:lnTo>
                  <a:lnTo>
                    <a:pt x="4990" y="342214"/>
                  </a:lnTo>
                  <a:lnTo>
                    <a:pt x="0" y="317500"/>
                  </a:lnTo>
                  <a:lnTo>
                    <a:pt x="0" y="222250"/>
                  </a:lnTo>
                  <a:lnTo>
                    <a:pt x="0" y="635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43223" y="4330493"/>
            <a:ext cx="2143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2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5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il</a:t>
            </a:r>
            <a:r>
              <a:rPr sz="2000" b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20361" y="2108961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1219200" y="0"/>
                </a:lnTo>
                <a:lnTo>
                  <a:pt x="1219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568031" y="2106738"/>
            <a:ext cx="9239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4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204" dirty="0">
                <a:latin typeface="Arial" panose="020B0604020202020204"/>
                <a:cs typeface="Arial" panose="020B0604020202020204"/>
              </a:rPr>
              <a:t>48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03113" y="1783079"/>
            <a:ext cx="2105025" cy="1013460"/>
            <a:chOff x="2103113" y="1783079"/>
            <a:chExt cx="2105025" cy="101346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3597" y="1783079"/>
              <a:ext cx="2046721" cy="101344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2833" y="1854708"/>
              <a:ext cx="944923" cy="6400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3113" y="1854708"/>
              <a:ext cx="942016" cy="64007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01418" y="1850897"/>
              <a:ext cx="1905000" cy="871855"/>
            </a:xfrm>
            <a:custGeom>
              <a:avLst/>
              <a:gdLst/>
              <a:ahLst/>
              <a:cxnLst/>
              <a:rect l="l" t="t" r="r" b="b"/>
              <a:pathLst>
                <a:path w="1905000" h="871855">
                  <a:moveTo>
                    <a:pt x="1905000" y="0"/>
                  </a:moveTo>
                  <a:lnTo>
                    <a:pt x="0" y="0"/>
                  </a:lnTo>
                  <a:lnTo>
                    <a:pt x="0" y="566420"/>
                  </a:lnTo>
                  <a:lnTo>
                    <a:pt x="843534" y="566420"/>
                  </a:lnTo>
                  <a:lnTo>
                    <a:pt x="843534" y="653796"/>
                  </a:lnTo>
                  <a:lnTo>
                    <a:pt x="734568" y="653796"/>
                  </a:lnTo>
                  <a:lnTo>
                    <a:pt x="952500" y="871728"/>
                  </a:lnTo>
                  <a:lnTo>
                    <a:pt x="1170432" y="653796"/>
                  </a:lnTo>
                  <a:lnTo>
                    <a:pt x="1061466" y="653796"/>
                  </a:lnTo>
                  <a:lnTo>
                    <a:pt x="1061466" y="566420"/>
                  </a:lnTo>
                  <a:lnTo>
                    <a:pt x="1905000" y="56642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01418" y="1850897"/>
              <a:ext cx="1905000" cy="871855"/>
            </a:xfrm>
            <a:custGeom>
              <a:avLst/>
              <a:gdLst/>
              <a:ahLst/>
              <a:cxnLst/>
              <a:rect l="l" t="t" r="r" b="b"/>
              <a:pathLst>
                <a:path w="1905000" h="871855">
                  <a:moveTo>
                    <a:pt x="0" y="0"/>
                  </a:moveTo>
                  <a:lnTo>
                    <a:pt x="1905000" y="0"/>
                  </a:lnTo>
                  <a:lnTo>
                    <a:pt x="1905000" y="566420"/>
                  </a:lnTo>
                  <a:lnTo>
                    <a:pt x="1061466" y="566420"/>
                  </a:lnTo>
                  <a:lnTo>
                    <a:pt x="1061466" y="653796"/>
                  </a:lnTo>
                  <a:lnTo>
                    <a:pt x="1170432" y="653796"/>
                  </a:lnTo>
                  <a:lnTo>
                    <a:pt x="952500" y="871728"/>
                  </a:lnTo>
                  <a:lnTo>
                    <a:pt x="734568" y="653796"/>
                  </a:lnTo>
                  <a:lnTo>
                    <a:pt x="843534" y="653796"/>
                  </a:lnTo>
                  <a:lnTo>
                    <a:pt x="843534" y="566420"/>
                  </a:lnTo>
                  <a:lnTo>
                    <a:pt x="0" y="566420"/>
                  </a:lnTo>
                  <a:lnTo>
                    <a:pt x="0" y="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293366" y="1940840"/>
            <a:ext cx="1718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25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pp</a:t>
            </a:r>
            <a:r>
              <a:rPr sz="20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87390" y="5334761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1219200" y="0"/>
                </a:lnTo>
                <a:lnTo>
                  <a:pt x="1219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940964" y="5330999"/>
            <a:ext cx="912494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105" dirty="0">
                <a:latin typeface="Arial" panose="020B0604020202020204"/>
                <a:cs typeface="Arial" panose="020B0604020202020204"/>
              </a:rPr>
              <a:t>594F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407408" y="2095943"/>
            <a:ext cx="1245235" cy="330835"/>
            <a:chOff x="4407408" y="2121407"/>
            <a:chExt cx="1245235" cy="330835"/>
          </a:xfrm>
        </p:grpSpPr>
        <p:sp>
          <p:nvSpPr>
            <p:cNvPr id="32" name="object 32"/>
            <p:cNvSpPr/>
            <p:nvPr/>
          </p:nvSpPr>
          <p:spPr>
            <a:xfrm>
              <a:off x="4420362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219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19200" y="3048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487162" y="2134361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420362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0" y="0"/>
                  </a:moveTo>
                  <a:lnTo>
                    <a:pt x="1219200" y="0"/>
                  </a:lnTo>
                  <a:lnTo>
                    <a:pt x="12192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572761" y="2108961"/>
            <a:ext cx="927100" cy="3048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4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204" dirty="0">
                <a:latin typeface="Arial" panose="020B0604020202020204"/>
                <a:cs typeface="Arial" panose="020B0604020202020204"/>
              </a:rPr>
              <a:t>48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774435" y="5321807"/>
            <a:ext cx="1245235" cy="330835"/>
            <a:chOff x="5774435" y="2121407"/>
            <a:chExt cx="1245235" cy="330835"/>
          </a:xfrm>
        </p:grpSpPr>
        <p:sp>
          <p:nvSpPr>
            <p:cNvPr id="37" name="object 37"/>
            <p:cNvSpPr/>
            <p:nvPr/>
          </p:nvSpPr>
          <p:spPr>
            <a:xfrm>
              <a:off x="5787389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219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19200" y="3048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854189" y="2134361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787389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0" y="0"/>
                  </a:moveTo>
                  <a:lnTo>
                    <a:pt x="1219200" y="0"/>
                  </a:lnTo>
                  <a:lnTo>
                    <a:pt x="12192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939790" y="5334761"/>
            <a:ext cx="914400" cy="3048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8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105" dirty="0">
                <a:latin typeface="Arial" panose="020B0604020202020204"/>
                <a:cs typeface="Arial" panose="020B0604020202020204"/>
              </a:rPr>
              <a:t>594F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42" name="object 29"/>
          <p:cNvSpPr/>
          <p:nvPr/>
        </p:nvSpPr>
        <p:spPr>
          <a:xfrm>
            <a:off x="5914390" y="2108961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1219200" y="0"/>
                </a:lnTo>
                <a:lnTo>
                  <a:pt x="1219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79646"/>
            </a:solidFill>
          </a:ln>
        </p:spPr>
        <p:txBody>
          <a:bodyPr wrap="square" lIns="0" tIns="0" rIns="0" bIns="0" rtlCol="0"/>
          <a:p/>
        </p:txBody>
      </p:sp>
      <p:sp>
        <p:nvSpPr>
          <p:cNvPr id="43" name="object 30"/>
          <p:cNvSpPr txBox="1"/>
          <p:nvPr/>
        </p:nvSpPr>
        <p:spPr>
          <a:xfrm>
            <a:off x="6067964" y="2106738"/>
            <a:ext cx="912494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21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105" dirty="0">
                <a:latin typeface="Arial" panose="020B0604020202020204"/>
                <a:cs typeface="Arial" panose="020B0604020202020204"/>
              </a:rPr>
              <a:t>594F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4" name="object 36"/>
          <p:cNvGrpSpPr/>
          <p:nvPr/>
        </p:nvGrpSpPr>
        <p:grpSpPr>
          <a:xfrm>
            <a:off x="5901435" y="2095943"/>
            <a:ext cx="1245235" cy="330835"/>
            <a:chOff x="5774435" y="2121407"/>
            <a:chExt cx="1245235" cy="330835"/>
          </a:xfrm>
        </p:grpSpPr>
        <p:sp>
          <p:nvSpPr>
            <p:cNvPr id="45" name="object 37"/>
            <p:cNvSpPr/>
            <p:nvPr/>
          </p:nvSpPr>
          <p:spPr>
            <a:xfrm>
              <a:off x="5787389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219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19200" y="3048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38"/>
            <p:cNvSpPr/>
            <p:nvPr/>
          </p:nvSpPr>
          <p:spPr>
            <a:xfrm>
              <a:off x="6854189" y="2134361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7" name="object 39"/>
            <p:cNvSpPr/>
            <p:nvPr/>
          </p:nvSpPr>
          <p:spPr>
            <a:xfrm>
              <a:off x="5787389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0" y="0"/>
                  </a:moveTo>
                  <a:lnTo>
                    <a:pt x="1219200" y="0"/>
                  </a:lnTo>
                  <a:lnTo>
                    <a:pt x="12192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48" name="object 40"/>
          <p:cNvSpPr txBox="1"/>
          <p:nvPr/>
        </p:nvSpPr>
        <p:spPr>
          <a:xfrm>
            <a:off x="6066790" y="2108961"/>
            <a:ext cx="914400" cy="3048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 marL="635">
              <a:lnSpc>
                <a:spcPts val="218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105" dirty="0">
                <a:latin typeface="Arial" panose="020B0604020202020204"/>
                <a:cs typeface="Arial" panose="020B0604020202020204"/>
              </a:rPr>
              <a:t>594F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20"/>
          <p:cNvSpPr/>
          <p:nvPr/>
        </p:nvSpPr>
        <p:spPr>
          <a:xfrm>
            <a:off x="1194561" y="5360161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1219200" y="0"/>
                </a:lnTo>
                <a:lnTo>
                  <a:pt x="1219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79646"/>
            </a:solidFill>
          </a:ln>
        </p:spPr>
        <p:txBody>
          <a:bodyPr wrap="square" lIns="0" tIns="0" rIns="0" bIns="0" rtlCol="0"/>
          <a:p/>
        </p:txBody>
      </p:sp>
      <p:sp>
        <p:nvSpPr>
          <p:cNvPr id="50" name="object 21"/>
          <p:cNvSpPr txBox="1"/>
          <p:nvPr/>
        </p:nvSpPr>
        <p:spPr>
          <a:xfrm>
            <a:off x="1342231" y="5357938"/>
            <a:ext cx="9239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21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4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204" dirty="0">
                <a:latin typeface="Arial" panose="020B0604020202020204"/>
                <a:cs typeface="Arial" panose="020B0604020202020204"/>
              </a:rPr>
              <a:t>48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1" name="object 31"/>
          <p:cNvGrpSpPr/>
          <p:nvPr/>
        </p:nvGrpSpPr>
        <p:grpSpPr>
          <a:xfrm>
            <a:off x="1181608" y="5347143"/>
            <a:ext cx="1245235" cy="330835"/>
            <a:chOff x="4407408" y="2121407"/>
            <a:chExt cx="1245235" cy="330835"/>
          </a:xfrm>
        </p:grpSpPr>
        <p:sp>
          <p:nvSpPr>
            <p:cNvPr id="52" name="object 32"/>
            <p:cNvSpPr/>
            <p:nvPr/>
          </p:nvSpPr>
          <p:spPr>
            <a:xfrm>
              <a:off x="4420362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219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19200" y="3048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53" name="object 33"/>
            <p:cNvSpPr/>
            <p:nvPr/>
          </p:nvSpPr>
          <p:spPr>
            <a:xfrm>
              <a:off x="5487162" y="2134361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4" name="object 34"/>
            <p:cNvSpPr/>
            <p:nvPr/>
          </p:nvSpPr>
          <p:spPr>
            <a:xfrm>
              <a:off x="4420362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0" y="0"/>
                  </a:moveTo>
                  <a:lnTo>
                    <a:pt x="1219200" y="0"/>
                  </a:lnTo>
                  <a:lnTo>
                    <a:pt x="12192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55" name="object 35"/>
          <p:cNvSpPr txBox="1"/>
          <p:nvPr/>
        </p:nvSpPr>
        <p:spPr>
          <a:xfrm>
            <a:off x="1346961" y="5360161"/>
            <a:ext cx="927100" cy="3048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lnSpc>
                <a:spcPts val="218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4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204" dirty="0">
                <a:latin typeface="Arial" panose="020B0604020202020204"/>
                <a:cs typeface="Arial" panose="020B0604020202020204"/>
              </a:rPr>
              <a:t>48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462" y="446023"/>
            <a:ext cx="2753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00" dirty="0"/>
              <a:t>t</a:t>
            </a:r>
            <a:r>
              <a:rPr spc="-165" dirty="0"/>
              <a:t>o</a:t>
            </a:r>
            <a:r>
              <a:rPr spc="-145" dirty="0"/>
              <a:t>r</a:t>
            </a:r>
            <a:r>
              <a:rPr spc="-210" dirty="0"/>
              <a:t>a</a:t>
            </a:r>
            <a:r>
              <a:rPr spc="-135" dirty="0"/>
              <a:t>g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565" dirty="0"/>
              <a:t>I</a:t>
            </a:r>
            <a:r>
              <a:rPr spc="-150" dirty="0"/>
              <a:t>nt</a:t>
            </a:r>
            <a:r>
              <a:rPr spc="-180" dirty="0"/>
              <a:t>e</a:t>
            </a:r>
            <a:r>
              <a:rPr spc="-160" dirty="0"/>
              <a:t>rn</a:t>
            </a:r>
            <a:r>
              <a:rPr spc="-190" dirty="0"/>
              <a:t>a</a:t>
            </a:r>
            <a:r>
              <a:rPr spc="-85" dirty="0"/>
              <a:t>l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923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ma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4944" y="5190744"/>
            <a:ext cx="7762240" cy="695325"/>
            <a:chOff x="694944" y="5190744"/>
            <a:chExt cx="7762240" cy="69532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5190744"/>
              <a:ext cx="7761719" cy="6751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20" y="5791708"/>
              <a:ext cx="862582" cy="939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2762" y="5258562"/>
              <a:ext cx="7620000" cy="533400"/>
            </a:xfrm>
            <a:custGeom>
              <a:avLst/>
              <a:gdLst/>
              <a:ahLst/>
              <a:cxnLst/>
              <a:rect l="l" t="t" r="r" b="b"/>
              <a:pathLst>
                <a:path w="7620000" h="533400">
                  <a:moveTo>
                    <a:pt x="7620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7620000" y="533400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62762" y="5258561"/>
            <a:ext cx="7620000" cy="533400"/>
          </a:xfrm>
          <a:prstGeom prst="rect">
            <a:avLst/>
          </a:prstGeom>
          <a:ln w="35051">
            <a:solidFill>
              <a:srgbClr val="FFFFFF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20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Disk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67451" y="3939540"/>
            <a:ext cx="2009139" cy="695325"/>
            <a:chOff x="3267451" y="3939540"/>
            <a:chExt cx="2009139" cy="6953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7451" y="3939540"/>
              <a:ext cx="2008632" cy="6751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0503" y="3994404"/>
              <a:ext cx="1999487" cy="6400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335273" y="4007358"/>
              <a:ext cx="1866900" cy="533400"/>
            </a:xfrm>
            <a:custGeom>
              <a:avLst/>
              <a:gdLst/>
              <a:ahLst/>
              <a:cxnLst/>
              <a:rect l="l" t="t" r="r" b="b"/>
              <a:pathLst>
                <a:path w="1866900" h="533400">
                  <a:moveTo>
                    <a:pt x="18669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866900" y="533400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335273" y="4007358"/>
              <a:ext cx="1866900" cy="533400"/>
            </a:xfrm>
            <a:custGeom>
              <a:avLst/>
              <a:gdLst/>
              <a:ahLst/>
              <a:cxnLst/>
              <a:rect l="l" t="t" r="r" b="b"/>
              <a:pathLst>
                <a:path w="1866900" h="533400">
                  <a:moveTo>
                    <a:pt x="0" y="0"/>
                  </a:moveTo>
                  <a:lnTo>
                    <a:pt x="1866900" y="0"/>
                  </a:lnTo>
                  <a:lnTo>
                    <a:pt x="18669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460400" y="4080741"/>
            <a:ext cx="1613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er</a:t>
            </a:r>
            <a:r>
              <a:rPr sz="2000" b="1" spc="-3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2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17156" y="2453639"/>
            <a:ext cx="2105025" cy="1012190"/>
            <a:chOff x="3217156" y="2453639"/>
            <a:chExt cx="2105025" cy="101219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7644" y="2453639"/>
              <a:ext cx="2046728" cy="101193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6991" y="2523743"/>
              <a:ext cx="944803" cy="6400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7156" y="2523743"/>
              <a:ext cx="942194" cy="64007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315461" y="2521457"/>
              <a:ext cx="1905000" cy="870585"/>
            </a:xfrm>
            <a:custGeom>
              <a:avLst/>
              <a:gdLst/>
              <a:ahLst/>
              <a:cxnLst/>
              <a:rect l="l" t="t" r="r" b="b"/>
              <a:pathLst>
                <a:path w="1905000" h="870585">
                  <a:moveTo>
                    <a:pt x="1905000" y="0"/>
                  </a:moveTo>
                  <a:lnTo>
                    <a:pt x="0" y="0"/>
                  </a:lnTo>
                  <a:lnTo>
                    <a:pt x="0" y="565429"/>
                  </a:lnTo>
                  <a:lnTo>
                    <a:pt x="843724" y="565429"/>
                  </a:lnTo>
                  <a:lnTo>
                    <a:pt x="843724" y="652653"/>
                  </a:lnTo>
                  <a:lnTo>
                    <a:pt x="734949" y="652653"/>
                  </a:lnTo>
                  <a:lnTo>
                    <a:pt x="952500" y="870204"/>
                  </a:lnTo>
                  <a:lnTo>
                    <a:pt x="1170051" y="652653"/>
                  </a:lnTo>
                  <a:lnTo>
                    <a:pt x="1061275" y="652653"/>
                  </a:lnTo>
                  <a:lnTo>
                    <a:pt x="1061275" y="565429"/>
                  </a:lnTo>
                  <a:lnTo>
                    <a:pt x="1905000" y="565429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315461" y="2521457"/>
              <a:ext cx="1905000" cy="870585"/>
            </a:xfrm>
            <a:custGeom>
              <a:avLst/>
              <a:gdLst/>
              <a:ahLst/>
              <a:cxnLst/>
              <a:rect l="l" t="t" r="r" b="b"/>
              <a:pathLst>
                <a:path w="1905000" h="870585">
                  <a:moveTo>
                    <a:pt x="0" y="0"/>
                  </a:moveTo>
                  <a:lnTo>
                    <a:pt x="1905000" y="0"/>
                  </a:lnTo>
                  <a:lnTo>
                    <a:pt x="1905000" y="565429"/>
                  </a:lnTo>
                  <a:lnTo>
                    <a:pt x="1061275" y="565429"/>
                  </a:lnTo>
                  <a:lnTo>
                    <a:pt x="1061275" y="652653"/>
                  </a:lnTo>
                  <a:lnTo>
                    <a:pt x="1170051" y="652653"/>
                  </a:lnTo>
                  <a:lnTo>
                    <a:pt x="952500" y="870204"/>
                  </a:lnTo>
                  <a:lnTo>
                    <a:pt x="734949" y="652653"/>
                  </a:lnTo>
                  <a:lnTo>
                    <a:pt x="843724" y="652653"/>
                  </a:lnTo>
                  <a:lnTo>
                    <a:pt x="843724" y="565429"/>
                  </a:lnTo>
                  <a:lnTo>
                    <a:pt x="0" y="565429"/>
                  </a:lnTo>
                  <a:lnTo>
                    <a:pt x="0" y="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407790" y="2610628"/>
            <a:ext cx="1718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25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pp</a:t>
            </a:r>
            <a:r>
              <a:rPr sz="20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7031" y="180767"/>
            <a:ext cx="7162795" cy="6429747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910" y="446023"/>
            <a:ext cx="1931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204" dirty="0"/>
              <a:t>a</a:t>
            </a:r>
            <a:r>
              <a:rPr spc="-150" dirty="0"/>
              <a:t>v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60" dirty="0"/>
              <a:t> </a:t>
            </a:r>
            <a:r>
              <a:rPr spc="-195" dirty="0"/>
              <a:t>Da</a:t>
            </a:r>
            <a:r>
              <a:rPr spc="-135" dirty="0"/>
              <a:t>t</a:t>
            </a:r>
            <a:r>
              <a:rPr spc="-200" dirty="0"/>
              <a:t>a</a:t>
            </a:r>
            <a:endParaRPr spc="-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6531" y="2432304"/>
            <a:ext cx="3942715" cy="2376170"/>
            <a:chOff x="446531" y="2432304"/>
            <a:chExt cx="3942715" cy="2376170"/>
          </a:xfrm>
        </p:grpSpPr>
        <p:sp>
          <p:nvSpPr>
            <p:cNvPr id="4" name="object 4"/>
            <p:cNvSpPr/>
            <p:nvPr/>
          </p:nvSpPr>
          <p:spPr>
            <a:xfrm>
              <a:off x="459485" y="2445258"/>
              <a:ext cx="3916679" cy="2350135"/>
            </a:xfrm>
            <a:custGeom>
              <a:avLst/>
              <a:gdLst/>
              <a:ahLst/>
              <a:cxnLst/>
              <a:rect l="l" t="t" r="r" b="b"/>
              <a:pathLst>
                <a:path w="3916679" h="2350135">
                  <a:moveTo>
                    <a:pt x="3916679" y="0"/>
                  </a:moveTo>
                  <a:lnTo>
                    <a:pt x="0" y="0"/>
                  </a:lnTo>
                  <a:lnTo>
                    <a:pt x="0" y="2350008"/>
                  </a:lnTo>
                  <a:lnTo>
                    <a:pt x="3916679" y="2350008"/>
                  </a:lnTo>
                  <a:lnTo>
                    <a:pt x="391667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9485" y="2445258"/>
              <a:ext cx="3916679" cy="2350135"/>
            </a:xfrm>
            <a:custGeom>
              <a:avLst/>
              <a:gdLst/>
              <a:ahLst/>
              <a:cxnLst/>
              <a:rect l="l" t="t" r="r" b="b"/>
              <a:pathLst>
                <a:path w="3916679" h="2350135">
                  <a:moveTo>
                    <a:pt x="0" y="0"/>
                  </a:moveTo>
                  <a:lnTo>
                    <a:pt x="3916679" y="0"/>
                  </a:lnTo>
                  <a:lnTo>
                    <a:pt x="3916679" y="2350008"/>
                  </a:lnTo>
                  <a:lnTo>
                    <a:pt x="0" y="235000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59486" y="2445257"/>
            <a:ext cx="3916679" cy="2023745"/>
          </a:xfrm>
          <a:prstGeom prst="rect">
            <a:avLst/>
          </a:prstGeom>
        </p:spPr>
        <p:txBody>
          <a:bodyPr vert="horz" wrap="square" lIns="0" tIns="299085" rIns="0" bIns="0" rtlCol="0">
            <a:spAutoFit/>
          </a:bodyPr>
          <a:lstStyle/>
          <a:p>
            <a:pPr marL="186690" marR="181610" algn="ctr">
              <a:lnSpc>
                <a:spcPts val="4510"/>
              </a:lnSpc>
              <a:spcBef>
                <a:spcPts val="2355"/>
              </a:spcBef>
            </a:pPr>
            <a:r>
              <a:rPr sz="4100" b="1" spc="-1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lang="en-US" sz="4100" b="1" spc="-1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  </a:t>
            </a:r>
            <a:r>
              <a:rPr sz="4100" b="1" spc="-4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4100" b="1" spc="-5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sz="4100" b="1" spc="-3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100" b="1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4100" b="1" spc="-3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100" b="1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do</a:t>
            </a:r>
            <a:r>
              <a:rPr sz="4100" b="1" spc="-3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cum</a:t>
            </a:r>
            <a:r>
              <a:rPr sz="41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1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4100" b="1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  </a:t>
            </a:r>
            <a:r>
              <a:rPr sz="4100" b="1" spc="-4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4100" b="1" spc="-3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ust</a:t>
            </a:r>
            <a:r>
              <a:rPr sz="4100" b="1" spc="-3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100" b="1" spc="-3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4100" b="1" spc="-3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4100" b="1" spc="-3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4100" b="1" spc="-3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100" b="1" spc="-3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100" b="1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</a:t>
            </a:r>
            <a:endParaRPr sz="410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ts val="4430"/>
              </a:lnSpc>
            </a:pPr>
            <a:r>
              <a:rPr sz="4100" b="1" spc="-560" dirty="0">
                <a:latin typeface="Tahoma" panose="020B0604030504040204"/>
                <a:cs typeface="Tahoma" panose="020B0604030504040204"/>
              </a:rPr>
              <a:t>_</a:t>
            </a:r>
            <a:r>
              <a:rPr sz="4100" b="1" spc="-195" dirty="0">
                <a:latin typeface="Tahoma" panose="020B0604030504040204"/>
                <a:cs typeface="Tahoma" panose="020B0604030504040204"/>
              </a:rPr>
              <a:t>id</a:t>
            </a:r>
            <a:r>
              <a:rPr sz="4100" b="1" spc="-370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2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4100" b="1" spc="-1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41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1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4100" b="1" spc="-2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4100" b="1" spc="-3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41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56403" y="2432304"/>
            <a:ext cx="3942715" cy="2376170"/>
            <a:chOff x="4756403" y="2432304"/>
            <a:chExt cx="3942715" cy="2376170"/>
          </a:xfrm>
        </p:grpSpPr>
        <p:sp>
          <p:nvSpPr>
            <p:cNvPr id="8" name="object 8"/>
            <p:cNvSpPr/>
            <p:nvPr/>
          </p:nvSpPr>
          <p:spPr>
            <a:xfrm>
              <a:off x="4769357" y="2445258"/>
              <a:ext cx="3916679" cy="2350135"/>
            </a:xfrm>
            <a:custGeom>
              <a:avLst/>
              <a:gdLst/>
              <a:ahLst/>
              <a:cxnLst/>
              <a:rect l="l" t="t" r="r" b="b"/>
              <a:pathLst>
                <a:path w="3916679" h="2350135">
                  <a:moveTo>
                    <a:pt x="3916680" y="0"/>
                  </a:moveTo>
                  <a:lnTo>
                    <a:pt x="0" y="0"/>
                  </a:lnTo>
                  <a:lnTo>
                    <a:pt x="0" y="2350008"/>
                  </a:lnTo>
                  <a:lnTo>
                    <a:pt x="3916680" y="2350008"/>
                  </a:lnTo>
                  <a:lnTo>
                    <a:pt x="391668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69357" y="2445258"/>
              <a:ext cx="3916679" cy="2350135"/>
            </a:xfrm>
            <a:custGeom>
              <a:avLst/>
              <a:gdLst/>
              <a:ahLst/>
              <a:cxnLst/>
              <a:rect l="l" t="t" r="r" b="b"/>
              <a:pathLst>
                <a:path w="3916679" h="2350135">
                  <a:moveTo>
                    <a:pt x="0" y="0"/>
                  </a:moveTo>
                  <a:lnTo>
                    <a:pt x="3916680" y="0"/>
                  </a:lnTo>
                  <a:lnTo>
                    <a:pt x="3916680" y="2350008"/>
                  </a:lnTo>
                  <a:lnTo>
                    <a:pt x="0" y="235000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769358" y="2445257"/>
            <a:ext cx="3916679" cy="17735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L="339090" marR="333375" indent="182880">
              <a:lnSpc>
                <a:spcPts val="4510"/>
              </a:lnSpc>
              <a:spcBef>
                <a:spcPts val="5"/>
              </a:spcBef>
            </a:pPr>
            <a:r>
              <a:rPr sz="4100" b="1" spc="-1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lang="en-US" sz="4100" b="1" spc="-1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100" b="1" spc="-6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4100" b="1" spc="-3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sz="4100" b="1" spc="-5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100" b="1" spc="-3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4100" b="1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4100" b="1" spc="-3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100" b="1" spc="-3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4100" b="1" spc="-3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100" b="1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100" b="1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4100" b="1" spc="-3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4100" b="1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  </a:t>
            </a:r>
            <a:r>
              <a:rPr sz="4100" b="1" spc="-3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41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100" b="1" spc="-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4100" b="1" spc="-3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4100" b="1" spc="-3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100" b="1" spc="-3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4100" b="1" spc="-3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100" b="1" spc="-5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4100" b="1" spc="-3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100" b="1" spc="-3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41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1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4100" b="1" spc="-3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100" b="1" spc="-4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100" b="1" spc="-3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41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U</a:t>
            </a:r>
            <a:r>
              <a:rPr spc="-125" dirty="0"/>
              <a:t>p</a:t>
            </a:r>
            <a:r>
              <a:rPr spc="-165" dirty="0"/>
              <a:t>da</a:t>
            </a:r>
            <a:r>
              <a:rPr spc="-105" dirty="0"/>
              <a:t>t</a:t>
            </a:r>
            <a:r>
              <a:rPr spc="-190" dirty="0"/>
              <a:t>e</a:t>
            </a:r>
            <a:endParaRPr spc="-19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5008" y="1586483"/>
            <a:ext cx="8255634" cy="1274445"/>
            <a:chOff x="445008" y="1586483"/>
            <a:chExt cx="8255634" cy="1274445"/>
          </a:xfrm>
        </p:grpSpPr>
        <p:sp>
          <p:nvSpPr>
            <p:cNvPr id="4" name="object 4"/>
            <p:cNvSpPr/>
            <p:nvPr/>
          </p:nvSpPr>
          <p:spPr>
            <a:xfrm>
              <a:off x="457962" y="1599437"/>
              <a:ext cx="8229600" cy="1248410"/>
            </a:xfrm>
            <a:custGeom>
              <a:avLst/>
              <a:gdLst/>
              <a:ahLst/>
              <a:cxnLst/>
              <a:rect l="l" t="t" r="r" b="b"/>
              <a:pathLst>
                <a:path w="8229600" h="1248410">
                  <a:moveTo>
                    <a:pt x="8021574" y="0"/>
                  </a:moveTo>
                  <a:lnTo>
                    <a:pt x="208026" y="0"/>
                  </a:lnTo>
                  <a:lnTo>
                    <a:pt x="160329" y="5494"/>
                  </a:lnTo>
                  <a:lnTo>
                    <a:pt x="116543" y="21144"/>
                  </a:lnTo>
                  <a:lnTo>
                    <a:pt x="77918" y="45702"/>
                  </a:lnTo>
                  <a:lnTo>
                    <a:pt x="45702" y="77918"/>
                  </a:lnTo>
                  <a:lnTo>
                    <a:pt x="21144" y="116543"/>
                  </a:lnTo>
                  <a:lnTo>
                    <a:pt x="5494" y="160329"/>
                  </a:lnTo>
                  <a:lnTo>
                    <a:pt x="0" y="208025"/>
                  </a:lnTo>
                  <a:lnTo>
                    <a:pt x="0" y="1040129"/>
                  </a:lnTo>
                  <a:lnTo>
                    <a:pt x="5494" y="1087826"/>
                  </a:lnTo>
                  <a:lnTo>
                    <a:pt x="21144" y="1131612"/>
                  </a:lnTo>
                  <a:lnTo>
                    <a:pt x="45702" y="1170237"/>
                  </a:lnTo>
                  <a:lnTo>
                    <a:pt x="77918" y="1202453"/>
                  </a:lnTo>
                  <a:lnTo>
                    <a:pt x="116543" y="1227011"/>
                  </a:lnTo>
                  <a:lnTo>
                    <a:pt x="160329" y="1242661"/>
                  </a:lnTo>
                  <a:lnTo>
                    <a:pt x="208026" y="1248156"/>
                  </a:lnTo>
                  <a:lnTo>
                    <a:pt x="8021574" y="1248156"/>
                  </a:lnTo>
                  <a:lnTo>
                    <a:pt x="8069270" y="1242661"/>
                  </a:lnTo>
                  <a:lnTo>
                    <a:pt x="8113056" y="1227011"/>
                  </a:lnTo>
                  <a:lnTo>
                    <a:pt x="8151681" y="1202453"/>
                  </a:lnTo>
                  <a:lnTo>
                    <a:pt x="8183897" y="1170237"/>
                  </a:lnTo>
                  <a:lnTo>
                    <a:pt x="8208455" y="1131612"/>
                  </a:lnTo>
                  <a:lnTo>
                    <a:pt x="8224105" y="1087826"/>
                  </a:lnTo>
                  <a:lnTo>
                    <a:pt x="8229600" y="1040129"/>
                  </a:lnTo>
                  <a:lnTo>
                    <a:pt x="8229600" y="208025"/>
                  </a:lnTo>
                  <a:lnTo>
                    <a:pt x="8224105" y="160329"/>
                  </a:lnTo>
                  <a:lnTo>
                    <a:pt x="8208455" y="116543"/>
                  </a:lnTo>
                  <a:lnTo>
                    <a:pt x="8183897" y="77918"/>
                  </a:lnTo>
                  <a:lnTo>
                    <a:pt x="8151681" y="45702"/>
                  </a:lnTo>
                  <a:lnTo>
                    <a:pt x="8113056" y="21144"/>
                  </a:lnTo>
                  <a:lnTo>
                    <a:pt x="8069270" y="5494"/>
                  </a:lnTo>
                  <a:lnTo>
                    <a:pt x="802157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962" y="1599437"/>
              <a:ext cx="8229600" cy="1248410"/>
            </a:xfrm>
            <a:custGeom>
              <a:avLst/>
              <a:gdLst/>
              <a:ahLst/>
              <a:cxnLst/>
              <a:rect l="l" t="t" r="r" b="b"/>
              <a:pathLst>
                <a:path w="8229600" h="1248410">
                  <a:moveTo>
                    <a:pt x="0" y="208025"/>
                  </a:moveTo>
                  <a:lnTo>
                    <a:pt x="5494" y="160329"/>
                  </a:lnTo>
                  <a:lnTo>
                    <a:pt x="21144" y="116543"/>
                  </a:lnTo>
                  <a:lnTo>
                    <a:pt x="45702" y="77918"/>
                  </a:lnTo>
                  <a:lnTo>
                    <a:pt x="77918" y="45702"/>
                  </a:lnTo>
                  <a:lnTo>
                    <a:pt x="116543" y="21144"/>
                  </a:lnTo>
                  <a:lnTo>
                    <a:pt x="160329" y="5494"/>
                  </a:lnTo>
                  <a:lnTo>
                    <a:pt x="208026" y="0"/>
                  </a:lnTo>
                  <a:lnTo>
                    <a:pt x="8021574" y="0"/>
                  </a:lnTo>
                  <a:lnTo>
                    <a:pt x="8069270" y="5494"/>
                  </a:lnTo>
                  <a:lnTo>
                    <a:pt x="8113056" y="21144"/>
                  </a:lnTo>
                  <a:lnTo>
                    <a:pt x="8151681" y="45702"/>
                  </a:lnTo>
                  <a:lnTo>
                    <a:pt x="8183897" y="77918"/>
                  </a:lnTo>
                  <a:lnTo>
                    <a:pt x="8208455" y="116543"/>
                  </a:lnTo>
                  <a:lnTo>
                    <a:pt x="8224105" y="160329"/>
                  </a:lnTo>
                  <a:lnTo>
                    <a:pt x="8229600" y="208025"/>
                  </a:lnTo>
                  <a:lnTo>
                    <a:pt x="8229600" y="1040129"/>
                  </a:lnTo>
                  <a:lnTo>
                    <a:pt x="8224105" y="1087826"/>
                  </a:lnTo>
                  <a:lnTo>
                    <a:pt x="8208455" y="1131612"/>
                  </a:lnTo>
                  <a:lnTo>
                    <a:pt x="8183897" y="1170237"/>
                  </a:lnTo>
                  <a:lnTo>
                    <a:pt x="8151681" y="1202453"/>
                  </a:lnTo>
                  <a:lnTo>
                    <a:pt x="8113056" y="1227011"/>
                  </a:lnTo>
                  <a:lnTo>
                    <a:pt x="8069270" y="1242661"/>
                  </a:lnTo>
                  <a:lnTo>
                    <a:pt x="8021574" y="1248156"/>
                  </a:lnTo>
                  <a:lnTo>
                    <a:pt x="208026" y="1248156"/>
                  </a:lnTo>
                  <a:lnTo>
                    <a:pt x="160329" y="1242661"/>
                  </a:lnTo>
                  <a:lnTo>
                    <a:pt x="116543" y="1227011"/>
                  </a:lnTo>
                  <a:lnTo>
                    <a:pt x="77918" y="1202453"/>
                  </a:lnTo>
                  <a:lnTo>
                    <a:pt x="45702" y="1170237"/>
                  </a:lnTo>
                  <a:lnTo>
                    <a:pt x="21144" y="1131612"/>
                  </a:lnTo>
                  <a:lnTo>
                    <a:pt x="5494" y="1087826"/>
                  </a:lnTo>
                  <a:lnTo>
                    <a:pt x="0" y="1040129"/>
                  </a:lnTo>
                  <a:lnTo>
                    <a:pt x="0" y="20802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445008" y="2983994"/>
            <a:ext cx="8255634" cy="1272540"/>
            <a:chOff x="445008" y="2983994"/>
            <a:chExt cx="8255634" cy="1272540"/>
          </a:xfrm>
        </p:grpSpPr>
        <p:sp>
          <p:nvSpPr>
            <p:cNvPr id="7" name="object 7"/>
            <p:cNvSpPr/>
            <p:nvPr/>
          </p:nvSpPr>
          <p:spPr>
            <a:xfrm>
              <a:off x="457962" y="2996948"/>
              <a:ext cx="8229600" cy="1247140"/>
            </a:xfrm>
            <a:custGeom>
              <a:avLst/>
              <a:gdLst/>
              <a:ahLst/>
              <a:cxnLst/>
              <a:rect l="l" t="t" r="r" b="b"/>
              <a:pathLst>
                <a:path w="8229600" h="1247139">
                  <a:moveTo>
                    <a:pt x="8021828" y="0"/>
                  </a:moveTo>
                  <a:lnTo>
                    <a:pt x="207772" y="0"/>
                  </a:lnTo>
                  <a:lnTo>
                    <a:pt x="160133" y="5487"/>
                  </a:lnTo>
                  <a:lnTo>
                    <a:pt x="116401" y="21119"/>
                  </a:lnTo>
                  <a:lnTo>
                    <a:pt x="77823" y="45646"/>
                  </a:lnTo>
                  <a:lnTo>
                    <a:pt x="45646" y="77823"/>
                  </a:lnTo>
                  <a:lnTo>
                    <a:pt x="21119" y="116401"/>
                  </a:lnTo>
                  <a:lnTo>
                    <a:pt x="5487" y="160133"/>
                  </a:lnTo>
                  <a:lnTo>
                    <a:pt x="0" y="207772"/>
                  </a:lnTo>
                  <a:lnTo>
                    <a:pt x="0" y="1038860"/>
                  </a:lnTo>
                  <a:lnTo>
                    <a:pt x="5487" y="1086498"/>
                  </a:lnTo>
                  <a:lnTo>
                    <a:pt x="21119" y="1130230"/>
                  </a:lnTo>
                  <a:lnTo>
                    <a:pt x="45646" y="1168808"/>
                  </a:lnTo>
                  <a:lnTo>
                    <a:pt x="77823" y="1200985"/>
                  </a:lnTo>
                  <a:lnTo>
                    <a:pt x="116401" y="1225512"/>
                  </a:lnTo>
                  <a:lnTo>
                    <a:pt x="160133" y="1241144"/>
                  </a:lnTo>
                  <a:lnTo>
                    <a:pt x="207772" y="1246632"/>
                  </a:lnTo>
                  <a:lnTo>
                    <a:pt x="8021828" y="1246632"/>
                  </a:lnTo>
                  <a:lnTo>
                    <a:pt x="8069466" y="1241144"/>
                  </a:lnTo>
                  <a:lnTo>
                    <a:pt x="8113198" y="1225512"/>
                  </a:lnTo>
                  <a:lnTo>
                    <a:pt x="8151776" y="1200985"/>
                  </a:lnTo>
                  <a:lnTo>
                    <a:pt x="8183953" y="1168808"/>
                  </a:lnTo>
                  <a:lnTo>
                    <a:pt x="8208480" y="1130230"/>
                  </a:lnTo>
                  <a:lnTo>
                    <a:pt x="8224112" y="1086498"/>
                  </a:lnTo>
                  <a:lnTo>
                    <a:pt x="8229600" y="1038860"/>
                  </a:lnTo>
                  <a:lnTo>
                    <a:pt x="8229600" y="207772"/>
                  </a:lnTo>
                  <a:lnTo>
                    <a:pt x="8224112" y="160133"/>
                  </a:lnTo>
                  <a:lnTo>
                    <a:pt x="8208480" y="116401"/>
                  </a:lnTo>
                  <a:lnTo>
                    <a:pt x="8183953" y="77823"/>
                  </a:lnTo>
                  <a:lnTo>
                    <a:pt x="8151776" y="45646"/>
                  </a:lnTo>
                  <a:lnTo>
                    <a:pt x="8113198" y="21119"/>
                  </a:lnTo>
                  <a:lnTo>
                    <a:pt x="8069466" y="5487"/>
                  </a:lnTo>
                  <a:lnTo>
                    <a:pt x="8021828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962" y="2996948"/>
              <a:ext cx="8229600" cy="1247140"/>
            </a:xfrm>
            <a:custGeom>
              <a:avLst/>
              <a:gdLst/>
              <a:ahLst/>
              <a:cxnLst/>
              <a:rect l="l" t="t" r="r" b="b"/>
              <a:pathLst>
                <a:path w="8229600" h="1247139">
                  <a:moveTo>
                    <a:pt x="0" y="207772"/>
                  </a:moveTo>
                  <a:lnTo>
                    <a:pt x="5487" y="160133"/>
                  </a:lnTo>
                  <a:lnTo>
                    <a:pt x="21119" y="116401"/>
                  </a:lnTo>
                  <a:lnTo>
                    <a:pt x="45646" y="77823"/>
                  </a:lnTo>
                  <a:lnTo>
                    <a:pt x="77823" y="45646"/>
                  </a:lnTo>
                  <a:lnTo>
                    <a:pt x="116401" y="21119"/>
                  </a:lnTo>
                  <a:lnTo>
                    <a:pt x="160133" y="5487"/>
                  </a:lnTo>
                  <a:lnTo>
                    <a:pt x="207772" y="0"/>
                  </a:lnTo>
                  <a:lnTo>
                    <a:pt x="8021828" y="0"/>
                  </a:lnTo>
                  <a:lnTo>
                    <a:pt x="8069466" y="5487"/>
                  </a:lnTo>
                  <a:lnTo>
                    <a:pt x="8113198" y="21119"/>
                  </a:lnTo>
                  <a:lnTo>
                    <a:pt x="8151776" y="45646"/>
                  </a:lnTo>
                  <a:lnTo>
                    <a:pt x="8183953" y="77823"/>
                  </a:lnTo>
                  <a:lnTo>
                    <a:pt x="8208480" y="116401"/>
                  </a:lnTo>
                  <a:lnTo>
                    <a:pt x="8224112" y="160133"/>
                  </a:lnTo>
                  <a:lnTo>
                    <a:pt x="8229600" y="207772"/>
                  </a:lnTo>
                  <a:lnTo>
                    <a:pt x="8229600" y="1038860"/>
                  </a:lnTo>
                  <a:lnTo>
                    <a:pt x="8224112" y="1086498"/>
                  </a:lnTo>
                  <a:lnTo>
                    <a:pt x="8208480" y="1130230"/>
                  </a:lnTo>
                  <a:lnTo>
                    <a:pt x="8183953" y="1168808"/>
                  </a:lnTo>
                  <a:lnTo>
                    <a:pt x="8151776" y="1200985"/>
                  </a:lnTo>
                  <a:lnTo>
                    <a:pt x="8113198" y="1225512"/>
                  </a:lnTo>
                  <a:lnTo>
                    <a:pt x="8069466" y="1241144"/>
                  </a:lnTo>
                  <a:lnTo>
                    <a:pt x="8021828" y="1246632"/>
                  </a:lnTo>
                  <a:lnTo>
                    <a:pt x="207772" y="1246632"/>
                  </a:lnTo>
                  <a:lnTo>
                    <a:pt x="160133" y="1241144"/>
                  </a:lnTo>
                  <a:lnTo>
                    <a:pt x="116401" y="1225512"/>
                  </a:lnTo>
                  <a:lnTo>
                    <a:pt x="77823" y="1200985"/>
                  </a:lnTo>
                  <a:lnTo>
                    <a:pt x="45646" y="1168808"/>
                  </a:lnTo>
                  <a:lnTo>
                    <a:pt x="21119" y="1130230"/>
                  </a:lnTo>
                  <a:lnTo>
                    <a:pt x="5487" y="1086498"/>
                  </a:lnTo>
                  <a:lnTo>
                    <a:pt x="0" y="1038860"/>
                  </a:lnTo>
                  <a:lnTo>
                    <a:pt x="0" y="20777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445008" y="4379976"/>
            <a:ext cx="8255634" cy="1274445"/>
            <a:chOff x="445008" y="4379976"/>
            <a:chExt cx="8255634" cy="1274445"/>
          </a:xfrm>
        </p:grpSpPr>
        <p:sp>
          <p:nvSpPr>
            <p:cNvPr id="10" name="object 10"/>
            <p:cNvSpPr/>
            <p:nvPr/>
          </p:nvSpPr>
          <p:spPr>
            <a:xfrm>
              <a:off x="457962" y="4392930"/>
              <a:ext cx="8229600" cy="1248410"/>
            </a:xfrm>
            <a:custGeom>
              <a:avLst/>
              <a:gdLst/>
              <a:ahLst/>
              <a:cxnLst/>
              <a:rect l="l" t="t" r="r" b="b"/>
              <a:pathLst>
                <a:path w="8229600" h="1248410">
                  <a:moveTo>
                    <a:pt x="8021574" y="0"/>
                  </a:moveTo>
                  <a:lnTo>
                    <a:pt x="208026" y="0"/>
                  </a:lnTo>
                  <a:lnTo>
                    <a:pt x="160329" y="5494"/>
                  </a:lnTo>
                  <a:lnTo>
                    <a:pt x="116543" y="21144"/>
                  </a:lnTo>
                  <a:lnTo>
                    <a:pt x="77918" y="45702"/>
                  </a:lnTo>
                  <a:lnTo>
                    <a:pt x="45702" y="77918"/>
                  </a:lnTo>
                  <a:lnTo>
                    <a:pt x="21144" y="116543"/>
                  </a:lnTo>
                  <a:lnTo>
                    <a:pt x="5494" y="160329"/>
                  </a:lnTo>
                  <a:lnTo>
                    <a:pt x="0" y="208026"/>
                  </a:lnTo>
                  <a:lnTo>
                    <a:pt x="0" y="1040130"/>
                  </a:lnTo>
                  <a:lnTo>
                    <a:pt x="5494" y="1087826"/>
                  </a:lnTo>
                  <a:lnTo>
                    <a:pt x="21144" y="1131612"/>
                  </a:lnTo>
                  <a:lnTo>
                    <a:pt x="45702" y="1170237"/>
                  </a:lnTo>
                  <a:lnTo>
                    <a:pt x="77918" y="1202453"/>
                  </a:lnTo>
                  <a:lnTo>
                    <a:pt x="116543" y="1227011"/>
                  </a:lnTo>
                  <a:lnTo>
                    <a:pt x="160329" y="1242661"/>
                  </a:lnTo>
                  <a:lnTo>
                    <a:pt x="208026" y="1248156"/>
                  </a:lnTo>
                  <a:lnTo>
                    <a:pt x="8021574" y="1248156"/>
                  </a:lnTo>
                  <a:lnTo>
                    <a:pt x="8069270" y="1242661"/>
                  </a:lnTo>
                  <a:lnTo>
                    <a:pt x="8113056" y="1227011"/>
                  </a:lnTo>
                  <a:lnTo>
                    <a:pt x="8151681" y="1202453"/>
                  </a:lnTo>
                  <a:lnTo>
                    <a:pt x="8183897" y="1170237"/>
                  </a:lnTo>
                  <a:lnTo>
                    <a:pt x="8208455" y="1131612"/>
                  </a:lnTo>
                  <a:lnTo>
                    <a:pt x="8224105" y="1087826"/>
                  </a:lnTo>
                  <a:lnTo>
                    <a:pt x="8229600" y="1040130"/>
                  </a:lnTo>
                  <a:lnTo>
                    <a:pt x="8229600" y="208026"/>
                  </a:lnTo>
                  <a:lnTo>
                    <a:pt x="8224105" y="160329"/>
                  </a:lnTo>
                  <a:lnTo>
                    <a:pt x="8208455" y="116543"/>
                  </a:lnTo>
                  <a:lnTo>
                    <a:pt x="8183897" y="77918"/>
                  </a:lnTo>
                  <a:lnTo>
                    <a:pt x="8151681" y="45702"/>
                  </a:lnTo>
                  <a:lnTo>
                    <a:pt x="8113056" y="21144"/>
                  </a:lnTo>
                  <a:lnTo>
                    <a:pt x="8069270" y="5494"/>
                  </a:lnTo>
                  <a:lnTo>
                    <a:pt x="802157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7962" y="4392930"/>
              <a:ext cx="8229600" cy="1248410"/>
            </a:xfrm>
            <a:custGeom>
              <a:avLst/>
              <a:gdLst/>
              <a:ahLst/>
              <a:cxnLst/>
              <a:rect l="l" t="t" r="r" b="b"/>
              <a:pathLst>
                <a:path w="8229600" h="1248410">
                  <a:moveTo>
                    <a:pt x="0" y="208026"/>
                  </a:moveTo>
                  <a:lnTo>
                    <a:pt x="5494" y="160329"/>
                  </a:lnTo>
                  <a:lnTo>
                    <a:pt x="21144" y="116543"/>
                  </a:lnTo>
                  <a:lnTo>
                    <a:pt x="45702" y="77918"/>
                  </a:lnTo>
                  <a:lnTo>
                    <a:pt x="77918" y="45702"/>
                  </a:lnTo>
                  <a:lnTo>
                    <a:pt x="116543" y="21144"/>
                  </a:lnTo>
                  <a:lnTo>
                    <a:pt x="160329" y="5494"/>
                  </a:lnTo>
                  <a:lnTo>
                    <a:pt x="208026" y="0"/>
                  </a:lnTo>
                  <a:lnTo>
                    <a:pt x="8021574" y="0"/>
                  </a:lnTo>
                  <a:lnTo>
                    <a:pt x="8069270" y="5494"/>
                  </a:lnTo>
                  <a:lnTo>
                    <a:pt x="8113056" y="21144"/>
                  </a:lnTo>
                  <a:lnTo>
                    <a:pt x="8151681" y="45702"/>
                  </a:lnTo>
                  <a:lnTo>
                    <a:pt x="8183897" y="77918"/>
                  </a:lnTo>
                  <a:lnTo>
                    <a:pt x="8208455" y="116543"/>
                  </a:lnTo>
                  <a:lnTo>
                    <a:pt x="8224105" y="160329"/>
                  </a:lnTo>
                  <a:lnTo>
                    <a:pt x="8229600" y="208026"/>
                  </a:lnTo>
                  <a:lnTo>
                    <a:pt x="8229600" y="1040130"/>
                  </a:lnTo>
                  <a:lnTo>
                    <a:pt x="8224105" y="1087826"/>
                  </a:lnTo>
                  <a:lnTo>
                    <a:pt x="8208455" y="1131612"/>
                  </a:lnTo>
                  <a:lnTo>
                    <a:pt x="8183897" y="1170237"/>
                  </a:lnTo>
                  <a:lnTo>
                    <a:pt x="8151681" y="1202453"/>
                  </a:lnTo>
                  <a:lnTo>
                    <a:pt x="8113056" y="1227011"/>
                  </a:lnTo>
                  <a:lnTo>
                    <a:pt x="8069270" y="1242661"/>
                  </a:lnTo>
                  <a:lnTo>
                    <a:pt x="8021574" y="1248156"/>
                  </a:lnTo>
                  <a:lnTo>
                    <a:pt x="208026" y="1248156"/>
                  </a:lnTo>
                  <a:lnTo>
                    <a:pt x="160329" y="1242661"/>
                  </a:lnTo>
                  <a:lnTo>
                    <a:pt x="116543" y="1227011"/>
                  </a:lnTo>
                  <a:lnTo>
                    <a:pt x="77918" y="1202453"/>
                  </a:lnTo>
                  <a:lnTo>
                    <a:pt x="45702" y="1170237"/>
                  </a:lnTo>
                  <a:lnTo>
                    <a:pt x="21144" y="1131612"/>
                  </a:lnTo>
                  <a:lnTo>
                    <a:pt x="5494" y="1087826"/>
                  </a:lnTo>
                  <a:lnTo>
                    <a:pt x="0" y="1040130"/>
                  </a:lnTo>
                  <a:lnTo>
                    <a:pt x="0" y="20802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03503" y="1747602"/>
            <a:ext cx="7557770" cy="3611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1" spc="-3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200" b="1" spc="-3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2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200" b="1" spc="-5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5200" b="1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ic</a:t>
            </a:r>
            <a:r>
              <a:rPr sz="5200" b="1" spc="-4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200" b="1" spc="-7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5200" b="1" spc="-3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ith</a:t>
            </a:r>
            <a:r>
              <a:rPr sz="52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5200" b="1" spc="-4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200" b="1" spc="-4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200" b="1" spc="-45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200" b="1" spc="-2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52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200" b="1" spc="-4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200" b="1" spc="-3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200" b="1" spc="-5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5200" b="1" spc="-4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200" b="1" spc="-3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200" b="1" spc="-3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5200">
              <a:latin typeface="Tahoma" panose="020B0604030504040204"/>
              <a:cs typeface="Tahoma" panose="020B0604030504040204"/>
            </a:endParaRPr>
          </a:p>
          <a:p>
            <a:pPr marL="12700" marR="354330">
              <a:lnSpc>
                <a:spcPts val="11000"/>
              </a:lnSpc>
              <a:spcBef>
                <a:spcPts val="960"/>
              </a:spcBef>
            </a:pPr>
            <a:r>
              <a:rPr sz="5200" b="1" spc="-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200" b="1" spc="-50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200" b="1" spc="-40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200" b="1" spc="-3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200" b="1" spc="-3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200" b="1" spc="-4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ts</a:t>
            </a:r>
            <a:r>
              <a:rPr sz="5200" b="1" spc="-4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2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5200" b="1" spc="-25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52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ivi</a:t>
            </a:r>
            <a:r>
              <a:rPr sz="5200" b="1" spc="-3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5200" b="1" spc="-3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200" b="1" spc="-3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al</a:t>
            </a:r>
            <a:r>
              <a:rPr sz="5200" b="1" spc="-4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2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fi</a:t>
            </a:r>
            <a:r>
              <a:rPr sz="5200" b="1" spc="-4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2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5200" b="1" spc="-2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5200" b="1" spc="-8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5200" b="1" spc="-5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5200" b="1" spc="-6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)  </a:t>
            </a:r>
            <a:r>
              <a:rPr sz="5200" b="1" spc="-7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2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200" b="1" spc="-4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200" b="1" spc="-3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5200" b="1" spc="-4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200" b="1" spc="-5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5200" b="1" spc="-3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5200" b="1" spc="-3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200" b="1" spc="-4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tax</a:t>
            </a:r>
            <a:r>
              <a:rPr sz="5200" b="1" spc="-4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200" b="1" spc="-5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5200" b="1" spc="-3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2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pp</a:t>
            </a:r>
            <a:r>
              <a:rPr sz="52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2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200" b="1" spc="-3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5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U</a:t>
            </a:r>
            <a:r>
              <a:rPr spc="-125" dirty="0"/>
              <a:t>p</a:t>
            </a:r>
            <a:r>
              <a:rPr spc="-165" dirty="0"/>
              <a:t>da</a:t>
            </a:r>
            <a:r>
              <a:rPr spc="-105" dirty="0"/>
              <a:t>t</a:t>
            </a:r>
            <a:r>
              <a:rPr spc="-190" dirty="0"/>
              <a:t>e</a:t>
            </a:r>
            <a:endParaRPr spc="-190" dirty="0"/>
          </a:p>
        </p:txBody>
      </p:sp>
      <p:grpSp>
        <p:nvGrpSpPr>
          <p:cNvPr id="3" name="object 3"/>
          <p:cNvGrpSpPr/>
          <p:nvPr/>
        </p:nvGrpSpPr>
        <p:grpSpPr>
          <a:xfrm>
            <a:off x="1366837" y="2662237"/>
            <a:ext cx="6181725" cy="542925"/>
            <a:chOff x="1366837" y="2662237"/>
            <a:chExt cx="6181725" cy="542925"/>
          </a:xfrm>
        </p:grpSpPr>
        <p:sp>
          <p:nvSpPr>
            <p:cNvPr id="4" name="object 4"/>
            <p:cNvSpPr/>
            <p:nvPr/>
          </p:nvSpPr>
          <p:spPr>
            <a:xfrm>
              <a:off x="1371600" y="2667000"/>
              <a:ext cx="6172200" cy="533400"/>
            </a:xfrm>
            <a:custGeom>
              <a:avLst/>
              <a:gdLst/>
              <a:ahLst/>
              <a:cxnLst/>
              <a:rect l="l" t="t" r="r" b="b"/>
              <a:pathLst>
                <a:path w="6172200" h="533400">
                  <a:moveTo>
                    <a:pt x="61722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172200" y="533400"/>
                  </a:lnTo>
                  <a:lnTo>
                    <a:pt x="6172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71600" y="2667000"/>
              <a:ext cx="6172200" cy="533400"/>
            </a:xfrm>
            <a:custGeom>
              <a:avLst/>
              <a:gdLst/>
              <a:ahLst/>
              <a:cxnLst/>
              <a:rect l="l" t="t" r="r" b="b"/>
              <a:pathLst>
                <a:path w="6172200" h="533400">
                  <a:moveTo>
                    <a:pt x="0" y="0"/>
                  </a:moveTo>
                  <a:lnTo>
                    <a:pt x="6172200" y="0"/>
                  </a:lnTo>
                  <a:lnTo>
                    <a:pt x="61722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450339" y="2686303"/>
            <a:ext cx="453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db.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foo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.update(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query,update,options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);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59344" y="3082684"/>
            <a:ext cx="2007235" cy="970280"/>
            <a:chOff x="1359344" y="3082684"/>
            <a:chExt cx="2007235" cy="970280"/>
          </a:xfrm>
        </p:grpSpPr>
        <p:sp>
          <p:nvSpPr>
            <p:cNvPr id="8" name="object 8"/>
            <p:cNvSpPr/>
            <p:nvPr/>
          </p:nvSpPr>
          <p:spPr>
            <a:xfrm>
              <a:off x="1372362" y="3095702"/>
              <a:ext cx="1981200" cy="944244"/>
            </a:xfrm>
            <a:custGeom>
              <a:avLst/>
              <a:gdLst/>
              <a:ahLst/>
              <a:cxnLst/>
              <a:rect l="l" t="t" r="r" b="b"/>
              <a:pathLst>
                <a:path w="1981200" h="944245">
                  <a:moveTo>
                    <a:pt x="1905000" y="486460"/>
                  </a:moveTo>
                  <a:lnTo>
                    <a:pt x="76200" y="486460"/>
                  </a:lnTo>
                  <a:lnTo>
                    <a:pt x="46537" y="492448"/>
                  </a:lnTo>
                  <a:lnTo>
                    <a:pt x="22317" y="508777"/>
                  </a:lnTo>
                  <a:lnTo>
                    <a:pt x="5987" y="532998"/>
                  </a:lnTo>
                  <a:lnTo>
                    <a:pt x="0" y="562660"/>
                  </a:lnTo>
                  <a:lnTo>
                    <a:pt x="0" y="867460"/>
                  </a:lnTo>
                  <a:lnTo>
                    <a:pt x="5987" y="897122"/>
                  </a:lnTo>
                  <a:lnTo>
                    <a:pt x="22317" y="921343"/>
                  </a:lnTo>
                  <a:lnTo>
                    <a:pt x="46537" y="937673"/>
                  </a:lnTo>
                  <a:lnTo>
                    <a:pt x="76200" y="943660"/>
                  </a:lnTo>
                  <a:lnTo>
                    <a:pt x="1905000" y="943660"/>
                  </a:lnTo>
                  <a:lnTo>
                    <a:pt x="1934662" y="937673"/>
                  </a:lnTo>
                  <a:lnTo>
                    <a:pt x="1958882" y="921343"/>
                  </a:lnTo>
                  <a:lnTo>
                    <a:pt x="1975212" y="897122"/>
                  </a:lnTo>
                  <a:lnTo>
                    <a:pt x="1981200" y="867460"/>
                  </a:lnTo>
                  <a:lnTo>
                    <a:pt x="1981200" y="562660"/>
                  </a:lnTo>
                  <a:lnTo>
                    <a:pt x="1975212" y="532998"/>
                  </a:lnTo>
                  <a:lnTo>
                    <a:pt x="1958882" y="508777"/>
                  </a:lnTo>
                  <a:lnTo>
                    <a:pt x="1934662" y="492448"/>
                  </a:lnTo>
                  <a:lnTo>
                    <a:pt x="1905000" y="486460"/>
                  </a:lnTo>
                  <a:close/>
                </a:path>
                <a:path w="1981200" h="944245">
                  <a:moveTo>
                    <a:pt x="612508" y="0"/>
                  </a:moveTo>
                  <a:lnTo>
                    <a:pt x="330200" y="486460"/>
                  </a:lnTo>
                  <a:lnTo>
                    <a:pt x="825500" y="486460"/>
                  </a:lnTo>
                  <a:lnTo>
                    <a:pt x="612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72362" y="3095702"/>
              <a:ext cx="1981200" cy="944244"/>
            </a:xfrm>
            <a:custGeom>
              <a:avLst/>
              <a:gdLst/>
              <a:ahLst/>
              <a:cxnLst/>
              <a:rect l="l" t="t" r="r" b="b"/>
              <a:pathLst>
                <a:path w="1981200" h="944245">
                  <a:moveTo>
                    <a:pt x="0" y="562660"/>
                  </a:moveTo>
                  <a:lnTo>
                    <a:pt x="5987" y="532998"/>
                  </a:lnTo>
                  <a:lnTo>
                    <a:pt x="22317" y="508777"/>
                  </a:lnTo>
                  <a:lnTo>
                    <a:pt x="46537" y="492448"/>
                  </a:lnTo>
                  <a:lnTo>
                    <a:pt x="76200" y="486460"/>
                  </a:lnTo>
                  <a:lnTo>
                    <a:pt x="330200" y="486460"/>
                  </a:lnTo>
                  <a:lnTo>
                    <a:pt x="612508" y="0"/>
                  </a:lnTo>
                  <a:lnTo>
                    <a:pt x="825500" y="486460"/>
                  </a:lnTo>
                  <a:lnTo>
                    <a:pt x="1905000" y="486460"/>
                  </a:lnTo>
                  <a:lnTo>
                    <a:pt x="1934662" y="492448"/>
                  </a:lnTo>
                  <a:lnTo>
                    <a:pt x="1958882" y="508777"/>
                  </a:lnTo>
                  <a:lnTo>
                    <a:pt x="1975212" y="532998"/>
                  </a:lnTo>
                  <a:lnTo>
                    <a:pt x="1981200" y="562660"/>
                  </a:lnTo>
                  <a:lnTo>
                    <a:pt x="1981200" y="676960"/>
                  </a:lnTo>
                  <a:lnTo>
                    <a:pt x="1981200" y="867460"/>
                  </a:lnTo>
                  <a:lnTo>
                    <a:pt x="1975212" y="897122"/>
                  </a:lnTo>
                  <a:lnTo>
                    <a:pt x="1958882" y="921343"/>
                  </a:lnTo>
                  <a:lnTo>
                    <a:pt x="1934662" y="937673"/>
                  </a:lnTo>
                  <a:lnTo>
                    <a:pt x="1905000" y="943660"/>
                  </a:lnTo>
                  <a:lnTo>
                    <a:pt x="825500" y="943660"/>
                  </a:lnTo>
                  <a:lnTo>
                    <a:pt x="330200" y="943660"/>
                  </a:lnTo>
                  <a:lnTo>
                    <a:pt x="76200" y="943660"/>
                  </a:lnTo>
                  <a:lnTo>
                    <a:pt x="46537" y="937673"/>
                  </a:lnTo>
                  <a:lnTo>
                    <a:pt x="22317" y="921343"/>
                  </a:lnTo>
                  <a:lnTo>
                    <a:pt x="5987" y="897122"/>
                  </a:lnTo>
                  <a:lnTo>
                    <a:pt x="0" y="867460"/>
                  </a:lnTo>
                  <a:lnTo>
                    <a:pt x="0" y="676960"/>
                  </a:lnTo>
                  <a:lnTo>
                    <a:pt x="0" y="562660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518919" y="3617467"/>
            <a:ext cx="1685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45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26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60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16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75" dirty="0">
                <a:latin typeface="Arial" panose="020B0604020202020204"/>
                <a:cs typeface="Arial" panose="020B0604020202020204"/>
              </a:rPr>
              <a:t>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68944" y="1206947"/>
            <a:ext cx="1572260" cy="1529715"/>
            <a:chOff x="1968944" y="1206947"/>
            <a:chExt cx="1572260" cy="1529715"/>
          </a:xfrm>
        </p:grpSpPr>
        <p:sp>
          <p:nvSpPr>
            <p:cNvPr id="12" name="object 12"/>
            <p:cNvSpPr/>
            <p:nvPr/>
          </p:nvSpPr>
          <p:spPr>
            <a:xfrm>
              <a:off x="1981962" y="1219964"/>
              <a:ext cx="1546225" cy="1503680"/>
            </a:xfrm>
            <a:custGeom>
              <a:avLst/>
              <a:gdLst/>
              <a:ahLst/>
              <a:cxnLst/>
              <a:rect l="l" t="t" r="r" b="b"/>
              <a:pathLst>
                <a:path w="1546225" h="1503680">
                  <a:moveTo>
                    <a:pt x="1079500" y="720851"/>
                  </a:moveTo>
                  <a:lnTo>
                    <a:pt x="755650" y="720851"/>
                  </a:lnTo>
                  <a:lnTo>
                    <a:pt x="1545869" y="1503641"/>
                  </a:lnTo>
                  <a:lnTo>
                    <a:pt x="1079500" y="720851"/>
                  </a:lnTo>
                  <a:close/>
                </a:path>
                <a:path w="1546225" h="1503680">
                  <a:moveTo>
                    <a:pt x="1175258" y="0"/>
                  </a:moveTo>
                  <a:lnTo>
                    <a:pt x="120142" y="0"/>
                  </a:lnTo>
                  <a:lnTo>
                    <a:pt x="73375" y="9440"/>
                  </a:lnTo>
                  <a:lnTo>
                    <a:pt x="35186" y="35186"/>
                  </a:lnTo>
                  <a:lnTo>
                    <a:pt x="9440" y="73375"/>
                  </a:lnTo>
                  <a:lnTo>
                    <a:pt x="0" y="120141"/>
                  </a:lnTo>
                  <a:lnTo>
                    <a:pt x="0" y="600709"/>
                  </a:lnTo>
                  <a:lnTo>
                    <a:pt x="9440" y="647471"/>
                  </a:lnTo>
                  <a:lnTo>
                    <a:pt x="35186" y="685660"/>
                  </a:lnTo>
                  <a:lnTo>
                    <a:pt x="73375" y="711409"/>
                  </a:lnTo>
                  <a:lnTo>
                    <a:pt x="120142" y="720851"/>
                  </a:lnTo>
                  <a:lnTo>
                    <a:pt x="1175258" y="720851"/>
                  </a:lnTo>
                  <a:lnTo>
                    <a:pt x="1222024" y="711409"/>
                  </a:lnTo>
                  <a:lnTo>
                    <a:pt x="1260213" y="685660"/>
                  </a:lnTo>
                  <a:lnTo>
                    <a:pt x="1285959" y="647471"/>
                  </a:lnTo>
                  <a:lnTo>
                    <a:pt x="1295400" y="600709"/>
                  </a:lnTo>
                  <a:lnTo>
                    <a:pt x="1295400" y="120141"/>
                  </a:lnTo>
                  <a:lnTo>
                    <a:pt x="1285959" y="73375"/>
                  </a:lnTo>
                  <a:lnTo>
                    <a:pt x="1260213" y="35186"/>
                  </a:lnTo>
                  <a:lnTo>
                    <a:pt x="1222024" y="9440"/>
                  </a:lnTo>
                  <a:lnTo>
                    <a:pt x="1175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81962" y="1219964"/>
              <a:ext cx="1546225" cy="1503680"/>
            </a:xfrm>
            <a:custGeom>
              <a:avLst/>
              <a:gdLst/>
              <a:ahLst/>
              <a:cxnLst/>
              <a:rect l="l" t="t" r="r" b="b"/>
              <a:pathLst>
                <a:path w="1546225" h="1503680">
                  <a:moveTo>
                    <a:pt x="0" y="120141"/>
                  </a:moveTo>
                  <a:lnTo>
                    <a:pt x="9440" y="73375"/>
                  </a:lnTo>
                  <a:lnTo>
                    <a:pt x="35186" y="35186"/>
                  </a:lnTo>
                  <a:lnTo>
                    <a:pt x="73375" y="9440"/>
                  </a:lnTo>
                  <a:lnTo>
                    <a:pt x="120142" y="0"/>
                  </a:lnTo>
                  <a:lnTo>
                    <a:pt x="755650" y="0"/>
                  </a:lnTo>
                  <a:lnTo>
                    <a:pt x="1079500" y="0"/>
                  </a:lnTo>
                  <a:lnTo>
                    <a:pt x="1175258" y="0"/>
                  </a:lnTo>
                  <a:lnTo>
                    <a:pt x="1222024" y="9440"/>
                  </a:lnTo>
                  <a:lnTo>
                    <a:pt x="1260213" y="35186"/>
                  </a:lnTo>
                  <a:lnTo>
                    <a:pt x="1285959" y="73375"/>
                  </a:lnTo>
                  <a:lnTo>
                    <a:pt x="1295400" y="120141"/>
                  </a:lnTo>
                  <a:lnTo>
                    <a:pt x="1295400" y="420496"/>
                  </a:lnTo>
                  <a:lnTo>
                    <a:pt x="1295400" y="600709"/>
                  </a:lnTo>
                  <a:lnTo>
                    <a:pt x="1285959" y="647471"/>
                  </a:lnTo>
                  <a:lnTo>
                    <a:pt x="1260213" y="685660"/>
                  </a:lnTo>
                  <a:lnTo>
                    <a:pt x="1222024" y="711409"/>
                  </a:lnTo>
                  <a:lnTo>
                    <a:pt x="1175258" y="720851"/>
                  </a:lnTo>
                  <a:lnTo>
                    <a:pt x="1079500" y="720851"/>
                  </a:lnTo>
                  <a:lnTo>
                    <a:pt x="1545869" y="1503641"/>
                  </a:lnTo>
                  <a:lnTo>
                    <a:pt x="755650" y="720851"/>
                  </a:lnTo>
                  <a:lnTo>
                    <a:pt x="120142" y="720851"/>
                  </a:lnTo>
                  <a:lnTo>
                    <a:pt x="73375" y="711409"/>
                  </a:lnTo>
                  <a:lnTo>
                    <a:pt x="35186" y="685660"/>
                  </a:lnTo>
                  <a:lnTo>
                    <a:pt x="9440" y="647471"/>
                  </a:lnTo>
                  <a:lnTo>
                    <a:pt x="0" y="600709"/>
                  </a:lnTo>
                  <a:lnTo>
                    <a:pt x="0" y="420496"/>
                  </a:lnTo>
                  <a:lnTo>
                    <a:pt x="0" y="120141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026879" y="1234334"/>
            <a:ext cx="12052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9080">
              <a:lnSpc>
                <a:spcPct val="100000"/>
              </a:lnSpc>
              <a:spcBef>
                <a:spcPts val="105"/>
              </a:spcBef>
            </a:pPr>
            <a:r>
              <a:rPr sz="2000" b="1" spc="-240" dirty="0">
                <a:latin typeface="Arial" panose="020B0604020202020204"/>
                <a:cs typeface="Arial" panose="020B0604020202020204"/>
              </a:rPr>
              <a:t>Which </a:t>
            </a:r>
            <a:r>
              <a:rPr sz="2000" b="1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40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40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8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t?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40544" y="2955571"/>
            <a:ext cx="1778635" cy="2316480"/>
            <a:chOff x="3340544" y="2955571"/>
            <a:chExt cx="1778635" cy="2316480"/>
          </a:xfrm>
        </p:grpSpPr>
        <p:sp>
          <p:nvSpPr>
            <p:cNvPr id="16" name="object 16"/>
            <p:cNvSpPr/>
            <p:nvPr/>
          </p:nvSpPr>
          <p:spPr>
            <a:xfrm>
              <a:off x="3353562" y="2968589"/>
              <a:ext cx="1752600" cy="2290445"/>
            </a:xfrm>
            <a:custGeom>
              <a:avLst/>
              <a:gdLst/>
              <a:ahLst/>
              <a:cxnLst/>
              <a:rect l="l" t="t" r="r" b="b"/>
              <a:pathLst>
                <a:path w="1752600" h="2290445">
                  <a:moveTo>
                    <a:pt x="1616456" y="1473111"/>
                  </a:moveTo>
                  <a:lnTo>
                    <a:pt x="136144" y="1473111"/>
                  </a:lnTo>
                  <a:lnTo>
                    <a:pt x="93114" y="1480051"/>
                  </a:lnTo>
                  <a:lnTo>
                    <a:pt x="55741" y="1499377"/>
                  </a:lnTo>
                  <a:lnTo>
                    <a:pt x="26269" y="1528847"/>
                  </a:lnTo>
                  <a:lnTo>
                    <a:pt x="6941" y="1566220"/>
                  </a:lnTo>
                  <a:lnTo>
                    <a:pt x="0" y="1609255"/>
                  </a:lnTo>
                  <a:lnTo>
                    <a:pt x="0" y="2153831"/>
                  </a:lnTo>
                  <a:lnTo>
                    <a:pt x="6941" y="2196860"/>
                  </a:lnTo>
                  <a:lnTo>
                    <a:pt x="26269" y="2234233"/>
                  </a:lnTo>
                  <a:lnTo>
                    <a:pt x="55741" y="2263705"/>
                  </a:lnTo>
                  <a:lnTo>
                    <a:pt x="93114" y="2283033"/>
                  </a:lnTo>
                  <a:lnTo>
                    <a:pt x="136144" y="2289975"/>
                  </a:lnTo>
                  <a:lnTo>
                    <a:pt x="1616456" y="2289975"/>
                  </a:lnTo>
                  <a:lnTo>
                    <a:pt x="1659485" y="2283033"/>
                  </a:lnTo>
                  <a:lnTo>
                    <a:pt x="1696858" y="2263705"/>
                  </a:lnTo>
                  <a:lnTo>
                    <a:pt x="1726330" y="2234233"/>
                  </a:lnTo>
                  <a:lnTo>
                    <a:pt x="1745658" y="2196860"/>
                  </a:lnTo>
                  <a:lnTo>
                    <a:pt x="1752600" y="2153831"/>
                  </a:lnTo>
                  <a:lnTo>
                    <a:pt x="1752600" y="1609255"/>
                  </a:lnTo>
                  <a:lnTo>
                    <a:pt x="1745658" y="1566220"/>
                  </a:lnTo>
                  <a:lnTo>
                    <a:pt x="1726330" y="1528847"/>
                  </a:lnTo>
                  <a:lnTo>
                    <a:pt x="1696858" y="1499377"/>
                  </a:lnTo>
                  <a:lnTo>
                    <a:pt x="1659485" y="1480051"/>
                  </a:lnTo>
                  <a:lnTo>
                    <a:pt x="1616456" y="1473111"/>
                  </a:lnTo>
                  <a:close/>
                </a:path>
                <a:path w="1752600" h="2290445">
                  <a:moveTo>
                    <a:pt x="893953" y="0"/>
                  </a:moveTo>
                  <a:lnTo>
                    <a:pt x="1022350" y="1473111"/>
                  </a:lnTo>
                  <a:lnTo>
                    <a:pt x="1460500" y="1473111"/>
                  </a:lnTo>
                  <a:lnTo>
                    <a:pt x="8939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353562" y="2968589"/>
              <a:ext cx="1752600" cy="2290445"/>
            </a:xfrm>
            <a:custGeom>
              <a:avLst/>
              <a:gdLst/>
              <a:ahLst/>
              <a:cxnLst/>
              <a:rect l="l" t="t" r="r" b="b"/>
              <a:pathLst>
                <a:path w="1752600" h="2290445">
                  <a:moveTo>
                    <a:pt x="0" y="1609255"/>
                  </a:moveTo>
                  <a:lnTo>
                    <a:pt x="6941" y="1566220"/>
                  </a:lnTo>
                  <a:lnTo>
                    <a:pt x="26269" y="1528847"/>
                  </a:lnTo>
                  <a:lnTo>
                    <a:pt x="55741" y="1499377"/>
                  </a:lnTo>
                  <a:lnTo>
                    <a:pt x="93114" y="1480051"/>
                  </a:lnTo>
                  <a:lnTo>
                    <a:pt x="136144" y="1473111"/>
                  </a:lnTo>
                  <a:lnTo>
                    <a:pt x="1022350" y="1473111"/>
                  </a:lnTo>
                  <a:lnTo>
                    <a:pt x="893953" y="0"/>
                  </a:lnTo>
                  <a:lnTo>
                    <a:pt x="1460500" y="1473111"/>
                  </a:lnTo>
                  <a:lnTo>
                    <a:pt x="1616456" y="1473111"/>
                  </a:lnTo>
                  <a:lnTo>
                    <a:pt x="1659485" y="1480051"/>
                  </a:lnTo>
                  <a:lnTo>
                    <a:pt x="1696858" y="1499377"/>
                  </a:lnTo>
                  <a:lnTo>
                    <a:pt x="1726330" y="1528847"/>
                  </a:lnTo>
                  <a:lnTo>
                    <a:pt x="1745658" y="1566220"/>
                  </a:lnTo>
                  <a:lnTo>
                    <a:pt x="1752600" y="1609255"/>
                  </a:lnTo>
                  <a:lnTo>
                    <a:pt x="1752600" y="1813471"/>
                  </a:lnTo>
                  <a:lnTo>
                    <a:pt x="1752600" y="2153831"/>
                  </a:lnTo>
                  <a:lnTo>
                    <a:pt x="1745658" y="2196860"/>
                  </a:lnTo>
                  <a:lnTo>
                    <a:pt x="1726330" y="2234233"/>
                  </a:lnTo>
                  <a:lnTo>
                    <a:pt x="1696858" y="2263705"/>
                  </a:lnTo>
                  <a:lnTo>
                    <a:pt x="1659485" y="2283033"/>
                  </a:lnTo>
                  <a:lnTo>
                    <a:pt x="1616456" y="2289975"/>
                  </a:lnTo>
                  <a:lnTo>
                    <a:pt x="1460500" y="2289975"/>
                  </a:lnTo>
                  <a:lnTo>
                    <a:pt x="1022350" y="2289975"/>
                  </a:lnTo>
                  <a:lnTo>
                    <a:pt x="136144" y="2289975"/>
                  </a:lnTo>
                  <a:lnTo>
                    <a:pt x="93114" y="2283033"/>
                  </a:lnTo>
                  <a:lnTo>
                    <a:pt x="55741" y="2263705"/>
                  </a:lnTo>
                  <a:lnTo>
                    <a:pt x="26269" y="2234233"/>
                  </a:lnTo>
                  <a:lnTo>
                    <a:pt x="6941" y="2196860"/>
                  </a:lnTo>
                  <a:lnTo>
                    <a:pt x="0" y="2153831"/>
                  </a:lnTo>
                  <a:lnTo>
                    <a:pt x="0" y="1813471"/>
                  </a:lnTo>
                  <a:lnTo>
                    <a:pt x="0" y="1609255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782711" y="4504235"/>
            <a:ext cx="893444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0495">
              <a:lnSpc>
                <a:spcPct val="100000"/>
              </a:lnSpc>
              <a:spcBef>
                <a:spcPts val="100"/>
              </a:spcBef>
            </a:pPr>
            <a:r>
              <a:rPr sz="2000" b="1" spc="-120" dirty="0">
                <a:latin typeface="Arial" panose="020B0604020202020204"/>
                <a:cs typeface="Arial" panose="020B0604020202020204"/>
              </a:rPr>
              <a:t>What 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32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35" dirty="0">
                <a:latin typeface="Arial" panose="020B0604020202020204"/>
                <a:cs typeface="Arial" panose="020B0604020202020204"/>
              </a:rPr>
              <a:t>ha</a:t>
            </a:r>
            <a:r>
              <a:rPr sz="2000" b="1" spc="-24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g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37962" y="3009941"/>
            <a:ext cx="2290445" cy="1777364"/>
            <a:chOff x="5437962" y="3009941"/>
            <a:chExt cx="2290445" cy="1777364"/>
          </a:xfrm>
        </p:grpSpPr>
        <p:sp>
          <p:nvSpPr>
            <p:cNvPr id="20" name="object 20"/>
            <p:cNvSpPr/>
            <p:nvPr/>
          </p:nvSpPr>
          <p:spPr>
            <a:xfrm>
              <a:off x="5450916" y="3022895"/>
              <a:ext cx="2264410" cy="1751330"/>
            </a:xfrm>
            <a:custGeom>
              <a:avLst/>
              <a:gdLst/>
              <a:ahLst/>
              <a:cxnLst/>
              <a:rect l="l" t="t" r="r" b="b"/>
              <a:pathLst>
                <a:path w="2264409" h="1751329">
                  <a:moveTo>
                    <a:pt x="0" y="0"/>
                  </a:moveTo>
                  <a:lnTo>
                    <a:pt x="1026845" y="1084287"/>
                  </a:lnTo>
                  <a:lnTo>
                    <a:pt x="1026845" y="1560525"/>
                  </a:lnTo>
                  <a:lnTo>
                    <a:pt x="1031877" y="1604208"/>
                  </a:lnTo>
                  <a:lnTo>
                    <a:pt x="1046209" y="1644308"/>
                  </a:lnTo>
                  <a:lnTo>
                    <a:pt x="1068697" y="1679682"/>
                  </a:lnTo>
                  <a:lnTo>
                    <a:pt x="1098199" y="1709185"/>
                  </a:lnTo>
                  <a:lnTo>
                    <a:pt x="1133570" y="1731674"/>
                  </a:lnTo>
                  <a:lnTo>
                    <a:pt x="1173666" y="1746006"/>
                  </a:lnTo>
                  <a:lnTo>
                    <a:pt x="1217345" y="1751037"/>
                  </a:lnTo>
                  <a:lnTo>
                    <a:pt x="2073833" y="1751037"/>
                  </a:lnTo>
                  <a:lnTo>
                    <a:pt x="2117512" y="1746006"/>
                  </a:lnTo>
                  <a:lnTo>
                    <a:pt x="2157609" y="1731674"/>
                  </a:lnTo>
                  <a:lnTo>
                    <a:pt x="2192980" y="1709185"/>
                  </a:lnTo>
                  <a:lnTo>
                    <a:pt x="2222482" y="1679682"/>
                  </a:lnTo>
                  <a:lnTo>
                    <a:pt x="2244970" y="1644308"/>
                  </a:lnTo>
                  <a:lnTo>
                    <a:pt x="2259302" y="1604208"/>
                  </a:lnTo>
                  <a:lnTo>
                    <a:pt x="2264333" y="1560525"/>
                  </a:lnTo>
                  <a:lnTo>
                    <a:pt x="2264333" y="798537"/>
                  </a:lnTo>
                  <a:lnTo>
                    <a:pt x="1026845" y="798537"/>
                  </a:lnTo>
                  <a:lnTo>
                    <a:pt x="0" y="0"/>
                  </a:lnTo>
                  <a:close/>
                </a:path>
                <a:path w="2264409" h="1751329">
                  <a:moveTo>
                    <a:pt x="2073833" y="608037"/>
                  </a:moveTo>
                  <a:lnTo>
                    <a:pt x="1217345" y="608037"/>
                  </a:lnTo>
                  <a:lnTo>
                    <a:pt x="1173666" y="613069"/>
                  </a:lnTo>
                  <a:lnTo>
                    <a:pt x="1133570" y="627401"/>
                  </a:lnTo>
                  <a:lnTo>
                    <a:pt x="1098199" y="649889"/>
                  </a:lnTo>
                  <a:lnTo>
                    <a:pt x="1068697" y="679391"/>
                  </a:lnTo>
                  <a:lnTo>
                    <a:pt x="1046209" y="714762"/>
                  </a:lnTo>
                  <a:lnTo>
                    <a:pt x="1031877" y="754859"/>
                  </a:lnTo>
                  <a:lnTo>
                    <a:pt x="1026845" y="798537"/>
                  </a:lnTo>
                  <a:lnTo>
                    <a:pt x="2264333" y="798537"/>
                  </a:lnTo>
                  <a:lnTo>
                    <a:pt x="2259302" y="754859"/>
                  </a:lnTo>
                  <a:lnTo>
                    <a:pt x="2244970" y="714762"/>
                  </a:lnTo>
                  <a:lnTo>
                    <a:pt x="2222482" y="679391"/>
                  </a:lnTo>
                  <a:lnTo>
                    <a:pt x="2192980" y="649889"/>
                  </a:lnTo>
                  <a:lnTo>
                    <a:pt x="2157609" y="627401"/>
                  </a:lnTo>
                  <a:lnTo>
                    <a:pt x="2117512" y="613069"/>
                  </a:lnTo>
                  <a:lnTo>
                    <a:pt x="2073833" y="6080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450916" y="3022895"/>
              <a:ext cx="2264410" cy="1751330"/>
            </a:xfrm>
            <a:custGeom>
              <a:avLst/>
              <a:gdLst/>
              <a:ahLst/>
              <a:cxnLst/>
              <a:rect l="l" t="t" r="r" b="b"/>
              <a:pathLst>
                <a:path w="2264409" h="1751329">
                  <a:moveTo>
                    <a:pt x="1026845" y="798537"/>
                  </a:moveTo>
                  <a:lnTo>
                    <a:pt x="1031877" y="754859"/>
                  </a:lnTo>
                  <a:lnTo>
                    <a:pt x="1046209" y="714762"/>
                  </a:lnTo>
                  <a:lnTo>
                    <a:pt x="1068697" y="679391"/>
                  </a:lnTo>
                  <a:lnTo>
                    <a:pt x="1098199" y="649889"/>
                  </a:lnTo>
                  <a:lnTo>
                    <a:pt x="1133570" y="627401"/>
                  </a:lnTo>
                  <a:lnTo>
                    <a:pt x="1173666" y="613069"/>
                  </a:lnTo>
                  <a:lnTo>
                    <a:pt x="1217345" y="608037"/>
                  </a:lnTo>
                  <a:lnTo>
                    <a:pt x="1233093" y="608037"/>
                  </a:lnTo>
                  <a:lnTo>
                    <a:pt x="1542465" y="608037"/>
                  </a:lnTo>
                  <a:lnTo>
                    <a:pt x="2073833" y="608037"/>
                  </a:lnTo>
                  <a:lnTo>
                    <a:pt x="2117512" y="613069"/>
                  </a:lnTo>
                  <a:lnTo>
                    <a:pt x="2157609" y="627401"/>
                  </a:lnTo>
                  <a:lnTo>
                    <a:pt x="2192980" y="649889"/>
                  </a:lnTo>
                  <a:lnTo>
                    <a:pt x="2222482" y="679391"/>
                  </a:lnTo>
                  <a:lnTo>
                    <a:pt x="2244970" y="714762"/>
                  </a:lnTo>
                  <a:lnTo>
                    <a:pt x="2259302" y="754859"/>
                  </a:lnTo>
                  <a:lnTo>
                    <a:pt x="2264333" y="798537"/>
                  </a:lnTo>
                  <a:lnTo>
                    <a:pt x="2264333" y="1084287"/>
                  </a:lnTo>
                  <a:lnTo>
                    <a:pt x="2264333" y="1560525"/>
                  </a:lnTo>
                  <a:lnTo>
                    <a:pt x="2259302" y="1604208"/>
                  </a:lnTo>
                  <a:lnTo>
                    <a:pt x="2244970" y="1644308"/>
                  </a:lnTo>
                  <a:lnTo>
                    <a:pt x="2222482" y="1679682"/>
                  </a:lnTo>
                  <a:lnTo>
                    <a:pt x="2192980" y="1709185"/>
                  </a:lnTo>
                  <a:lnTo>
                    <a:pt x="2157609" y="1731674"/>
                  </a:lnTo>
                  <a:lnTo>
                    <a:pt x="2117512" y="1746006"/>
                  </a:lnTo>
                  <a:lnTo>
                    <a:pt x="2073833" y="1751037"/>
                  </a:lnTo>
                  <a:lnTo>
                    <a:pt x="1542465" y="1751037"/>
                  </a:lnTo>
                  <a:lnTo>
                    <a:pt x="1233093" y="1751037"/>
                  </a:lnTo>
                  <a:lnTo>
                    <a:pt x="1217345" y="1751037"/>
                  </a:lnTo>
                  <a:lnTo>
                    <a:pt x="1173666" y="1746006"/>
                  </a:lnTo>
                  <a:lnTo>
                    <a:pt x="1133570" y="1731674"/>
                  </a:lnTo>
                  <a:lnTo>
                    <a:pt x="1098199" y="1709185"/>
                  </a:lnTo>
                  <a:lnTo>
                    <a:pt x="1068697" y="1679682"/>
                  </a:lnTo>
                  <a:lnTo>
                    <a:pt x="1046209" y="1644308"/>
                  </a:lnTo>
                  <a:lnTo>
                    <a:pt x="1031877" y="1604208"/>
                  </a:lnTo>
                  <a:lnTo>
                    <a:pt x="1026845" y="1560525"/>
                  </a:lnTo>
                  <a:lnTo>
                    <a:pt x="1026845" y="1084287"/>
                  </a:lnTo>
                  <a:lnTo>
                    <a:pt x="0" y="0"/>
                  </a:lnTo>
                  <a:lnTo>
                    <a:pt x="1026845" y="798537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651607" y="3704135"/>
            <a:ext cx="88773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46355" algn="ctr">
              <a:lnSpc>
                <a:spcPct val="100000"/>
              </a:lnSpc>
              <a:spcBef>
                <a:spcPts val="100"/>
              </a:spcBef>
            </a:pPr>
            <a:r>
              <a:rPr sz="2000" b="1" spc="-270" dirty="0">
                <a:latin typeface="Arial" panose="020B0604020202020204"/>
                <a:cs typeface="Arial" panose="020B0604020202020204"/>
              </a:rPr>
              <a:t>One? </a:t>
            </a:r>
            <a:r>
              <a:rPr sz="2000" b="1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Many? </a:t>
            </a:r>
            <a:r>
              <a:rPr sz="2000" b="1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35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16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2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7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26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WPS Presentation</Application>
  <PresentationFormat>On-screen Show (4:3)</PresentationFormat>
  <Paragraphs>158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Tahoma</vt:lpstr>
      <vt:lpstr>Wingdings</vt:lpstr>
      <vt:lpstr>Arial</vt:lpstr>
      <vt:lpstr>Times New Roman</vt:lpstr>
      <vt:lpstr>Consolas</vt:lpstr>
      <vt:lpstr>Roboto Cn</vt:lpstr>
      <vt:lpstr>Segoe Print</vt:lpstr>
      <vt:lpstr>Calibri</vt:lpstr>
      <vt:lpstr>Microsoft YaHei</vt:lpstr>
      <vt:lpstr>Arial Unicode MS</vt:lpstr>
      <vt:lpstr>Office Theme</vt:lpstr>
      <vt:lpstr>Storing Data</vt:lpstr>
      <vt:lpstr>PowerPoint 演示文稿</vt:lpstr>
      <vt:lpstr>Storage Internals</vt:lpstr>
      <vt:lpstr>Storage Internals</vt:lpstr>
      <vt:lpstr>Storage Internals</vt:lpstr>
      <vt:lpstr>Storage Internals</vt:lpstr>
      <vt:lpstr>Saving Data</vt:lpstr>
      <vt:lpstr>Update</vt:lpstr>
      <vt:lpstr>Update</vt:lpstr>
      <vt:lpstr>Find And Modify</vt:lpstr>
      <vt:lpstr>PowerPoint 演示文稿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MongoDBStoring Data</dc:title>
  <dc:creator>Nuri H</dc:creator>
  <dc:subject>From raw Ajax to ASP.NET</dc:subject>
  <cp:lastModifiedBy>Steve Sam</cp:lastModifiedBy>
  <cp:revision>5</cp:revision>
  <dcterms:created xsi:type="dcterms:W3CDTF">2021-09-07T06:12:00Z</dcterms:created>
  <dcterms:modified xsi:type="dcterms:W3CDTF">2022-06-26T14:06:28Z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2013-07-02T22:00:00Z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2021-09-07T22:00:00Z</vt:filetime>
  </property>
  <property fmtid="{D5CDD505-2E9C-101B-9397-08002B2CF9AE}" pid="5" name="ICV">
    <vt:lpwstr>24F531CE0FE04C8987F60DDBD915F676</vt:lpwstr>
  </property>
  <property fmtid="{D5CDD505-2E9C-101B-9397-08002B2CF9AE}" pid="6" name="KSOProductBuildVer">
    <vt:lpwstr>1033-11.2.0.11156</vt:lpwstr>
  </property>
</Properties>
</file>