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3"/>
    <p:sldId id="257" r:id="rId4"/>
    <p:sldId id="258" r:id="rId5"/>
    <p:sldId id="259" r:id="rId6"/>
    <p:sldId id="260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5523" y="446023"/>
            <a:ext cx="15329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6113" y="446023"/>
            <a:ext cx="73177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3588" y="2158781"/>
            <a:ext cx="6576822" cy="190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3698240" y="141490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122045" marR="5080" indent="-110998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165" dirty="0"/>
              <a:t>B  </a:t>
            </a:r>
            <a:r>
              <a:rPr sz="3200" spc="-175" dirty="0"/>
              <a:t>F</a:t>
            </a:r>
            <a:r>
              <a:rPr sz="3200" spc="-90" dirty="0"/>
              <a:t>i</a:t>
            </a:r>
            <a:r>
              <a:rPr sz="3200" spc="-190" dirty="0"/>
              <a:t>n</a:t>
            </a:r>
            <a:r>
              <a:rPr sz="3200" spc="-114" dirty="0"/>
              <a:t>di</a:t>
            </a:r>
            <a:r>
              <a:rPr sz="3200" spc="-160" dirty="0"/>
              <a:t>n</a:t>
            </a:r>
            <a:r>
              <a:rPr sz="3200" spc="-140" dirty="0"/>
              <a:t>g</a:t>
            </a:r>
            <a:r>
              <a:rPr sz="3200" spc="-285" dirty="0"/>
              <a:t> </a:t>
            </a:r>
            <a:r>
              <a:rPr sz="3200" spc="-195" dirty="0"/>
              <a:t>D</a:t>
            </a:r>
            <a:r>
              <a:rPr sz="3200" spc="-135" dirty="0"/>
              <a:t>o</a:t>
            </a:r>
            <a:r>
              <a:rPr sz="3200" spc="-254" dirty="0"/>
              <a:t>c</a:t>
            </a:r>
            <a:r>
              <a:rPr sz="3200" spc="-185" dirty="0"/>
              <a:t>u</a:t>
            </a:r>
            <a:r>
              <a:rPr sz="3200" spc="-300" dirty="0"/>
              <a:t>m</a:t>
            </a:r>
            <a:r>
              <a:rPr sz="3200" spc="-210" dirty="0"/>
              <a:t>e</a:t>
            </a:r>
            <a:r>
              <a:rPr sz="3200" spc="-185" dirty="0"/>
              <a:t>n</a:t>
            </a:r>
            <a:r>
              <a:rPr sz="3200" spc="-155" dirty="0"/>
              <a:t>t</a:t>
            </a:r>
            <a:r>
              <a:rPr sz="3200" spc="-260" dirty="0"/>
              <a:t>s</a:t>
            </a:r>
            <a:endParaRPr sz="3200"/>
          </a:p>
        </p:txBody>
      </p:sp>
      <p:sp>
        <p:nvSpPr>
          <p:cNvPr id="3" name="Content Placeholder 2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Overview</a:t>
            </a:r>
            <a:endParaRPr spc="-18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92942"/>
            <a:ext cx="8255634" cy="1393190"/>
            <a:chOff x="445008" y="1392942"/>
            <a:chExt cx="8255634" cy="1393190"/>
          </a:xfrm>
        </p:grpSpPr>
        <p:sp>
          <p:nvSpPr>
            <p:cNvPr id="4" name="object 4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7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7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0" y="227837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7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23037"/>
            <a:ext cx="8255634" cy="1394460"/>
            <a:chOff x="445008" y="2923037"/>
            <a:chExt cx="8255634" cy="1394460"/>
          </a:xfrm>
        </p:grpSpPr>
        <p:sp>
          <p:nvSpPr>
            <p:cNvPr id="7" name="object 7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8001508" y="0"/>
                  </a:moveTo>
                  <a:lnTo>
                    <a:pt x="228092" y="0"/>
                  </a:lnTo>
                  <a:lnTo>
                    <a:pt x="182123" y="4634"/>
                  </a:lnTo>
                  <a:lnTo>
                    <a:pt x="139308" y="17924"/>
                  </a:lnTo>
                  <a:lnTo>
                    <a:pt x="100563" y="38954"/>
                  </a:lnTo>
                  <a:lnTo>
                    <a:pt x="66806" y="66806"/>
                  </a:lnTo>
                  <a:lnTo>
                    <a:pt x="38954" y="100563"/>
                  </a:lnTo>
                  <a:lnTo>
                    <a:pt x="17924" y="139308"/>
                  </a:lnTo>
                  <a:lnTo>
                    <a:pt x="4634" y="182123"/>
                  </a:lnTo>
                  <a:lnTo>
                    <a:pt x="0" y="228091"/>
                  </a:lnTo>
                  <a:lnTo>
                    <a:pt x="0" y="1140447"/>
                  </a:lnTo>
                  <a:lnTo>
                    <a:pt x="4634" y="1186419"/>
                  </a:lnTo>
                  <a:lnTo>
                    <a:pt x="17924" y="1229238"/>
                  </a:lnTo>
                  <a:lnTo>
                    <a:pt x="38954" y="1267985"/>
                  </a:lnTo>
                  <a:lnTo>
                    <a:pt x="66806" y="1301743"/>
                  </a:lnTo>
                  <a:lnTo>
                    <a:pt x="100563" y="1329596"/>
                  </a:lnTo>
                  <a:lnTo>
                    <a:pt x="139308" y="1350627"/>
                  </a:lnTo>
                  <a:lnTo>
                    <a:pt x="182123" y="1363917"/>
                  </a:lnTo>
                  <a:lnTo>
                    <a:pt x="228092" y="1368551"/>
                  </a:lnTo>
                  <a:lnTo>
                    <a:pt x="8001508" y="1368551"/>
                  </a:lnTo>
                  <a:lnTo>
                    <a:pt x="8047476" y="1363917"/>
                  </a:lnTo>
                  <a:lnTo>
                    <a:pt x="8090291" y="1350627"/>
                  </a:lnTo>
                  <a:lnTo>
                    <a:pt x="8129036" y="1329596"/>
                  </a:lnTo>
                  <a:lnTo>
                    <a:pt x="8162793" y="1301743"/>
                  </a:lnTo>
                  <a:lnTo>
                    <a:pt x="8190645" y="1267985"/>
                  </a:lnTo>
                  <a:lnTo>
                    <a:pt x="8211675" y="1229238"/>
                  </a:lnTo>
                  <a:lnTo>
                    <a:pt x="8224965" y="1186419"/>
                  </a:lnTo>
                  <a:lnTo>
                    <a:pt x="8229600" y="1140447"/>
                  </a:lnTo>
                  <a:lnTo>
                    <a:pt x="8229600" y="228091"/>
                  </a:lnTo>
                  <a:lnTo>
                    <a:pt x="8224965" y="182123"/>
                  </a:lnTo>
                  <a:lnTo>
                    <a:pt x="8211675" y="139308"/>
                  </a:lnTo>
                  <a:lnTo>
                    <a:pt x="8190645" y="100563"/>
                  </a:lnTo>
                  <a:lnTo>
                    <a:pt x="8162793" y="66806"/>
                  </a:lnTo>
                  <a:lnTo>
                    <a:pt x="8129036" y="38954"/>
                  </a:lnTo>
                  <a:lnTo>
                    <a:pt x="8090291" y="17924"/>
                  </a:lnTo>
                  <a:lnTo>
                    <a:pt x="8047476" y="4634"/>
                  </a:lnTo>
                  <a:lnTo>
                    <a:pt x="800150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0" y="228091"/>
                  </a:moveTo>
                  <a:lnTo>
                    <a:pt x="4634" y="182123"/>
                  </a:lnTo>
                  <a:lnTo>
                    <a:pt x="17924" y="139308"/>
                  </a:lnTo>
                  <a:lnTo>
                    <a:pt x="38954" y="100563"/>
                  </a:lnTo>
                  <a:lnTo>
                    <a:pt x="66806" y="66806"/>
                  </a:lnTo>
                  <a:lnTo>
                    <a:pt x="100563" y="38954"/>
                  </a:lnTo>
                  <a:lnTo>
                    <a:pt x="139308" y="17924"/>
                  </a:lnTo>
                  <a:lnTo>
                    <a:pt x="182123" y="4634"/>
                  </a:lnTo>
                  <a:lnTo>
                    <a:pt x="228092" y="0"/>
                  </a:lnTo>
                  <a:lnTo>
                    <a:pt x="8001508" y="0"/>
                  </a:lnTo>
                  <a:lnTo>
                    <a:pt x="8047476" y="4634"/>
                  </a:lnTo>
                  <a:lnTo>
                    <a:pt x="8090291" y="17924"/>
                  </a:lnTo>
                  <a:lnTo>
                    <a:pt x="8129036" y="38954"/>
                  </a:lnTo>
                  <a:lnTo>
                    <a:pt x="8162793" y="66806"/>
                  </a:lnTo>
                  <a:lnTo>
                    <a:pt x="8190645" y="100563"/>
                  </a:lnTo>
                  <a:lnTo>
                    <a:pt x="8211675" y="139308"/>
                  </a:lnTo>
                  <a:lnTo>
                    <a:pt x="8224965" y="182123"/>
                  </a:lnTo>
                  <a:lnTo>
                    <a:pt x="8229600" y="228091"/>
                  </a:lnTo>
                  <a:lnTo>
                    <a:pt x="8229600" y="1140447"/>
                  </a:lnTo>
                  <a:lnTo>
                    <a:pt x="8224965" y="1186419"/>
                  </a:lnTo>
                  <a:lnTo>
                    <a:pt x="8211675" y="1229238"/>
                  </a:lnTo>
                  <a:lnTo>
                    <a:pt x="8190645" y="1267985"/>
                  </a:lnTo>
                  <a:lnTo>
                    <a:pt x="8162793" y="1301743"/>
                  </a:lnTo>
                  <a:lnTo>
                    <a:pt x="8129036" y="1329596"/>
                  </a:lnTo>
                  <a:lnTo>
                    <a:pt x="8090291" y="1350627"/>
                  </a:lnTo>
                  <a:lnTo>
                    <a:pt x="8047476" y="1363917"/>
                  </a:lnTo>
                  <a:lnTo>
                    <a:pt x="8001508" y="1368551"/>
                  </a:lnTo>
                  <a:lnTo>
                    <a:pt x="228092" y="1368551"/>
                  </a:lnTo>
                  <a:lnTo>
                    <a:pt x="182123" y="1363917"/>
                  </a:lnTo>
                  <a:lnTo>
                    <a:pt x="139308" y="1350627"/>
                  </a:lnTo>
                  <a:lnTo>
                    <a:pt x="100563" y="1329596"/>
                  </a:lnTo>
                  <a:lnTo>
                    <a:pt x="66806" y="1301743"/>
                  </a:lnTo>
                  <a:lnTo>
                    <a:pt x="38954" y="1267985"/>
                  </a:lnTo>
                  <a:lnTo>
                    <a:pt x="17924" y="1229238"/>
                  </a:lnTo>
                  <a:lnTo>
                    <a:pt x="4634" y="1186419"/>
                  </a:lnTo>
                  <a:lnTo>
                    <a:pt x="0" y="1140447"/>
                  </a:lnTo>
                  <a:lnTo>
                    <a:pt x="0" y="2280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454658"/>
            <a:ext cx="8255634" cy="1393190"/>
            <a:chOff x="445008" y="4454658"/>
            <a:chExt cx="8255634" cy="1393190"/>
          </a:xfrm>
        </p:grpSpPr>
        <p:sp>
          <p:nvSpPr>
            <p:cNvPr id="10" name="object 10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8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8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0" y="227838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8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8408" y="1569208"/>
            <a:ext cx="561276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43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700" b="1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4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eria</a:t>
            </a:r>
            <a:endParaRPr sz="57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2060"/>
              </a:lnSpc>
              <a:spcBef>
                <a:spcPts val="1070"/>
              </a:spcBef>
            </a:pPr>
            <a:r>
              <a:rPr sz="5700" b="1" spc="-5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eld</a:t>
            </a:r>
            <a:r>
              <a:rPr sz="57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sele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  </a:t>
            </a:r>
            <a:r>
              <a:rPr sz="5700" b="1" spc="-5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4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rsor</a:t>
            </a:r>
            <a:r>
              <a:rPr sz="5700" b="1" spc="-4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ope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57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Fi</a:t>
            </a:r>
            <a:r>
              <a:rPr spc="-160" dirty="0"/>
              <a:t>n</a:t>
            </a:r>
            <a:r>
              <a:rPr spc="-100" dirty="0"/>
              <a:t>d</a:t>
            </a:r>
            <a:endParaRPr spc="-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07008" y="2072641"/>
            <a:ext cx="6456045" cy="2132330"/>
            <a:chOff x="1207008" y="2072641"/>
            <a:chExt cx="6456045" cy="2132330"/>
          </a:xfrm>
        </p:grpSpPr>
        <p:sp>
          <p:nvSpPr>
            <p:cNvPr id="4" name="object 4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6172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172200" y="4572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0" y="0"/>
                  </a:moveTo>
                  <a:lnTo>
                    <a:pt x="6172200" y="0"/>
                  </a:lnTo>
                  <a:lnTo>
                    <a:pt x="6172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9962" y="3350743"/>
              <a:ext cx="2185670" cy="841375"/>
            </a:xfrm>
            <a:custGeom>
              <a:avLst/>
              <a:gdLst/>
              <a:ahLst/>
              <a:cxnLst/>
              <a:rect l="l" t="t" r="r" b="b"/>
              <a:pathLst>
                <a:path w="2185670" h="841375">
                  <a:moveTo>
                    <a:pt x="2185581" y="0"/>
                  </a:moveTo>
                  <a:lnTo>
                    <a:pt x="1155700" y="307619"/>
                  </a:lnTo>
                  <a:lnTo>
                    <a:pt x="88900" y="307619"/>
                  </a:lnTo>
                  <a:lnTo>
                    <a:pt x="54296" y="314605"/>
                  </a:lnTo>
                  <a:lnTo>
                    <a:pt x="26038" y="333657"/>
                  </a:lnTo>
                  <a:lnTo>
                    <a:pt x="6986" y="361915"/>
                  </a:lnTo>
                  <a:lnTo>
                    <a:pt x="0" y="396519"/>
                  </a:lnTo>
                  <a:lnTo>
                    <a:pt x="0" y="752119"/>
                  </a:lnTo>
                  <a:lnTo>
                    <a:pt x="6986" y="786723"/>
                  </a:lnTo>
                  <a:lnTo>
                    <a:pt x="26038" y="814981"/>
                  </a:lnTo>
                  <a:lnTo>
                    <a:pt x="54296" y="834033"/>
                  </a:lnTo>
                  <a:lnTo>
                    <a:pt x="88900" y="841019"/>
                  </a:lnTo>
                  <a:lnTo>
                    <a:pt x="1892300" y="841019"/>
                  </a:lnTo>
                  <a:lnTo>
                    <a:pt x="1926903" y="834033"/>
                  </a:lnTo>
                  <a:lnTo>
                    <a:pt x="1955161" y="814981"/>
                  </a:lnTo>
                  <a:lnTo>
                    <a:pt x="1974213" y="786723"/>
                  </a:lnTo>
                  <a:lnTo>
                    <a:pt x="1981200" y="752119"/>
                  </a:lnTo>
                  <a:lnTo>
                    <a:pt x="1981200" y="396519"/>
                  </a:lnTo>
                  <a:lnTo>
                    <a:pt x="1974213" y="361915"/>
                  </a:lnTo>
                  <a:lnTo>
                    <a:pt x="1955161" y="333657"/>
                  </a:lnTo>
                  <a:lnTo>
                    <a:pt x="1926903" y="314605"/>
                  </a:lnTo>
                  <a:lnTo>
                    <a:pt x="1892300" y="307619"/>
                  </a:lnTo>
                  <a:lnTo>
                    <a:pt x="1651000" y="307619"/>
                  </a:lnTo>
                  <a:lnTo>
                    <a:pt x="2185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9962" y="3350743"/>
              <a:ext cx="2185670" cy="841375"/>
            </a:xfrm>
            <a:custGeom>
              <a:avLst/>
              <a:gdLst/>
              <a:ahLst/>
              <a:cxnLst/>
              <a:rect l="l" t="t" r="r" b="b"/>
              <a:pathLst>
                <a:path w="2185670" h="841375">
                  <a:moveTo>
                    <a:pt x="0" y="396519"/>
                  </a:moveTo>
                  <a:lnTo>
                    <a:pt x="6986" y="361915"/>
                  </a:lnTo>
                  <a:lnTo>
                    <a:pt x="26038" y="333657"/>
                  </a:lnTo>
                  <a:lnTo>
                    <a:pt x="54296" y="314605"/>
                  </a:lnTo>
                  <a:lnTo>
                    <a:pt x="88900" y="307619"/>
                  </a:lnTo>
                  <a:lnTo>
                    <a:pt x="1155700" y="307619"/>
                  </a:lnTo>
                  <a:lnTo>
                    <a:pt x="2185581" y="0"/>
                  </a:lnTo>
                  <a:lnTo>
                    <a:pt x="1651000" y="307619"/>
                  </a:lnTo>
                  <a:lnTo>
                    <a:pt x="1892300" y="307619"/>
                  </a:lnTo>
                  <a:lnTo>
                    <a:pt x="1926903" y="314605"/>
                  </a:lnTo>
                  <a:lnTo>
                    <a:pt x="1955161" y="333657"/>
                  </a:lnTo>
                  <a:lnTo>
                    <a:pt x="1974213" y="361915"/>
                  </a:lnTo>
                  <a:lnTo>
                    <a:pt x="1981200" y="396519"/>
                  </a:lnTo>
                  <a:lnTo>
                    <a:pt x="1981200" y="529869"/>
                  </a:lnTo>
                  <a:lnTo>
                    <a:pt x="1981200" y="752119"/>
                  </a:lnTo>
                  <a:lnTo>
                    <a:pt x="1974213" y="786723"/>
                  </a:lnTo>
                  <a:lnTo>
                    <a:pt x="1955161" y="814981"/>
                  </a:lnTo>
                  <a:lnTo>
                    <a:pt x="1926903" y="834033"/>
                  </a:lnTo>
                  <a:lnTo>
                    <a:pt x="1892300" y="841019"/>
                  </a:lnTo>
                  <a:lnTo>
                    <a:pt x="1651000" y="841019"/>
                  </a:lnTo>
                  <a:lnTo>
                    <a:pt x="1155700" y="841019"/>
                  </a:lnTo>
                  <a:lnTo>
                    <a:pt x="88900" y="841019"/>
                  </a:lnTo>
                  <a:lnTo>
                    <a:pt x="54296" y="834033"/>
                  </a:lnTo>
                  <a:lnTo>
                    <a:pt x="26038" y="814981"/>
                  </a:lnTo>
                  <a:lnTo>
                    <a:pt x="6986" y="786723"/>
                  </a:lnTo>
                  <a:lnTo>
                    <a:pt x="0" y="752119"/>
                  </a:lnTo>
                  <a:lnTo>
                    <a:pt x="0" y="529869"/>
                  </a:lnTo>
                  <a:lnTo>
                    <a:pt x="0" y="396519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32617" y="2085595"/>
              <a:ext cx="2479040" cy="938530"/>
            </a:xfrm>
            <a:custGeom>
              <a:avLst/>
              <a:gdLst/>
              <a:ahLst/>
              <a:cxnLst/>
              <a:rect l="l" t="t" r="r" b="b"/>
              <a:pathLst>
                <a:path w="2479040" h="938530">
                  <a:moveTo>
                    <a:pt x="2389644" y="0"/>
                  </a:moveTo>
                  <a:lnTo>
                    <a:pt x="586244" y="0"/>
                  </a:lnTo>
                  <a:lnTo>
                    <a:pt x="551640" y="6986"/>
                  </a:lnTo>
                  <a:lnTo>
                    <a:pt x="523382" y="26038"/>
                  </a:lnTo>
                  <a:lnTo>
                    <a:pt x="504330" y="54296"/>
                  </a:lnTo>
                  <a:lnTo>
                    <a:pt x="497344" y="88900"/>
                  </a:lnTo>
                  <a:lnTo>
                    <a:pt x="497344" y="444500"/>
                  </a:lnTo>
                  <a:lnTo>
                    <a:pt x="504330" y="479103"/>
                  </a:lnTo>
                  <a:lnTo>
                    <a:pt x="523382" y="507361"/>
                  </a:lnTo>
                  <a:lnTo>
                    <a:pt x="551640" y="526413"/>
                  </a:lnTo>
                  <a:lnTo>
                    <a:pt x="586244" y="533400"/>
                  </a:lnTo>
                  <a:lnTo>
                    <a:pt x="827544" y="533400"/>
                  </a:lnTo>
                  <a:lnTo>
                    <a:pt x="0" y="938377"/>
                  </a:lnTo>
                  <a:lnTo>
                    <a:pt x="1322844" y="533400"/>
                  </a:lnTo>
                  <a:lnTo>
                    <a:pt x="2389644" y="533400"/>
                  </a:lnTo>
                  <a:lnTo>
                    <a:pt x="2424248" y="526413"/>
                  </a:lnTo>
                  <a:lnTo>
                    <a:pt x="2452506" y="507361"/>
                  </a:lnTo>
                  <a:lnTo>
                    <a:pt x="2471558" y="479103"/>
                  </a:lnTo>
                  <a:lnTo>
                    <a:pt x="2478544" y="444500"/>
                  </a:lnTo>
                  <a:lnTo>
                    <a:pt x="2478544" y="88900"/>
                  </a:lnTo>
                  <a:lnTo>
                    <a:pt x="2471558" y="54296"/>
                  </a:lnTo>
                  <a:lnTo>
                    <a:pt x="2452506" y="26038"/>
                  </a:lnTo>
                  <a:lnTo>
                    <a:pt x="2424248" y="6986"/>
                  </a:lnTo>
                  <a:lnTo>
                    <a:pt x="238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32617" y="2085595"/>
              <a:ext cx="2479040" cy="938530"/>
            </a:xfrm>
            <a:custGeom>
              <a:avLst/>
              <a:gdLst/>
              <a:ahLst/>
              <a:cxnLst/>
              <a:rect l="l" t="t" r="r" b="b"/>
              <a:pathLst>
                <a:path w="2479040" h="938530">
                  <a:moveTo>
                    <a:pt x="497344" y="88900"/>
                  </a:moveTo>
                  <a:lnTo>
                    <a:pt x="504330" y="54296"/>
                  </a:lnTo>
                  <a:lnTo>
                    <a:pt x="523382" y="26038"/>
                  </a:lnTo>
                  <a:lnTo>
                    <a:pt x="551640" y="6986"/>
                  </a:lnTo>
                  <a:lnTo>
                    <a:pt x="586244" y="0"/>
                  </a:lnTo>
                  <a:lnTo>
                    <a:pt x="827544" y="0"/>
                  </a:lnTo>
                  <a:lnTo>
                    <a:pt x="1322844" y="0"/>
                  </a:lnTo>
                  <a:lnTo>
                    <a:pt x="2389644" y="0"/>
                  </a:lnTo>
                  <a:lnTo>
                    <a:pt x="2424248" y="6986"/>
                  </a:lnTo>
                  <a:lnTo>
                    <a:pt x="2452506" y="26038"/>
                  </a:lnTo>
                  <a:lnTo>
                    <a:pt x="2471558" y="54296"/>
                  </a:lnTo>
                  <a:lnTo>
                    <a:pt x="2478544" y="88900"/>
                  </a:lnTo>
                  <a:lnTo>
                    <a:pt x="2478544" y="311150"/>
                  </a:lnTo>
                  <a:lnTo>
                    <a:pt x="2478544" y="444500"/>
                  </a:lnTo>
                  <a:lnTo>
                    <a:pt x="2471558" y="479103"/>
                  </a:lnTo>
                  <a:lnTo>
                    <a:pt x="2452506" y="507361"/>
                  </a:lnTo>
                  <a:lnTo>
                    <a:pt x="2424248" y="526413"/>
                  </a:lnTo>
                  <a:lnTo>
                    <a:pt x="2389644" y="533400"/>
                  </a:lnTo>
                  <a:lnTo>
                    <a:pt x="1322844" y="533400"/>
                  </a:lnTo>
                  <a:lnTo>
                    <a:pt x="0" y="938377"/>
                  </a:lnTo>
                  <a:lnTo>
                    <a:pt x="827544" y="533400"/>
                  </a:lnTo>
                  <a:lnTo>
                    <a:pt x="586244" y="533400"/>
                  </a:lnTo>
                  <a:lnTo>
                    <a:pt x="551640" y="526413"/>
                  </a:lnTo>
                  <a:lnTo>
                    <a:pt x="523382" y="507361"/>
                  </a:lnTo>
                  <a:lnTo>
                    <a:pt x="504330" y="479103"/>
                  </a:lnTo>
                  <a:lnTo>
                    <a:pt x="497344" y="444500"/>
                  </a:lnTo>
                  <a:lnTo>
                    <a:pt x="497344" y="311150"/>
                  </a:lnTo>
                  <a:lnTo>
                    <a:pt x="497344" y="8890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83588" y="2158781"/>
            <a:ext cx="5427980" cy="1904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b="1" spc="-31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9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7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s?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293370">
              <a:lnSpc>
                <a:spcPct val="100000"/>
              </a:lnSpc>
              <a:spcBef>
                <a:spcPts val="1385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.find(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query,</a:t>
            </a:r>
            <a:r>
              <a:rPr sz="1800" i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projection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b="1" spc="-31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70" dirty="0">
                <a:latin typeface="Arial" panose="020B0604020202020204"/>
                <a:cs typeface="Arial" panose="020B0604020202020204"/>
              </a:rPr>
              <a:t>ts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154" y="446023"/>
            <a:ext cx="1073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C</a:t>
            </a:r>
            <a:r>
              <a:rPr spc="-180" dirty="0"/>
              <a:t>u</a:t>
            </a:r>
            <a:r>
              <a:rPr spc="-170" dirty="0"/>
              <a:t>r</a:t>
            </a:r>
            <a:r>
              <a:rPr spc="-215" dirty="0"/>
              <a:t>s</a:t>
            </a:r>
            <a:r>
              <a:rPr spc="-125" dirty="0"/>
              <a:t>o</a:t>
            </a:r>
            <a:r>
              <a:rPr spc="-155" dirty="0"/>
              <a:t>r</a:t>
            </a:r>
            <a:endParaRPr spc="-155" dirty="0"/>
          </a:p>
        </p:txBody>
      </p:sp>
      <p:grpSp>
        <p:nvGrpSpPr>
          <p:cNvPr id="3" name="object 3"/>
          <p:cNvGrpSpPr/>
          <p:nvPr/>
        </p:nvGrpSpPr>
        <p:grpSpPr>
          <a:xfrm>
            <a:off x="6257532" y="3870956"/>
            <a:ext cx="1209040" cy="1742439"/>
            <a:chOff x="6257532" y="3870956"/>
            <a:chExt cx="1209040" cy="174243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57532" y="3870956"/>
              <a:ext cx="1208531" cy="17419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25361" y="3938777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533400" y="0"/>
                  </a:moveTo>
                  <a:lnTo>
                    <a:pt x="471194" y="1794"/>
                  </a:lnTo>
                  <a:lnTo>
                    <a:pt x="411096" y="7043"/>
                  </a:lnTo>
                  <a:lnTo>
                    <a:pt x="353505" y="15548"/>
                  </a:lnTo>
                  <a:lnTo>
                    <a:pt x="298823" y="27107"/>
                  </a:lnTo>
                  <a:lnTo>
                    <a:pt x="247450" y="41521"/>
                  </a:lnTo>
                  <a:lnTo>
                    <a:pt x="199785" y="58590"/>
                  </a:lnTo>
                  <a:lnTo>
                    <a:pt x="156229" y="78114"/>
                  </a:lnTo>
                  <a:lnTo>
                    <a:pt x="117181" y="99892"/>
                  </a:lnTo>
                  <a:lnTo>
                    <a:pt x="83043" y="123725"/>
                  </a:lnTo>
                  <a:lnTo>
                    <a:pt x="54215" y="149411"/>
                  </a:lnTo>
                  <a:lnTo>
                    <a:pt x="14087" y="205548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14087" y="1394651"/>
                  </a:lnTo>
                  <a:lnTo>
                    <a:pt x="54215" y="1450788"/>
                  </a:lnTo>
                  <a:lnTo>
                    <a:pt x="83043" y="1476474"/>
                  </a:lnTo>
                  <a:lnTo>
                    <a:pt x="117181" y="1500307"/>
                  </a:lnTo>
                  <a:lnTo>
                    <a:pt x="156229" y="1522085"/>
                  </a:lnTo>
                  <a:lnTo>
                    <a:pt x="199785" y="1541609"/>
                  </a:lnTo>
                  <a:lnTo>
                    <a:pt x="247450" y="1558678"/>
                  </a:lnTo>
                  <a:lnTo>
                    <a:pt x="298823" y="1573092"/>
                  </a:lnTo>
                  <a:lnTo>
                    <a:pt x="353505" y="1584651"/>
                  </a:lnTo>
                  <a:lnTo>
                    <a:pt x="411096" y="1593156"/>
                  </a:lnTo>
                  <a:lnTo>
                    <a:pt x="471194" y="1598405"/>
                  </a:lnTo>
                  <a:lnTo>
                    <a:pt x="533400" y="1600200"/>
                  </a:lnTo>
                  <a:lnTo>
                    <a:pt x="595605" y="1598405"/>
                  </a:lnTo>
                  <a:lnTo>
                    <a:pt x="655703" y="1593156"/>
                  </a:lnTo>
                  <a:lnTo>
                    <a:pt x="713294" y="1584651"/>
                  </a:lnTo>
                  <a:lnTo>
                    <a:pt x="767976" y="1573092"/>
                  </a:lnTo>
                  <a:lnTo>
                    <a:pt x="819349" y="1558678"/>
                  </a:lnTo>
                  <a:lnTo>
                    <a:pt x="867014" y="1541609"/>
                  </a:lnTo>
                  <a:lnTo>
                    <a:pt x="910570" y="1522085"/>
                  </a:lnTo>
                  <a:lnTo>
                    <a:pt x="949618" y="1500307"/>
                  </a:lnTo>
                  <a:lnTo>
                    <a:pt x="983756" y="1476474"/>
                  </a:lnTo>
                  <a:lnTo>
                    <a:pt x="1012584" y="1450788"/>
                  </a:lnTo>
                  <a:lnTo>
                    <a:pt x="1052712" y="1394651"/>
                  </a:lnTo>
                  <a:lnTo>
                    <a:pt x="1066800" y="1333500"/>
                  </a:lnTo>
                  <a:lnTo>
                    <a:pt x="1066800" y="266700"/>
                  </a:lnTo>
                  <a:lnTo>
                    <a:pt x="1052712" y="205548"/>
                  </a:lnTo>
                  <a:lnTo>
                    <a:pt x="1012584" y="149411"/>
                  </a:lnTo>
                  <a:lnTo>
                    <a:pt x="983756" y="123725"/>
                  </a:lnTo>
                  <a:lnTo>
                    <a:pt x="949618" y="99892"/>
                  </a:lnTo>
                  <a:lnTo>
                    <a:pt x="910570" y="78114"/>
                  </a:lnTo>
                  <a:lnTo>
                    <a:pt x="867014" y="58590"/>
                  </a:lnTo>
                  <a:lnTo>
                    <a:pt x="819349" y="41521"/>
                  </a:lnTo>
                  <a:lnTo>
                    <a:pt x="767976" y="27107"/>
                  </a:lnTo>
                  <a:lnTo>
                    <a:pt x="713294" y="15548"/>
                  </a:lnTo>
                  <a:lnTo>
                    <a:pt x="655703" y="7043"/>
                  </a:lnTo>
                  <a:lnTo>
                    <a:pt x="595605" y="179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25361" y="4205477"/>
              <a:ext cx="1066800" cy="266700"/>
            </a:xfrm>
            <a:custGeom>
              <a:avLst/>
              <a:gdLst/>
              <a:ahLst/>
              <a:cxnLst/>
              <a:rect l="l" t="t" r="r" b="b"/>
              <a:pathLst>
                <a:path w="1066800" h="266700">
                  <a:moveTo>
                    <a:pt x="1066800" y="0"/>
                  </a:moveTo>
                  <a:lnTo>
                    <a:pt x="1052712" y="61151"/>
                  </a:lnTo>
                  <a:lnTo>
                    <a:pt x="1012584" y="117288"/>
                  </a:lnTo>
                  <a:lnTo>
                    <a:pt x="983756" y="142974"/>
                  </a:lnTo>
                  <a:lnTo>
                    <a:pt x="949618" y="166807"/>
                  </a:lnTo>
                  <a:lnTo>
                    <a:pt x="910570" y="188585"/>
                  </a:lnTo>
                  <a:lnTo>
                    <a:pt x="867014" y="208109"/>
                  </a:lnTo>
                  <a:lnTo>
                    <a:pt x="819349" y="225178"/>
                  </a:lnTo>
                  <a:lnTo>
                    <a:pt x="767976" y="239592"/>
                  </a:lnTo>
                  <a:lnTo>
                    <a:pt x="713294" y="251151"/>
                  </a:lnTo>
                  <a:lnTo>
                    <a:pt x="655703" y="259656"/>
                  </a:lnTo>
                  <a:lnTo>
                    <a:pt x="595605" y="264905"/>
                  </a:lnTo>
                  <a:lnTo>
                    <a:pt x="533400" y="266700"/>
                  </a:lnTo>
                  <a:lnTo>
                    <a:pt x="471194" y="264905"/>
                  </a:lnTo>
                  <a:lnTo>
                    <a:pt x="411096" y="259656"/>
                  </a:lnTo>
                  <a:lnTo>
                    <a:pt x="353505" y="251151"/>
                  </a:lnTo>
                  <a:lnTo>
                    <a:pt x="298823" y="239592"/>
                  </a:lnTo>
                  <a:lnTo>
                    <a:pt x="247450" y="225178"/>
                  </a:lnTo>
                  <a:lnTo>
                    <a:pt x="199785" y="208109"/>
                  </a:lnTo>
                  <a:lnTo>
                    <a:pt x="156229" y="188585"/>
                  </a:lnTo>
                  <a:lnTo>
                    <a:pt x="117181" y="166807"/>
                  </a:lnTo>
                  <a:lnTo>
                    <a:pt x="83043" y="142974"/>
                  </a:lnTo>
                  <a:lnTo>
                    <a:pt x="54215" y="117288"/>
                  </a:lnTo>
                  <a:lnTo>
                    <a:pt x="14087" y="61151"/>
                  </a:lnTo>
                  <a:lnTo>
                    <a:pt x="3588" y="31102"/>
                  </a:lnTo>
                  <a:lnTo>
                    <a:pt x="0" y="0"/>
                  </a:lnTo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25361" y="3938777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266700"/>
                  </a:moveTo>
                  <a:lnTo>
                    <a:pt x="14087" y="205548"/>
                  </a:lnTo>
                  <a:lnTo>
                    <a:pt x="54215" y="149411"/>
                  </a:lnTo>
                  <a:lnTo>
                    <a:pt x="83043" y="123725"/>
                  </a:lnTo>
                  <a:lnTo>
                    <a:pt x="117181" y="99892"/>
                  </a:lnTo>
                  <a:lnTo>
                    <a:pt x="156229" y="78114"/>
                  </a:lnTo>
                  <a:lnTo>
                    <a:pt x="199785" y="58590"/>
                  </a:lnTo>
                  <a:lnTo>
                    <a:pt x="247450" y="41521"/>
                  </a:lnTo>
                  <a:lnTo>
                    <a:pt x="298823" y="27107"/>
                  </a:lnTo>
                  <a:lnTo>
                    <a:pt x="353505" y="15548"/>
                  </a:lnTo>
                  <a:lnTo>
                    <a:pt x="411096" y="7043"/>
                  </a:lnTo>
                  <a:lnTo>
                    <a:pt x="471194" y="1794"/>
                  </a:lnTo>
                  <a:lnTo>
                    <a:pt x="533400" y="0"/>
                  </a:lnTo>
                  <a:lnTo>
                    <a:pt x="595605" y="1794"/>
                  </a:lnTo>
                  <a:lnTo>
                    <a:pt x="655703" y="7043"/>
                  </a:lnTo>
                  <a:lnTo>
                    <a:pt x="713294" y="15548"/>
                  </a:lnTo>
                  <a:lnTo>
                    <a:pt x="767976" y="27107"/>
                  </a:lnTo>
                  <a:lnTo>
                    <a:pt x="819349" y="41521"/>
                  </a:lnTo>
                  <a:lnTo>
                    <a:pt x="867014" y="58590"/>
                  </a:lnTo>
                  <a:lnTo>
                    <a:pt x="910570" y="78114"/>
                  </a:lnTo>
                  <a:lnTo>
                    <a:pt x="949618" y="99892"/>
                  </a:lnTo>
                  <a:lnTo>
                    <a:pt x="983756" y="123725"/>
                  </a:lnTo>
                  <a:lnTo>
                    <a:pt x="1012584" y="149411"/>
                  </a:lnTo>
                  <a:lnTo>
                    <a:pt x="1052712" y="205548"/>
                  </a:lnTo>
                  <a:lnTo>
                    <a:pt x="1066800" y="266700"/>
                  </a:lnTo>
                  <a:lnTo>
                    <a:pt x="1066800" y="1333500"/>
                  </a:lnTo>
                  <a:lnTo>
                    <a:pt x="1052712" y="1394651"/>
                  </a:lnTo>
                  <a:lnTo>
                    <a:pt x="1012584" y="1450788"/>
                  </a:lnTo>
                  <a:lnTo>
                    <a:pt x="983756" y="1476474"/>
                  </a:lnTo>
                  <a:lnTo>
                    <a:pt x="949618" y="1500307"/>
                  </a:lnTo>
                  <a:lnTo>
                    <a:pt x="910570" y="1522085"/>
                  </a:lnTo>
                  <a:lnTo>
                    <a:pt x="867014" y="1541609"/>
                  </a:lnTo>
                  <a:lnTo>
                    <a:pt x="819349" y="1558678"/>
                  </a:lnTo>
                  <a:lnTo>
                    <a:pt x="767976" y="1573092"/>
                  </a:lnTo>
                  <a:lnTo>
                    <a:pt x="713294" y="1584651"/>
                  </a:lnTo>
                  <a:lnTo>
                    <a:pt x="655703" y="1593156"/>
                  </a:lnTo>
                  <a:lnTo>
                    <a:pt x="595605" y="1598405"/>
                  </a:lnTo>
                  <a:lnTo>
                    <a:pt x="533400" y="1600200"/>
                  </a:lnTo>
                  <a:lnTo>
                    <a:pt x="471194" y="1598405"/>
                  </a:lnTo>
                  <a:lnTo>
                    <a:pt x="411096" y="1593156"/>
                  </a:lnTo>
                  <a:lnTo>
                    <a:pt x="353505" y="1584651"/>
                  </a:lnTo>
                  <a:lnTo>
                    <a:pt x="298823" y="1573092"/>
                  </a:lnTo>
                  <a:lnTo>
                    <a:pt x="247450" y="1558678"/>
                  </a:lnTo>
                  <a:lnTo>
                    <a:pt x="199785" y="1541609"/>
                  </a:lnTo>
                  <a:lnTo>
                    <a:pt x="156229" y="1522085"/>
                  </a:lnTo>
                  <a:lnTo>
                    <a:pt x="117181" y="1500307"/>
                  </a:lnTo>
                  <a:lnTo>
                    <a:pt x="83043" y="1476474"/>
                  </a:lnTo>
                  <a:lnTo>
                    <a:pt x="54215" y="1450788"/>
                  </a:lnTo>
                  <a:lnTo>
                    <a:pt x="14087" y="1394651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98461" y="4678824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8861" y="2148077"/>
            <a:ext cx="2057400" cy="3390900"/>
            <a:chOff x="3848861" y="2148077"/>
            <a:chExt cx="2057400" cy="3390900"/>
          </a:xfrm>
        </p:grpSpPr>
        <p:sp>
          <p:nvSpPr>
            <p:cNvPr id="10" name="object 10"/>
            <p:cNvSpPr/>
            <p:nvPr/>
          </p:nvSpPr>
          <p:spPr>
            <a:xfrm>
              <a:off x="3848861" y="2148077"/>
              <a:ext cx="2057400" cy="3390900"/>
            </a:xfrm>
            <a:custGeom>
              <a:avLst/>
              <a:gdLst/>
              <a:ahLst/>
              <a:cxnLst/>
              <a:rect l="l" t="t" r="r" b="b"/>
              <a:pathLst>
                <a:path w="2057400" h="3390900">
                  <a:moveTo>
                    <a:pt x="2057400" y="0"/>
                  </a:moveTo>
                  <a:lnTo>
                    <a:pt x="0" y="0"/>
                  </a:lnTo>
                  <a:lnTo>
                    <a:pt x="0" y="3390900"/>
                  </a:lnTo>
                  <a:lnTo>
                    <a:pt x="2057400" y="33909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29861" y="2452871"/>
              <a:ext cx="1295400" cy="836930"/>
            </a:xfrm>
            <a:custGeom>
              <a:avLst/>
              <a:gdLst/>
              <a:ahLst/>
              <a:cxnLst/>
              <a:rect l="l" t="t" r="r" b="b"/>
              <a:pathLst>
                <a:path w="1295400" h="836929">
                  <a:moveTo>
                    <a:pt x="1115187" y="142620"/>
                  </a:moveTo>
                  <a:lnTo>
                    <a:pt x="0" y="142620"/>
                  </a:lnTo>
                  <a:lnTo>
                    <a:pt x="0" y="806462"/>
                  </a:lnTo>
                  <a:lnTo>
                    <a:pt x="61929" y="817424"/>
                  </a:lnTo>
                  <a:lnTo>
                    <a:pt x="119290" y="825718"/>
                  </a:lnTo>
                  <a:lnTo>
                    <a:pt x="172463" y="831525"/>
                  </a:lnTo>
                  <a:lnTo>
                    <a:pt x="221829" y="835028"/>
                  </a:lnTo>
                  <a:lnTo>
                    <a:pt x="267768" y="836412"/>
                  </a:lnTo>
                  <a:lnTo>
                    <a:pt x="310661" y="835857"/>
                  </a:lnTo>
                  <a:lnTo>
                    <a:pt x="350890" y="833548"/>
                  </a:lnTo>
                  <a:lnTo>
                    <a:pt x="388834" y="829666"/>
                  </a:lnTo>
                  <a:lnTo>
                    <a:pt x="459391" y="817918"/>
                  </a:lnTo>
                  <a:lnTo>
                    <a:pt x="525380" y="802075"/>
                  </a:lnTo>
                  <a:lnTo>
                    <a:pt x="655831" y="763954"/>
                  </a:lnTo>
                  <a:lnTo>
                    <a:pt x="690346" y="754150"/>
                  </a:lnTo>
                  <a:lnTo>
                    <a:pt x="764326" y="735491"/>
                  </a:lnTo>
                  <a:lnTo>
                    <a:pt x="804552" y="727003"/>
                  </a:lnTo>
                  <a:lnTo>
                    <a:pt x="847442" y="719319"/>
                  </a:lnTo>
                  <a:lnTo>
                    <a:pt x="893377" y="712623"/>
                  </a:lnTo>
                  <a:lnTo>
                    <a:pt x="942739" y="707096"/>
                  </a:lnTo>
                  <a:lnTo>
                    <a:pt x="995907" y="702922"/>
                  </a:lnTo>
                  <a:lnTo>
                    <a:pt x="1053263" y="700283"/>
                  </a:lnTo>
                  <a:lnTo>
                    <a:pt x="1115187" y="699363"/>
                  </a:lnTo>
                  <a:lnTo>
                    <a:pt x="1115187" y="142620"/>
                  </a:lnTo>
                  <a:close/>
                </a:path>
                <a:path w="1295400" h="836929">
                  <a:moveTo>
                    <a:pt x="1199438" y="70434"/>
                  </a:moveTo>
                  <a:lnTo>
                    <a:pt x="91871" y="70434"/>
                  </a:lnTo>
                  <a:lnTo>
                    <a:pt x="91871" y="142620"/>
                  </a:lnTo>
                  <a:lnTo>
                    <a:pt x="1115187" y="142620"/>
                  </a:lnTo>
                  <a:lnTo>
                    <a:pt x="1115187" y="634555"/>
                  </a:lnTo>
                  <a:lnTo>
                    <a:pt x="1122430" y="633948"/>
                  </a:lnTo>
                  <a:lnTo>
                    <a:pt x="1141525" y="632612"/>
                  </a:lnTo>
                  <a:lnTo>
                    <a:pt x="1168513" y="631276"/>
                  </a:lnTo>
                  <a:lnTo>
                    <a:pt x="1199438" y="630669"/>
                  </a:lnTo>
                  <a:lnTo>
                    <a:pt x="1199438" y="70434"/>
                  </a:lnTo>
                  <a:close/>
                </a:path>
                <a:path w="1295400" h="836929">
                  <a:moveTo>
                    <a:pt x="1295400" y="0"/>
                  </a:moveTo>
                  <a:lnTo>
                    <a:pt x="178231" y="0"/>
                  </a:lnTo>
                  <a:lnTo>
                    <a:pt x="178231" y="70434"/>
                  </a:lnTo>
                  <a:lnTo>
                    <a:pt x="1199438" y="70434"/>
                  </a:lnTo>
                  <a:lnTo>
                    <a:pt x="1199438" y="561403"/>
                  </a:lnTo>
                  <a:lnTo>
                    <a:pt x="1229426" y="559949"/>
                  </a:lnTo>
                  <a:lnTo>
                    <a:pt x="1260164" y="558949"/>
                  </a:lnTo>
                  <a:lnTo>
                    <a:pt x="1295400" y="5584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29861" y="2452879"/>
              <a:ext cx="1295400" cy="836930"/>
            </a:xfrm>
            <a:custGeom>
              <a:avLst/>
              <a:gdLst/>
              <a:ahLst/>
              <a:cxnLst/>
              <a:rect l="l" t="t" r="r" b="b"/>
              <a:pathLst>
                <a:path w="1295400" h="836929">
                  <a:moveTo>
                    <a:pt x="0" y="142608"/>
                  </a:moveTo>
                  <a:lnTo>
                    <a:pt x="1115187" y="142608"/>
                  </a:lnTo>
                  <a:lnTo>
                    <a:pt x="1115187" y="699350"/>
                  </a:lnTo>
                  <a:lnTo>
                    <a:pt x="1053263" y="700271"/>
                  </a:lnTo>
                  <a:lnTo>
                    <a:pt x="995907" y="702909"/>
                  </a:lnTo>
                  <a:lnTo>
                    <a:pt x="942739" y="707083"/>
                  </a:lnTo>
                  <a:lnTo>
                    <a:pt x="893377" y="712611"/>
                  </a:lnTo>
                  <a:lnTo>
                    <a:pt x="847442" y="719308"/>
                  </a:lnTo>
                  <a:lnTo>
                    <a:pt x="804552" y="726992"/>
                  </a:lnTo>
                  <a:lnTo>
                    <a:pt x="764326" y="735481"/>
                  </a:lnTo>
                  <a:lnTo>
                    <a:pt x="726385" y="744591"/>
                  </a:lnTo>
                  <a:lnTo>
                    <a:pt x="655831" y="763945"/>
                  </a:lnTo>
                  <a:lnTo>
                    <a:pt x="589844" y="783591"/>
                  </a:lnTo>
                  <a:lnTo>
                    <a:pt x="557612" y="793067"/>
                  </a:lnTo>
                  <a:lnTo>
                    <a:pt x="492766" y="810410"/>
                  </a:lnTo>
                  <a:lnTo>
                    <a:pt x="424874" y="824388"/>
                  </a:lnTo>
                  <a:lnTo>
                    <a:pt x="350890" y="833541"/>
                  </a:lnTo>
                  <a:lnTo>
                    <a:pt x="310661" y="835850"/>
                  </a:lnTo>
                  <a:lnTo>
                    <a:pt x="267768" y="836404"/>
                  </a:lnTo>
                  <a:lnTo>
                    <a:pt x="221829" y="835020"/>
                  </a:lnTo>
                  <a:lnTo>
                    <a:pt x="172463" y="831515"/>
                  </a:lnTo>
                  <a:lnTo>
                    <a:pt x="119290" y="825707"/>
                  </a:lnTo>
                  <a:lnTo>
                    <a:pt x="61929" y="817413"/>
                  </a:lnTo>
                  <a:lnTo>
                    <a:pt x="0" y="806449"/>
                  </a:lnTo>
                  <a:lnTo>
                    <a:pt x="0" y="142608"/>
                  </a:lnTo>
                  <a:close/>
                </a:path>
                <a:path w="1295400" h="836929">
                  <a:moveTo>
                    <a:pt x="91871" y="142608"/>
                  </a:moveTo>
                  <a:lnTo>
                    <a:pt x="91871" y="70434"/>
                  </a:lnTo>
                  <a:lnTo>
                    <a:pt x="1199438" y="70434"/>
                  </a:lnTo>
                  <a:lnTo>
                    <a:pt x="1199438" y="630669"/>
                  </a:lnTo>
                  <a:lnTo>
                    <a:pt x="1168513" y="631274"/>
                  </a:lnTo>
                  <a:lnTo>
                    <a:pt x="1141525" y="632606"/>
                  </a:lnTo>
                  <a:lnTo>
                    <a:pt x="1122430" y="633937"/>
                  </a:lnTo>
                  <a:lnTo>
                    <a:pt x="1115187" y="634542"/>
                  </a:lnTo>
                </a:path>
                <a:path w="1295400" h="836929">
                  <a:moveTo>
                    <a:pt x="178231" y="70434"/>
                  </a:moveTo>
                  <a:lnTo>
                    <a:pt x="178231" y="0"/>
                  </a:lnTo>
                  <a:lnTo>
                    <a:pt x="1295400" y="0"/>
                  </a:lnTo>
                  <a:lnTo>
                    <a:pt x="1295400" y="558482"/>
                  </a:lnTo>
                  <a:lnTo>
                    <a:pt x="1260164" y="558938"/>
                  </a:lnTo>
                  <a:lnTo>
                    <a:pt x="1229426" y="559942"/>
                  </a:lnTo>
                  <a:lnTo>
                    <a:pt x="1207685" y="560947"/>
                  </a:lnTo>
                  <a:lnTo>
                    <a:pt x="1199438" y="561403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8777" y="4877561"/>
              <a:ext cx="1906905" cy="304800"/>
            </a:xfrm>
            <a:custGeom>
              <a:avLst/>
              <a:gdLst/>
              <a:ahLst/>
              <a:cxnLst/>
              <a:rect l="l" t="t" r="r" b="b"/>
              <a:pathLst>
                <a:path w="1906904" h="304800">
                  <a:moveTo>
                    <a:pt x="175412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754124" y="304800"/>
                  </a:lnTo>
                  <a:lnTo>
                    <a:pt x="1906524" y="1524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38777" y="4877561"/>
              <a:ext cx="1906905" cy="304800"/>
            </a:xfrm>
            <a:custGeom>
              <a:avLst/>
              <a:gdLst/>
              <a:ahLst/>
              <a:cxnLst/>
              <a:rect l="l" t="t" r="r" b="b"/>
              <a:pathLst>
                <a:path w="1906904" h="304800">
                  <a:moveTo>
                    <a:pt x="0" y="0"/>
                  </a:moveTo>
                  <a:lnTo>
                    <a:pt x="1754124" y="0"/>
                  </a:lnTo>
                  <a:lnTo>
                    <a:pt x="1906524" y="152400"/>
                  </a:lnTo>
                  <a:lnTo>
                    <a:pt x="1754124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48861" y="2148077"/>
            <a:ext cx="2057400" cy="3390900"/>
          </a:xfrm>
          <a:prstGeom prst="rect">
            <a:avLst/>
          </a:prstGeom>
          <a:ln w="25907">
            <a:solidFill>
              <a:srgbClr val="4BACC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1030">
              <a:lnSpc>
                <a:spcPct val="100000"/>
              </a:lnSpc>
              <a:spcBef>
                <a:spcPts val="1955"/>
              </a:spcBef>
            </a:pPr>
            <a:r>
              <a:rPr sz="2000" b="1" spc="-125" dirty="0">
                <a:latin typeface="Arial" panose="020B0604020202020204"/>
                <a:cs typeface="Arial" panose="020B0604020202020204"/>
              </a:rPr>
              <a:t>Batch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055"/>
              </a:spcBef>
            </a:pPr>
            <a:r>
              <a:rPr sz="2000" b="1" spc="-5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Ne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4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135" dirty="0">
                <a:latin typeface="Arial" panose="020B0604020202020204"/>
                <a:cs typeface="Arial" panose="020B0604020202020204"/>
              </a:rPr>
              <a:t>or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k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&gt;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R="42545" algn="ctr">
              <a:lnSpc>
                <a:spcPct val="100000"/>
              </a:lnSpc>
              <a:spcBef>
                <a:spcPts val="1425"/>
              </a:spcBef>
            </a:pPr>
            <a:r>
              <a:rPr sz="2000" b="1" spc="-175" dirty="0">
                <a:latin typeface="Arial" panose="020B0604020202020204"/>
                <a:cs typeface="Arial" panose="020B0604020202020204"/>
              </a:rPr>
              <a:t>Query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04544" y="3933444"/>
            <a:ext cx="2199640" cy="828040"/>
            <a:chOff x="1304544" y="3933444"/>
            <a:chExt cx="2199640" cy="82804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544" y="3933444"/>
              <a:ext cx="2199129" cy="8275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264" y="4064508"/>
              <a:ext cx="2104631" cy="64007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72361" y="4001261"/>
            <a:ext cx="2057400" cy="685800"/>
          </a:xfrm>
          <a:prstGeom prst="rect">
            <a:avLst/>
          </a:prstGeom>
          <a:solidFill>
            <a:srgbClr val="4F81BD"/>
          </a:solidFill>
          <a:ln w="35051">
            <a:solidFill>
              <a:srgbClr val="FFFFFF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280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69508" y="2817876"/>
            <a:ext cx="1511935" cy="1117600"/>
            <a:chOff x="5969508" y="2817876"/>
            <a:chExt cx="1511935" cy="111760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9508" y="2817876"/>
              <a:ext cx="798563" cy="7985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2848" y="2871215"/>
              <a:ext cx="685800" cy="685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22848" y="287121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685800"/>
                  </a:moveTo>
                  <a:lnTo>
                    <a:pt x="685800" y="385762"/>
                  </a:lnTo>
                  <a:lnTo>
                    <a:pt x="681873" y="337094"/>
                  </a:lnTo>
                  <a:lnTo>
                    <a:pt x="670504" y="290926"/>
                  </a:lnTo>
                  <a:lnTo>
                    <a:pt x="652311" y="247876"/>
                  </a:lnTo>
                  <a:lnTo>
                    <a:pt x="627911" y="208562"/>
                  </a:lnTo>
                  <a:lnTo>
                    <a:pt x="597922" y="173602"/>
                  </a:lnTo>
                  <a:lnTo>
                    <a:pt x="562962" y="143613"/>
                  </a:lnTo>
                  <a:lnTo>
                    <a:pt x="523648" y="119213"/>
                  </a:lnTo>
                  <a:lnTo>
                    <a:pt x="480598" y="101020"/>
                  </a:lnTo>
                  <a:lnTo>
                    <a:pt x="434430" y="89651"/>
                  </a:lnTo>
                  <a:lnTo>
                    <a:pt x="385762" y="85725"/>
                  </a:lnTo>
                  <a:lnTo>
                    <a:pt x="171450" y="85725"/>
                  </a:lnTo>
                  <a:lnTo>
                    <a:pt x="171450" y="0"/>
                  </a:lnTo>
                  <a:lnTo>
                    <a:pt x="0" y="171450"/>
                  </a:lnTo>
                  <a:lnTo>
                    <a:pt x="171450" y="342900"/>
                  </a:lnTo>
                  <a:lnTo>
                    <a:pt x="171450" y="257175"/>
                  </a:lnTo>
                  <a:lnTo>
                    <a:pt x="385762" y="257175"/>
                  </a:lnTo>
                  <a:lnTo>
                    <a:pt x="435815" y="267279"/>
                  </a:lnTo>
                  <a:lnTo>
                    <a:pt x="476688" y="294836"/>
                  </a:lnTo>
                  <a:lnTo>
                    <a:pt x="504245" y="335709"/>
                  </a:lnTo>
                  <a:lnTo>
                    <a:pt x="514350" y="385762"/>
                  </a:lnTo>
                  <a:lnTo>
                    <a:pt x="514350" y="685800"/>
                  </a:lnTo>
                  <a:lnTo>
                    <a:pt x="685800" y="6858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9162" y="361721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1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199" y="304800"/>
                  </a:lnTo>
                  <a:lnTo>
                    <a:pt x="1219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01562" y="3617213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0"/>
                  </a:moveTo>
                  <a:lnTo>
                    <a:pt x="0" y="304800"/>
                  </a:lnTo>
                </a:path>
                <a:path w="914400" h="304800">
                  <a:moveTo>
                    <a:pt x="914400" y="0"/>
                  </a:moveTo>
                  <a:lnTo>
                    <a:pt x="91440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9162" y="361721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199" y="0"/>
                  </a:lnTo>
                  <a:lnTo>
                    <a:pt x="1219199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918460" y="2874276"/>
            <a:ext cx="798830" cy="798830"/>
            <a:chOff x="2918460" y="2874276"/>
            <a:chExt cx="798830" cy="79883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8460" y="2874276"/>
              <a:ext cx="798575" cy="7985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799" y="2927603"/>
              <a:ext cx="685799" cy="6857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971800" y="29276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385762" y="0"/>
                  </a:lnTo>
                  <a:lnTo>
                    <a:pt x="337094" y="3926"/>
                  </a:lnTo>
                  <a:lnTo>
                    <a:pt x="290926" y="15295"/>
                  </a:lnTo>
                  <a:lnTo>
                    <a:pt x="247876" y="33488"/>
                  </a:lnTo>
                  <a:lnTo>
                    <a:pt x="208562" y="57888"/>
                  </a:lnTo>
                  <a:lnTo>
                    <a:pt x="173602" y="87877"/>
                  </a:lnTo>
                  <a:lnTo>
                    <a:pt x="143613" y="122837"/>
                  </a:lnTo>
                  <a:lnTo>
                    <a:pt x="119213" y="162151"/>
                  </a:lnTo>
                  <a:lnTo>
                    <a:pt x="101020" y="205201"/>
                  </a:lnTo>
                  <a:lnTo>
                    <a:pt x="89651" y="251369"/>
                  </a:lnTo>
                  <a:lnTo>
                    <a:pt x="85725" y="300037"/>
                  </a:lnTo>
                  <a:lnTo>
                    <a:pt x="85725" y="514350"/>
                  </a:lnTo>
                  <a:lnTo>
                    <a:pt x="0" y="514350"/>
                  </a:lnTo>
                  <a:lnTo>
                    <a:pt x="171450" y="685800"/>
                  </a:lnTo>
                  <a:lnTo>
                    <a:pt x="342900" y="514350"/>
                  </a:lnTo>
                  <a:lnTo>
                    <a:pt x="257175" y="514350"/>
                  </a:lnTo>
                  <a:lnTo>
                    <a:pt x="257175" y="300037"/>
                  </a:lnTo>
                  <a:lnTo>
                    <a:pt x="267279" y="249984"/>
                  </a:lnTo>
                  <a:lnTo>
                    <a:pt x="294836" y="209111"/>
                  </a:lnTo>
                  <a:lnTo>
                    <a:pt x="335709" y="181554"/>
                  </a:lnTo>
                  <a:lnTo>
                    <a:pt x="385762" y="171450"/>
                  </a:lnTo>
                  <a:lnTo>
                    <a:pt x="685800" y="171450"/>
                  </a:lnTo>
                  <a:lnTo>
                    <a:pt x="68580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401561" y="3617214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190"/>
              </a:lnSpc>
            </a:pPr>
            <a:r>
              <a:rPr sz="2000" b="1" spc="-170" dirty="0">
                <a:latin typeface="Arial" panose="020B0604020202020204"/>
                <a:cs typeface="Arial" panose="020B0604020202020204"/>
              </a:rPr>
              <a:t>Cursor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407600" y="1507167"/>
            <a:ext cx="5293360" cy="1184275"/>
            <a:chOff x="3407600" y="1507167"/>
            <a:chExt cx="5293360" cy="1184275"/>
          </a:xfrm>
        </p:grpSpPr>
        <p:sp>
          <p:nvSpPr>
            <p:cNvPr id="4" name="object 4"/>
            <p:cNvSpPr/>
            <p:nvPr/>
          </p:nvSpPr>
          <p:spPr>
            <a:xfrm>
              <a:off x="3420618" y="1520183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20618" y="1520184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64305" y="1568436"/>
            <a:ext cx="2668270" cy="10039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3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00" dirty="0">
                <a:latin typeface="Tahoma" panose="020B0604030504040204"/>
                <a:cs typeface="Tahoma" panose="020B0604030504040204"/>
              </a:rPr>
              <a:t>Q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60" dirty="0">
                <a:latin typeface="Tahoma" panose="020B0604030504040204"/>
                <a:cs typeface="Tahoma" panose="020B0604030504040204"/>
              </a:rPr>
              <a:t>r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y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25" dirty="0">
                <a:latin typeface="Tahoma" panose="020B0604030504040204"/>
                <a:cs typeface="Tahoma" panose="020B0604030504040204"/>
              </a:rPr>
              <a:t>c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r</a:t>
            </a:r>
            <a:r>
              <a:rPr sz="15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er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ia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241300" lvl="1" indent="-114300">
              <a:lnSpc>
                <a:spcPct val="100000"/>
              </a:lnSpc>
              <a:spcBef>
                <a:spcPts val="130"/>
              </a:spcBef>
              <a:buFont typeface="Roboto Cn"/>
              <a:buChar char="•"/>
              <a:tabLst>
                <a:tab pos="241300" algn="l"/>
              </a:tabLst>
            </a:pPr>
            <a:r>
              <a:rPr sz="1500" b="1" spc="-175" dirty="0">
                <a:latin typeface="Tahoma" panose="020B0604030504040204"/>
                <a:cs typeface="Tahoma" panose="020B0604030504040204"/>
              </a:rPr>
              <a:t>S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g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v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f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241300" lvl="1" indent="-114300">
              <a:lnSpc>
                <a:spcPct val="100000"/>
              </a:lnSpc>
              <a:spcBef>
                <a:spcPts val="120"/>
              </a:spcBef>
              <a:buFont typeface="Roboto Cn"/>
              <a:buChar char="•"/>
              <a:tabLst>
                <a:tab pos="241300" algn="l"/>
              </a:tabLst>
            </a:pPr>
            <a:r>
              <a:rPr sz="15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r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ra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y</a:t>
            </a:r>
            <a:r>
              <a:rPr sz="15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f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241300" lvl="1" indent="-114300">
              <a:lnSpc>
                <a:spcPct val="100000"/>
              </a:lnSpc>
              <a:spcBef>
                <a:spcPts val="120"/>
              </a:spcBef>
              <a:buFont typeface="Roboto Cn"/>
              <a:buChar char="•"/>
              <a:tabLst>
                <a:tab pos="241300" algn="l"/>
              </a:tabLst>
            </a:pPr>
            <a:r>
              <a:rPr sz="1500" b="1" spc="-175" dirty="0">
                <a:latin typeface="Tahoma" panose="020B0604030504040204"/>
                <a:cs typeface="Tahoma" panose="020B0604030504040204"/>
              </a:rPr>
              <a:t>S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b</a:t>
            </a:r>
            <a:r>
              <a:rPr sz="1500" b="1" spc="-160" dirty="0">
                <a:latin typeface="Tahoma" panose="020B0604030504040204"/>
                <a:cs typeface="Tahoma" panose="020B0604030504040204"/>
              </a:rPr>
              <a:t>-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c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160" dirty="0">
                <a:latin typeface="Tahoma" panose="020B0604030504040204"/>
                <a:cs typeface="Tahoma" panose="020B0604030504040204"/>
              </a:rPr>
              <a:t>m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365" dirty="0">
                <a:latin typeface="Tahoma" panose="020B0604030504040204"/>
                <a:cs typeface="Tahoma" panose="020B0604030504040204"/>
              </a:rPr>
              <a:t>/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no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50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90" dirty="0">
                <a:latin typeface="Tahoma" panose="020B0604030504040204"/>
                <a:cs typeface="Tahoma" panose="020B0604030504040204"/>
              </a:rPr>
              <a:t>on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008" y="1360935"/>
            <a:ext cx="2988945" cy="1475740"/>
            <a:chOff x="445008" y="1360935"/>
            <a:chExt cx="2988945" cy="1475740"/>
          </a:xfrm>
        </p:grpSpPr>
        <p:sp>
          <p:nvSpPr>
            <p:cNvPr id="8" name="object 8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3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3"/>
                  </a:lnTo>
                  <a:lnTo>
                    <a:pt x="2721102" y="1449323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3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0" y="241553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3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3"/>
                  </a:lnTo>
                  <a:lnTo>
                    <a:pt x="241554" y="1449323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30432" y="1719945"/>
            <a:ext cx="101600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41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ind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7600" y="3028118"/>
            <a:ext cx="5293360" cy="1184275"/>
            <a:chOff x="3407600" y="3028118"/>
            <a:chExt cx="5293360" cy="1184275"/>
          </a:xfrm>
        </p:grpSpPr>
        <p:sp>
          <p:nvSpPr>
            <p:cNvPr id="12" name="object 12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64305" y="3473099"/>
            <a:ext cx="24955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clus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95" dirty="0">
                <a:latin typeface="Tahoma" panose="020B0604030504040204"/>
                <a:cs typeface="Tahoma" panose="020B0604030504040204"/>
              </a:rPr>
              <a:t>x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clus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n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008" y="2883414"/>
            <a:ext cx="2988945" cy="1473835"/>
            <a:chOff x="445008" y="2883414"/>
            <a:chExt cx="2988945" cy="1473835"/>
          </a:xfrm>
        </p:grpSpPr>
        <p:sp>
          <p:nvSpPr>
            <p:cNvPr id="16" name="object 16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2721356" y="0"/>
                  </a:moveTo>
                  <a:lnTo>
                    <a:pt x="241300" y="0"/>
                  </a:lnTo>
                  <a:lnTo>
                    <a:pt x="192671" y="4902"/>
                  </a:lnTo>
                  <a:lnTo>
                    <a:pt x="147377" y="18961"/>
                  </a:lnTo>
                  <a:lnTo>
                    <a:pt x="106389" y="41208"/>
                  </a:lnTo>
                  <a:lnTo>
                    <a:pt x="70677" y="70672"/>
                  </a:lnTo>
                  <a:lnTo>
                    <a:pt x="41211" y="106383"/>
                  </a:lnTo>
                  <a:lnTo>
                    <a:pt x="18963" y="147371"/>
                  </a:lnTo>
                  <a:lnTo>
                    <a:pt x="4902" y="192667"/>
                  </a:lnTo>
                  <a:lnTo>
                    <a:pt x="0" y="241300"/>
                  </a:lnTo>
                  <a:lnTo>
                    <a:pt x="0" y="1206487"/>
                  </a:lnTo>
                  <a:lnTo>
                    <a:pt x="4902" y="1255120"/>
                  </a:lnTo>
                  <a:lnTo>
                    <a:pt x="18963" y="1300417"/>
                  </a:lnTo>
                  <a:lnTo>
                    <a:pt x="41211" y="1341407"/>
                  </a:lnTo>
                  <a:lnTo>
                    <a:pt x="70677" y="1377121"/>
                  </a:lnTo>
                  <a:lnTo>
                    <a:pt x="106389" y="1406587"/>
                  </a:lnTo>
                  <a:lnTo>
                    <a:pt x="147377" y="1428836"/>
                  </a:lnTo>
                  <a:lnTo>
                    <a:pt x="192671" y="1442897"/>
                  </a:lnTo>
                  <a:lnTo>
                    <a:pt x="241300" y="1447800"/>
                  </a:lnTo>
                  <a:lnTo>
                    <a:pt x="2721356" y="1447800"/>
                  </a:lnTo>
                  <a:lnTo>
                    <a:pt x="2769984" y="1442897"/>
                  </a:lnTo>
                  <a:lnTo>
                    <a:pt x="2815278" y="1428836"/>
                  </a:lnTo>
                  <a:lnTo>
                    <a:pt x="2856266" y="1406587"/>
                  </a:lnTo>
                  <a:lnTo>
                    <a:pt x="2891978" y="1377121"/>
                  </a:lnTo>
                  <a:lnTo>
                    <a:pt x="2921444" y="1341407"/>
                  </a:lnTo>
                  <a:lnTo>
                    <a:pt x="2943692" y="1300417"/>
                  </a:lnTo>
                  <a:lnTo>
                    <a:pt x="2957753" y="1255120"/>
                  </a:lnTo>
                  <a:lnTo>
                    <a:pt x="2962656" y="1206487"/>
                  </a:lnTo>
                  <a:lnTo>
                    <a:pt x="2962656" y="241300"/>
                  </a:lnTo>
                  <a:lnTo>
                    <a:pt x="2957753" y="192667"/>
                  </a:lnTo>
                  <a:lnTo>
                    <a:pt x="2943692" y="147371"/>
                  </a:lnTo>
                  <a:lnTo>
                    <a:pt x="2921444" y="106383"/>
                  </a:lnTo>
                  <a:lnTo>
                    <a:pt x="2891978" y="70672"/>
                  </a:lnTo>
                  <a:lnTo>
                    <a:pt x="2856266" y="41208"/>
                  </a:lnTo>
                  <a:lnTo>
                    <a:pt x="2815278" y="18961"/>
                  </a:lnTo>
                  <a:lnTo>
                    <a:pt x="2769984" y="4902"/>
                  </a:lnTo>
                  <a:lnTo>
                    <a:pt x="272135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0" y="241300"/>
                  </a:moveTo>
                  <a:lnTo>
                    <a:pt x="4902" y="192667"/>
                  </a:lnTo>
                  <a:lnTo>
                    <a:pt x="18963" y="147371"/>
                  </a:lnTo>
                  <a:lnTo>
                    <a:pt x="41211" y="106383"/>
                  </a:lnTo>
                  <a:lnTo>
                    <a:pt x="70677" y="70672"/>
                  </a:lnTo>
                  <a:lnTo>
                    <a:pt x="106389" y="41208"/>
                  </a:lnTo>
                  <a:lnTo>
                    <a:pt x="147377" y="18961"/>
                  </a:lnTo>
                  <a:lnTo>
                    <a:pt x="192671" y="4902"/>
                  </a:lnTo>
                  <a:lnTo>
                    <a:pt x="241300" y="0"/>
                  </a:lnTo>
                  <a:lnTo>
                    <a:pt x="2721356" y="0"/>
                  </a:lnTo>
                  <a:lnTo>
                    <a:pt x="2769984" y="4902"/>
                  </a:lnTo>
                  <a:lnTo>
                    <a:pt x="2815278" y="18961"/>
                  </a:lnTo>
                  <a:lnTo>
                    <a:pt x="2856266" y="41208"/>
                  </a:lnTo>
                  <a:lnTo>
                    <a:pt x="2891978" y="70672"/>
                  </a:lnTo>
                  <a:lnTo>
                    <a:pt x="2921444" y="106383"/>
                  </a:lnTo>
                  <a:lnTo>
                    <a:pt x="2943692" y="147371"/>
                  </a:lnTo>
                  <a:lnTo>
                    <a:pt x="2957753" y="192667"/>
                  </a:lnTo>
                  <a:lnTo>
                    <a:pt x="2962656" y="241300"/>
                  </a:lnTo>
                  <a:lnTo>
                    <a:pt x="2962656" y="1206487"/>
                  </a:lnTo>
                  <a:lnTo>
                    <a:pt x="2957753" y="1255120"/>
                  </a:lnTo>
                  <a:lnTo>
                    <a:pt x="2943692" y="1300417"/>
                  </a:lnTo>
                  <a:lnTo>
                    <a:pt x="2921444" y="1341407"/>
                  </a:lnTo>
                  <a:lnTo>
                    <a:pt x="2891978" y="1377121"/>
                  </a:lnTo>
                  <a:lnTo>
                    <a:pt x="2856266" y="1406587"/>
                  </a:lnTo>
                  <a:lnTo>
                    <a:pt x="2815278" y="1428836"/>
                  </a:lnTo>
                  <a:lnTo>
                    <a:pt x="2769984" y="1442897"/>
                  </a:lnTo>
                  <a:lnTo>
                    <a:pt x="2721356" y="1447800"/>
                  </a:lnTo>
                  <a:lnTo>
                    <a:pt x="241300" y="1447800"/>
                  </a:lnTo>
                  <a:lnTo>
                    <a:pt x="192671" y="1442897"/>
                  </a:lnTo>
                  <a:lnTo>
                    <a:pt x="147377" y="1428836"/>
                  </a:lnTo>
                  <a:lnTo>
                    <a:pt x="106389" y="1406587"/>
                  </a:lnTo>
                  <a:lnTo>
                    <a:pt x="70677" y="1377121"/>
                  </a:lnTo>
                  <a:lnTo>
                    <a:pt x="41211" y="1341407"/>
                  </a:lnTo>
                  <a:lnTo>
                    <a:pt x="18963" y="1300417"/>
                  </a:lnTo>
                  <a:lnTo>
                    <a:pt x="4902" y="1255120"/>
                  </a:lnTo>
                  <a:lnTo>
                    <a:pt x="0" y="1206487"/>
                  </a:lnTo>
                  <a:lnTo>
                    <a:pt x="0" y="24130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4412" y="3241229"/>
            <a:ext cx="234569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41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1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41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1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7600" y="4549070"/>
            <a:ext cx="5293360" cy="1184275"/>
            <a:chOff x="3407600" y="4549070"/>
            <a:chExt cx="5293360" cy="1184275"/>
          </a:xfrm>
        </p:grpSpPr>
        <p:sp>
          <p:nvSpPr>
            <p:cNvPr id="20" name="object 20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5073891" y="1158239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199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199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39"/>
                  </a:lnTo>
                  <a:lnTo>
                    <a:pt x="0" y="1158239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464305" y="4733208"/>
            <a:ext cx="560705" cy="760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3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05" dirty="0">
                <a:latin typeface="Tahoma" panose="020B0604030504040204"/>
                <a:cs typeface="Tahoma" panose="020B0604030504040204"/>
              </a:rPr>
              <a:t>Sort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27000" indent="-114300">
              <a:lnSpc>
                <a:spcPct val="100000"/>
              </a:lnSpc>
              <a:spcBef>
                <a:spcPts val="135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20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imit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10" dirty="0">
                <a:latin typeface="Tahoma" panose="020B0604030504040204"/>
                <a:cs typeface="Tahoma" panose="020B0604030504040204"/>
              </a:rPr>
              <a:t>Skip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5008" y="4404363"/>
            <a:ext cx="2988945" cy="1475740"/>
            <a:chOff x="445008" y="4404363"/>
            <a:chExt cx="2988945" cy="1475740"/>
          </a:xfrm>
        </p:grpSpPr>
        <p:sp>
          <p:nvSpPr>
            <p:cNvPr id="24" name="object 24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4"/>
                  </a:lnTo>
                  <a:lnTo>
                    <a:pt x="2721102" y="1449324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4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4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4"/>
                  </a:lnTo>
                  <a:lnTo>
                    <a:pt x="241554" y="1449324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185068" y="4762512"/>
            <a:ext cx="150495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Cursor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Presentation</Application>
  <PresentationFormat>On-screen Show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Tahoma</vt:lpstr>
      <vt:lpstr>Arial</vt:lpstr>
      <vt:lpstr>Consolas</vt:lpstr>
      <vt:lpstr>Times New Roman</vt:lpstr>
      <vt:lpstr>Roboto Cn</vt:lpstr>
      <vt:lpstr>Segoe Print</vt:lpstr>
      <vt:lpstr>Calibri</vt:lpstr>
      <vt:lpstr>Microsoft YaHei</vt:lpstr>
      <vt:lpstr>Arial Unicode MS</vt:lpstr>
      <vt:lpstr>Office Theme</vt:lpstr>
      <vt:lpstr>Introduction to MongoDB  Finding Documents</vt:lpstr>
      <vt:lpstr>Overview</vt:lpstr>
      <vt:lpstr>Find</vt:lpstr>
      <vt:lpstr>Cursor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  Finding Documents</dc:title>
  <dc:creator>Nuri H</dc:creator>
  <dc:subject>From raw Ajax to ASP.NET</dc:subject>
  <cp:lastModifiedBy>Steve Sam</cp:lastModifiedBy>
  <cp:revision>4</cp:revision>
  <dcterms:created xsi:type="dcterms:W3CDTF">2021-09-08T15:52:00Z</dcterms:created>
  <dcterms:modified xsi:type="dcterms:W3CDTF">2022-06-26T15:16:46Z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2013-07-02T11:00:00Z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2021-09-07T11:00:00Z</vt:filetime>
  </property>
  <property fmtid="{D5CDD505-2E9C-101B-9397-08002B2CF9AE}" pid="5" name="ICV">
    <vt:lpwstr>B087564ED1CF4002B23DA21D598D632A</vt:lpwstr>
  </property>
  <property fmtid="{D5CDD505-2E9C-101B-9397-08002B2CF9AE}" pid="6" name="KSOProductBuildVer">
    <vt:lpwstr>1033-11.2.0.11156</vt:lpwstr>
  </property>
</Properties>
</file>