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05523" y="446023"/>
            <a:ext cx="1532953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52235" y="446023"/>
            <a:ext cx="283952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2245968"/>
            <a:ext cx="7051675" cy="2789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25.png"/><Relationship Id="rId12" Type="http://schemas.openxmlformats.org/officeDocument/2006/relationships/image" Target="../media/image24.png"/><Relationship Id="rId11" Type="http://schemas.openxmlformats.org/officeDocument/2006/relationships/image" Target="../media/image23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4" name="object 3"/>
          <p:cNvSpPr txBox="1">
            <a:spLocks noGrp="1"/>
          </p:cNvSpPr>
          <p:nvPr/>
        </p:nvSpPr>
        <p:spPr>
          <a:xfrm>
            <a:off x="3698240" y="1414907"/>
            <a:ext cx="468058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ea typeface="+mj-ea"/>
                <a:cs typeface="Tahoma" panose="020B0604030504040204"/>
              </a:defRPr>
            </a:lvl1pPr>
          </a:lstStyle>
          <a:p>
            <a:pPr marR="5080" algn="r">
              <a:lnSpc>
                <a:spcPts val="3840"/>
              </a:lnSpc>
              <a:spcBef>
                <a:spcPts val="105"/>
              </a:spcBef>
            </a:pPr>
            <a:r>
              <a:rPr sz="3200" spc="-350" dirty="0"/>
              <a:t>I</a:t>
            </a:r>
            <a:r>
              <a:rPr sz="3200" spc="-470" dirty="0"/>
              <a:t>n</a:t>
            </a:r>
            <a:r>
              <a:rPr sz="3200" spc="-160" dirty="0"/>
              <a:t>t</a:t>
            </a:r>
            <a:r>
              <a:rPr sz="3200" spc="-180" dirty="0"/>
              <a:t>r</a:t>
            </a:r>
            <a:r>
              <a:rPr sz="3200" spc="-114" dirty="0"/>
              <a:t>o</a:t>
            </a:r>
            <a:r>
              <a:rPr sz="3200" spc="-125" dirty="0"/>
              <a:t>d</a:t>
            </a:r>
            <a:r>
              <a:rPr sz="3200" spc="-185" dirty="0"/>
              <a:t>u</a:t>
            </a:r>
            <a:r>
              <a:rPr sz="3200" spc="-254" dirty="0"/>
              <a:t>c</a:t>
            </a:r>
            <a:r>
              <a:rPr sz="3200" spc="-140" dirty="0"/>
              <a:t>t</a:t>
            </a:r>
            <a:r>
              <a:rPr sz="3200" spc="-110" dirty="0"/>
              <a:t>i</a:t>
            </a:r>
            <a:r>
              <a:rPr sz="3200" spc="-150" dirty="0"/>
              <a:t>on</a:t>
            </a:r>
            <a:r>
              <a:rPr sz="3200" spc="-300" dirty="0"/>
              <a:t> </a:t>
            </a:r>
            <a:r>
              <a:rPr sz="3200" spc="-145" dirty="0"/>
              <a:t>to</a:t>
            </a:r>
            <a:r>
              <a:rPr sz="3200" spc="-295" dirty="0"/>
              <a:t> </a:t>
            </a:r>
            <a:r>
              <a:rPr sz="3200" spc="-160" dirty="0"/>
              <a:t>Mo</a:t>
            </a:r>
            <a:r>
              <a:rPr sz="3200" spc="-145" dirty="0"/>
              <a:t>n</a:t>
            </a:r>
            <a:r>
              <a:rPr sz="3200" spc="-145" dirty="0"/>
              <a:t>g</a:t>
            </a:r>
            <a:r>
              <a:rPr sz="3200" spc="-160" dirty="0"/>
              <a:t>oD</a:t>
            </a:r>
            <a:r>
              <a:rPr sz="3200" spc="-265" dirty="0"/>
              <a:t>B</a:t>
            </a:r>
            <a:endParaRPr sz="3200"/>
          </a:p>
          <a:p>
            <a:pPr marR="5080" algn="r">
              <a:lnSpc>
                <a:spcPct val="100000"/>
              </a:lnSpc>
            </a:pPr>
            <a:r>
              <a:rPr sz="3200" spc="-229" dirty="0"/>
              <a:t>Indexing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Overview</a:t>
            </a:r>
            <a:endParaRPr spc="-180" dirty="0"/>
          </a:p>
        </p:txBody>
      </p:sp>
      <p:grpSp>
        <p:nvGrpSpPr>
          <p:cNvPr id="3" name="object 3"/>
          <p:cNvGrpSpPr/>
          <p:nvPr/>
        </p:nvGrpSpPr>
        <p:grpSpPr>
          <a:xfrm>
            <a:off x="445008" y="1392942"/>
            <a:ext cx="8255634" cy="1393190"/>
            <a:chOff x="445008" y="1392942"/>
            <a:chExt cx="8255634" cy="1393190"/>
          </a:xfrm>
        </p:grpSpPr>
        <p:sp>
          <p:nvSpPr>
            <p:cNvPr id="4" name="object 4"/>
            <p:cNvSpPr/>
            <p:nvPr/>
          </p:nvSpPr>
          <p:spPr>
            <a:xfrm>
              <a:off x="457962" y="1405896"/>
              <a:ext cx="8229600" cy="1367155"/>
            </a:xfrm>
            <a:custGeom>
              <a:avLst/>
              <a:gdLst/>
              <a:ahLst/>
              <a:cxnLst/>
              <a:rect l="l" t="t" r="r" b="b"/>
              <a:pathLst>
                <a:path w="8229600" h="1367155">
                  <a:moveTo>
                    <a:pt x="8001761" y="0"/>
                  </a:moveTo>
                  <a:lnTo>
                    <a:pt x="227838" y="0"/>
                  </a:lnTo>
                  <a:lnTo>
                    <a:pt x="181920" y="4628"/>
                  </a:lnTo>
                  <a:lnTo>
                    <a:pt x="139153" y="17904"/>
                  </a:lnTo>
                  <a:lnTo>
                    <a:pt x="100451" y="38911"/>
                  </a:lnTo>
                  <a:lnTo>
                    <a:pt x="66732" y="66732"/>
                  </a:lnTo>
                  <a:lnTo>
                    <a:pt x="38911" y="100451"/>
                  </a:lnTo>
                  <a:lnTo>
                    <a:pt x="17904" y="139153"/>
                  </a:lnTo>
                  <a:lnTo>
                    <a:pt x="4628" y="181920"/>
                  </a:lnTo>
                  <a:lnTo>
                    <a:pt x="0" y="227837"/>
                  </a:lnTo>
                  <a:lnTo>
                    <a:pt x="0" y="1139177"/>
                  </a:lnTo>
                  <a:lnTo>
                    <a:pt x="4628" y="1185095"/>
                  </a:lnTo>
                  <a:lnTo>
                    <a:pt x="17904" y="1227864"/>
                  </a:lnTo>
                  <a:lnTo>
                    <a:pt x="38911" y="1266567"/>
                  </a:lnTo>
                  <a:lnTo>
                    <a:pt x="66732" y="1300289"/>
                  </a:lnTo>
                  <a:lnTo>
                    <a:pt x="100451" y="1328112"/>
                  </a:lnTo>
                  <a:lnTo>
                    <a:pt x="139153" y="1349121"/>
                  </a:lnTo>
                  <a:lnTo>
                    <a:pt x="181920" y="1362398"/>
                  </a:lnTo>
                  <a:lnTo>
                    <a:pt x="227838" y="1367028"/>
                  </a:lnTo>
                  <a:lnTo>
                    <a:pt x="8001761" y="1367028"/>
                  </a:lnTo>
                  <a:lnTo>
                    <a:pt x="8047679" y="1362398"/>
                  </a:lnTo>
                  <a:lnTo>
                    <a:pt x="8090446" y="1349121"/>
                  </a:lnTo>
                  <a:lnTo>
                    <a:pt x="8129148" y="1328112"/>
                  </a:lnTo>
                  <a:lnTo>
                    <a:pt x="8162867" y="1300289"/>
                  </a:lnTo>
                  <a:lnTo>
                    <a:pt x="8190688" y="1266567"/>
                  </a:lnTo>
                  <a:lnTo>
                    <a:pt x="8211695" y="1227864"/>
                  </a:lnTo>
                  <a:lnTo>
                    <a:pt x="8224971" y="1185095"/>
                  </a:lnTo>
                  <a:lnTo>
                    <a:pt x="8229600" y="1139177"/>
                  </a:lnTo>
                  <a:lnTo>
                    <a:pt x="8229600" y="227837"/>
                  </a:lnTo>
                  <a:lnTo>
                    <a:pt x="8224971" y="181920"/>
                  </a:lnTo>
                  <a:lnTo>
                    <a:pt x="8211695" y="139153"/>
                  </a:lnTo>
                  <a:lnTo>
                    <a:pt x="8190688" y="100451"/>
                  </a:lnTo>
                  <a:lnTo>
                    <a:pt x="8162867" y="66732"/>
                  </a:lnTo>
                  <a:lnTo>
                    <a:pt x="8129148" y="38911"/>
                  </a:lnTo>
                  <a:lnTo>
                    <a:pt x="8090446" y="17904"/>
                  </a:lnTo>
                  <a:lnTo>
                    <a:pt x="8047679" y="4628"/>
                  </a:lnTo>
                  <a:lnTo>
                    <a:pt x="8001761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57962" y="1405896"/>
              <a:ext cx="8229600" cy="1367155"/>
            </a:xfrm>
            <a:custGeom>
              <a:avLst/>
              <a:gdLst/>
              <a:ahLst/>
              <a:cxnLst/>
              <a:rect l="l" t="t" r="r" b="b"/>
              <a:pathLst>
                <a:path w="8229600" h="1367155">
                  <a:moveTo>
                    <a:pt x="0" y="227837"/>
                  </a:moveTo>
                  <a:lnTo>
                    <a:pt x="4628" y="181920"/>
                  </a:lnTo>
                  <a:lnTo>
                    <a:pt x="17904" y="139153"/>
                  </a:lnTo>
                  <a:lnTo>
                    <a:pt x="38911" y="100451"/>
                  </a:lnTo>
                  <a:lnTo>
                    <a:pt x="66732" y="66732"/>
                  </a:lnTo>
                  <a:lnTo>
                    <a:pt x="100451" y="38911"/>
                  </a:lnTo>
                  <a:lnTo>
                    <a:pt x="139153" y="17904"/>
                  </a:lnTo>
                  <a:lnTo>
                    <a:pt x="181920" y="4628"/>
                  </a:lnTo>
                  <a:lnTo>
                    <a:pt x="227838" y="0"/>
                  </a:lnTo>
                  <a:lnTo>
                    <a:pt x="8001761" y="0"/>
                  </a:lnTo>
                  <a:lnTo>
                    <a:pt x="8047679" y="4628"/>
                  </a:lnTo>
                  <a:lnTo>
                    <a:pt x="8090446" y="17904"/>
                  </a:lnTo>
                  <a:lnTo>
                    <a:pt x="8129148" y="38911"/>
                  </a:lnTo>
                  <a:lnTo>
                    <a:pt x="8162867" y="66732"/>
                  </a:lnTo>
                  <a:lnTo>
                    <a:pt x="8190688" y="100451"/>
                  </a:lnTo>
                  <a:lnTo>
                    <a:pt x="8211695" y="139153"/>
                  </a:lnTo>
                  <a:lnTo>
                    <a:pt x="8224971" y="181920"/>
                  </a:lnTo>
                  <a:lnTo>
                    <a:pt x="8229600" y="227837"/>
                  </a:lnTo>
                  <a:lnTo>
                    <a:pt x="8229600" y="1139177"/>
                  </a:lnTo>
                  <a:lnTo>
                    <a:pt x="8224971" y="1185095"/>
                  </a:lnTo>
                  <a:lnTo>
                    <a:pt x="8211695" y="1227864"/>
                  </a:lnTo>
                  <a:lnTo>
                    <a:pt x="8190688" y="1266567"/>
                  </a:lnTo>
                  <a:lnTo>
                    <a:pt x="8162867" y="1300289"/>
                  </a:lnTo>
                  <a:lnTo>
                    <a:pt x="8129148" y="1328112"/>
                  </a:lnTo>
                  <a:lnTo>
                    <a:pt x="8090446" y="1349121"/>
                  </a:lnTo>
                  <a:lnTo>
                    <a:pt x="8047679" y="1362398"/>
                  </a:lnTo>
                  <a:lnTo>
                    <a:pt x="8001761" y="1367028"/>
                  </a:lnTo>
                  <a:lnTo>
                    <a:pt x="227838" y="1367028"/>
                  </a:lnTo>
                  <a:lnTo>
                    <a:pt x="181920" y="1362398"/>
                  </a:lnTo>
                  <a:lnTo>
                    <a:pt x="139153" y="1349121"/>
                  </a:lnTo>
                  <a:lnTo>
                    <a:pt x="100451" y="1328112"/>
                  </a:lnTo>
                  <a:lnTo>
                    <a:pt x="66732" y="1300289"/>
                  </a:lnTo>
                  <a:lnTo>
                    <a:pt x="38911" y="1266567"/>
                  </a:lnTo>
                  <a:lnTo>
                    <a:pt x="17904" y="1227864"/>
                  </a:lnTo>
                  <a:lnTo>
                    <a:pt x="4628" y="1185095"/>
                  </a:lnTo>
                  <a:lnTo>
                    <a:pt x="0" y="1139177"/>
                  </a:lnTo>
                  <a:lnTo>
                    <a:pt x="0" y="22783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445008" y="2923037"/>
            <a:ext cx="8255634" cy="1394460"/>
            <a:chOff x="445008" y="2923037"/>
            <a:chExt cx="8255634" cy="1394460"/>
          </a:xfrm>
        </p:grpSpPr>
        <p:sp>
          <p:nvSpPr>
            <p:cNvPr id="7" name="object 7"/>
            <p:cNvSpPr/>
            <p:nvPr/>
          </p:nvSpPr>
          <p:spPr>
            <a:xfrm>
              <a:off x="457962" y="2935991"/>
              <a:ext cx="8229600" cy="1369060"/>
            </a:xfrm>
            <a:custGeom>
              <a:avLst/>
              <a:gdLst/>
              <a:ahLst/>
              <a:cxnLst/>
              <a:rect l="l" t="t" r="r" b="b"/>
              <a:pathLst>
                <a:path w="8229600" h="1369060">
                  <a:moveTo>
                    <a:pt x="8001508" y="0"/>
                  </a:moveTo>
                  <a:lnTo>
                    <a:pt x="228092" y="0"/>
                  </a:lnTo>
                  <a:lnTo>
                    <a:pt x="182123" y="4634"/>
                  </a:lnTo>
                  <a:lnTo>
                    <a:pt x="139308" y="17924"/>
                  </a:lnTo>
                  <a:lnTo>
                    <a:pt x="100563" y="38954"/>
                  </a:lnTo>
                  <a:lnTo>
                    <a:pt x="66806" y="66806"/>
                  </a:lnTo>
                  <a:lnTo>
                    <a:pt x="38954" y="100563"/>
                  </a:lnTo>
                  <a:lnTo>
                    <a:pt x="17924" y="139308"/>
                  </a:lnTo>
                  <a:lnTo>
                    <a:pt x="4634" y="182123"/>
                  </a:lnTo>
                  <a:lnTo>
                    <a:pt x="0" y="228091"/>
                  </a:lnTo>
                  <a:lnTo>
                    <a:pt x="0" y="1140447"/>
                  </a:lnTo>
                  <a:lnTo>
                    <a:pt x="4634" y="1186419"/>
                  </a:lnTo>
                  <a:lnTo>
                    <a:pt x="17924" y="1229238"/>
                  </a:lnTo>
                  <a:lnTo>
                    <a:pt x="38954" y="1267985"/>
                  </a:lnTo>
                  <a:lnTo>
                    <a:pt x="66806" y="1301743"/>
                  </a:lnTo>
                  <a:lnTo>
                    <a:pt x="100563" y="1329596"/>
                  </a:lnTo>
                  <a:lnTo>
                    <a:pt x="139308" y="1350627"/>
                  </a:lnTo>
                  <a:lnTo>
                    <a:pt x="182123" y="1363917"/>
                  </a:lnTo>
                  <a:lnTo>
                    <a:pt x="228092" y="1368551"/>
                  </a:lnTo>
                  <a:lnTo>
                    <a:pt x="8001508" y="1368551"/>
                  </a:lnTo>
                  <a:lnTo>
                    <a:pt x="8047476" y="1363917"/>
                  </a:lnTo>
                  <a:lnTo>
                    <a:pt x="8090291" y="1350627"/>
                  </a:lnTo>
                  <a:lnTo>
                    <a:pt x="8129036" y="1329596"/>
                  </a:lnTo>
                  <a:lnTo>
                    <a:pt x="8162793" y="1301743"/>
                  </a:lnTo>
                  <a:lnTo>
                    <a:pt x="8190645" y="1267985"/>
                  </a:lnTo>
                  <a:lnTo>
                    <a:pt x="8211675" y="1229238"/>
                  </a:lnTo>
                  <a:lnTo>
                    <a:pt x="8224965" y="1186419"/>
                  </a:lnTo>
                  <a:lnTo>
                    <a:pt x="8229600" y="1140447"/>
                  </a:lnTo>
                  <a:lnTo>
                    <a:pt x="8229600" y="228091"/>
                  </a:lnTo>
                  <a:lnTo>
                    <a:pt x="8224965" y="182123"/>
                  </a:lnTo>
                  <a:lnTo>
                    <a:pt x="8211675" y="139308"/>
                  </a:lnTo>
                  <a:lnTo>
                    <a:pt x="8190645" y="100563"/>
                  </a:lnTo>
                  <a:lnTo>
                    <a:pt x="8162793" y="66806"/>
                  </a:lnTo>
                  <a:lnTo>
                    <a:pt x="8129036" y="38954"/>
                  </a:lnTo>
                  <a:lnTo>
                    <a:pt x="8090291" y="17924"/>
                  </a:lnTo>
                  <a:lnTo>
                    <a:pt x="8047476" y="4634"/>
                  </a:lnTo>
                  <a:lnTo>
                    <a:pt x="8001508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7962" y="2935991"/>
              <a:ext cx="8229600" cy="1369060"/>
            </a:xfrm>
            <a:custGeom>
              <a:avLst/>
              <a:gdLst/>
              <a:ahLst/>
              <a:cxnLst/>
              <a:rect l="l" t="t" r="r" b="b"/>
              <a:pathLst>
                <a:path w="8229600" h="1369060">
                  <a:moveTo>
                    <a:pt x="0" y="228091"/>
                  </a:moveTo>
                  <a:lnTo>
                    <a:pt x="4634" y="182123"/>
                  </a:lnTo>
                  <a:lnTo>
                    <a:pt x="17924" y="139308"/>
                  </a:lnTo>
                  <a:lnTo>
                    <a:pt x="38954" y="100563"/>
                  </a:lnTo>
                  <a:lnTo>
                    <a:pt x="66806" y="66806"/>
                  </a:lnTo>
                  <a:lnTo>
                    <a:pt x="100563" y="38954"/>
                  </a:lnTo>
                  <a:lnTo>
                    <a:pt x="139308" y="17924"/>
                  </a:lnTo>
                  <a:lnTo>
                    <a:pt x="182123" y="4634"/>
                  </a:lnTo>
                  <a:lnTo>
                    <a:pt x="228092" y="0"/>
                  </a:lnTo>
                  <a:lnTo>
                    <a:pt x="8001508" y="0"/>
                  </a:lnTo>
                  <a:lnTo>
                    <a:pt x="8047476" y="4634"/>
                  </a:lnTo>
                  <a:lnTo>
                    <a:pt x="8090291" y="17924"/>
                  </a:lnTo>
                  <a:lnTo>
                    <a:pt x="8129036" y="38954"/>
                  </a:lnTo>
                  <a:lnTo>
                    <a:pt x="8162793" y="66806"/>
                  </a:lnTo>
                  <a:lnTo>
                    <a:pt x="8190645" y="100563"/>
                  </a:lnTo>
                  <a:lnTo>
                    <a:pt x="8211675" y="139308"/>
                  </a:lnTo>
                  <a:lnTo>
                    <a:pt x="8224965" y="182123"/>
                  </a:lnTo>
                  <a:lnTo>
                    <a:pt x="8229600" y="228091"/>
                  </a:lnTo>
                  <a:lnTo>
                    <a:pt x="8229600" y="1140447"/>
                  </a:lnTo>
                  <a:lnTo>
                    <a:pt x="8224965" y="1186419"/>
                  </a:lnTo>
                  <a:lnTo>
                    <a:pt x="8211675" y="1229238"/>
                  </a:lnTo>
                  <a:lnTo>
                    <a:pt x="8190645" y="1267985"/>
                  </a:lnTo>
                  <a:lnTo>
                    <a:pt x="8162793" y="1301743"/>
                  </a:lnTo>
                  <a:lnTo>
                    <a:pt x="8129036" y="1329596"/>
                  </a:lnTo>
                  <a:lnTo>
                    <a:pt x="8090291" y="1350627"/>
                  </a:lnTo>
                  <a:lnTo>
                    <a:pt x="8047476" y="1363917"/>
                  </a:lnTo>
                  <a:lnTo>
                    <a:pt x="8001508" y="1368551"/>
                  </a:lnTo>
                  <a:lnTo>
                    <a:pt x="228092" y="1368551"/>
                  </a:lnTo>
                  <a:lnTo>
                    <a:pt x="182123" y="1363917"/>
                  </a:lnTo>
                  <a:lnTo>
                    <a:pt x="139308" y="1350627"/>
                  </a:lnTo>
                  <a:lnTo>
                    <a:pt x="100563" y="1329596"/>
                  </a:lnTo>
                  <a:lnTo>
                    <a:pt x="66806" y="1301743"/>
                  </a:lnTo>
                  <a:lnTo>
                    <a:pt x="38954" y="1267985"/>
                  </a:lnTo>
                  <a:lnTo>
                    <a:pt x="17924" y="1229238"/>
                  </a:lnTo>
                  <a:lnTo>
                    <a:pt x="4634" y="1186419"/>
                  </a:lnTo>
                  <a:lnTo>
                    <a:pt x="0" y="1140447"/>
                  </a:lnTo>
                  <a:lnTo>
                    <a:pt x="0" y="22809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445008" y="4454658"/>
            <a:ext cx="8255634" cy="1393190"/>
            <a:chOff x="445008" y="4454658"/>
            <a:chExt cx="8255634" cy="1393190"/>
          </a:xfrm>
        </p:grpSpPr>
        <p:sp>
          <p:nvSpPr>
            <p:cNvPr id="10" name="object 10"/>
            <p:cNvSpPr/>
            <p:nvPr/>
          </p:nvSpPr>
          <p:spPr>
            <a:xfrm>
              <a:off x="457962" y="4467612"/>
              <a:ext cx="8229600" cy="1367155"/>
            </a:xfrm>
            <a:custGeom>
              <a:avLst/>
              <a:gdLst/>
              <a:ahLst/>
              <a:cxnLst/>
              <a:rect l="l" t="t" r="r" b="b"/>
              <a:pathLst>
                <a:path w="8229600" h="1367154">
                  <a:moveTo>
                    <a:pt x="8001761" y="0"/>
                  </a:moveTo>
                  <a:lnTo>
                    <a:pt x="227838" y="0"/>
                  </a:lnTo>
                  <a:lnTo>
                    <a:pt x="181920" y="4628"/>
                  </a:lnTo>
                  <a:lnTo>
                    <a:pt x="139153" y="17904"/>
                  </a:lnTo>
                  <a:lnTo>
                    <a:pt x="100451" y="38911"/>
                  </a:lnTo>
                  <a:lnTo>
                    <a:pt x="66732" y="66732"/>
                  </a:lnTo>
                  <a:lnTo>
                    <a:pt x="38911" y="100451"/>
                  </a:lnTo>
                  <a:lnTo>
                    <a:pt x="17904" y="139153"/>
                  </a:lnTo>
                  <a:lnTo>
                    <a:pt x="4628" y="181920"/>
                  </a:lnTo>
                  <a:lnTo>
                    <a:pt x="0" y="227838"/>
                  </a:lnTo>
                  <a:lnTo>
                    <a:pt x="0" y="1139177"/>
                  </a:lnTo>
                  <a:lnTo>
                    <a:pt x="4628" y="1185095"/>
                  </a:lnTo>
                  <a:lnTo>
                    <a:pt x="17904" y="1227864"/>
                  </a:lnTo>
                  <a:lnTo>
                    <a:pt x="38911" y="1266567"/>
                  </a:lnTo>
                  <a:lnTo>
                    <a:pt x="66732" y="1300289"/>
                  </a:lnTo>
                  <a:lnTo>
                    <a:pt x="100451" y="1328112"/>
                  </a:lnTo>
                  <a:lnTo>
                    <a:pt x="139153" y="1349121"/>
                  </a:lnTo>
                  <a:lnTo>
                    <a:pt x="181920" y="1362398"/>
                  </a:lnTo>
                  <a:lnTo>
                    <a:pt x="227838" y="1367028"/>
                  </a:lnTo>
                  <a:lnTo>
                    <a:pt x="8001761" y="1367028"/>
                  </a:lnTo>
                  <a:lnTo>
                    <a:pt x="8047679" y="1362398"/>
                  </a:lnTo>
                  <a:lnTo>
                    <a:pt x="8090446" y="1349121"/>
                  </a:lnTo>
                  <a:lnTo>
                    <a:pt x="8129148" y="1328112"/>
                  </a:lnTo>
                  <a:lnTo>
                    <a:pt x="8162867" y="1300289"/>
                  </a:lnTo>
                  <a:lnTo>
                    <a:pt x="8190688" y="1266567"/>
                  </a:lnTo>
                  <a:lnTo>
                    <a:pt x="8211695" y="1227864"/>
                  </a:lnTo>
                  <a:lnTo>
                    <a:pt x="8224971" y="1185095"/>
                  </a:lnTo>
                  <a:lnTo>
                    <a:pt x="8229600" y="1139177"/>
                  </a:lnTo>
                  <a:lnTo>
                    <a:pt x="8229600" y="227838"/>
                  </a:lnTo>
                  <a:lnTo>
                    <a:pt x="8224971" y="181920"/>
                  </a:lnTo>
                  <a:lnTo>
                    <a:pt x="8211695" y="139153"/>
                  </a:lnTo>
                  <a:lnTo>
                    <a:pt x="8190688" y="100451"/>
                  </a:lnTo>
                  <a:lnTo>
                    <a:pt x="8162867" y="66732"/>
                  </a:lnTo>
                  <a:lnTo>
                    <a:pt x="8129148" y="38911"/>
                  </a:lnTo>
                  <a:lnTo>
                    <a:pt x="8090446" y="17904"/>
                  </a:lnTo>
                  <a:lnTo>
                    <a:pt x="8047679" y="4628"/>
                  </a:lnTo>
                  <a:lnTo>
                    <a:pt x="8001761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7962" y="4467612"/>
              <a:ext cx="8229600" cy="1367155"/>
            </a:xfrm>
            <a:custGeom>
              <a:avLst/>
              <a:gdLst/>
              <a:ahLst/>
              <a:cxnLst/>
              <a:rect l="l" t="t" r="r" b="b"/>
              <a:pathLst>
                <a:path w="8229600" h="1367154">
                  <a:moveTo>
                    <a:pt x="0" y="227838"/>
                  </a:moveTo>
                  <a:lnTo>
                    <a:pt x="4628" y="181920"/>
                  </a:lnTo>
                  <a:lnTo>
                    <a:pt x="17904" y="139153"/>
                  </a:lnTo>
                  <a:lnTo>
                    <a:pt x="38911" y="100451"/>
                  </a:lnTo>
                  <a:lnTo>
                    <a:pt x="66732" y="66732"/>
                  </a:lnTo>
                  <a:lnTo>
                    <a:pt x="100451" y="38911"/>
                  </a:lnTo>
                  <a:lnTo>
                    <a:pt x="139153" y="17904"/>
                  </a:lnTo>
                  <a:lnTo>
                    <a:pt x="181920" y="4628"/>
                  </a:lnTo>
                  <a:lnTo>
                    <a:pt x="227838" y="0"/>
                  </a:lnTo>
                  <a:lnTo>
                    <a:pt x="8001761" y="0"/>
                  </a:lnTo>
                  <a:lnTo>
                    <a:pt x="8047679" y="4628"/>
                  </a:lnTo>
                  <a:lnTo>
                    <a:pt x="8090446" y="17904"/>
                  </a:lnTo>
                  <a:lnTo>
                    <a:pt x="8129148" y="38911"/>
                  </a:lnTo>
                  <a:lnTo>
                    <a:pt x="8162867" y="66732"/>
                  </a:lnTo>
                  <a:lnTo>
                    <a:pt x="8190688" y="100451"/>
                  </a:lnTo>
                  <a:lnTo>
                    <a:pt x="8211695" y="139153"/>
                  </a:lnTo>
                  <a:lnTo>
                    <a:pt x="8224971" y="181920"/>
                  </a:lnTo>
                  <a:lnTo>
                    <a:pt x="8229600" y="227838"/>
                  </a:lnTo>
                  <a:lnTo>
                    <a:pt x="8229600" y="1139177"/>
                  </a:lnTo>
                  <a:lnTo>
                    <a:pt x="8224971" y="1185095"/>
                  </a:lnTo>
                  <a:lnTo>
                    <a:pt x="8211695" y="1227864"/>
                  </a:lnTo>
                  <a:lnTo>
                    <a:pt x="8190688" y="1266567"/>
                  </a:lnTo>
                  <a:lnTo>
                    <a:pt x="8162867" y="1300289"/>
                  </a:lnTo>
                  <a:lnTo>
                    <a:pt x="8129148" y="1328112"/>
                  </a:lnTo>
                  <a:lnTo>
                    <a:pt x="8090446" y="1349121"/>
                  </a:lnTo>
                  <a:lnTo>
                    <a:pt x="8047679" y="1362398"/>
                  </a:lnTo>
                  <a:lnTo>
                    <a:pt x="8001761" y="1367028"/>
                  </a:lnTo>
                  <a:lnTo>
                    <a:pt x="227838" y="1367028"/>
                  </a:lnTo>
                  <a:lnTo>
                    <a:pt x="181920" y="1362398"/>
                  </a:lnTo>
                  <a:lnTo>
                    <a:pt x="139153" y="1349121"/>
                  </a:lnTo>
                  <a:lnTo>
                    <a:pt x="100451" y="1328112"/>
                  </a:lnTo>
                  <a:lnTo>
                    <a:pt x="66732" y="1300289"/>
                  </a:lnTo>
                  <a:lnTo>
                    <a:pt x="38911" y="1266567"/>
                  </a:lnTo>
                  <a:lnTo>
                    <a:pt x="17904" y="1227864"/>
                  </a:lnTo>
                  <a:lnTo>
                    <a:pt x="4628" y="1185095"/>
                  </a:lnTo>
                  <a:lnTo>
                    <a:pt x="0" y="1139177"/>
                  </a:lnTo>
                  <a:lnTo>
                    <a:pt x="0" y="22783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728408" y="1569208"/>
            <a:ext cx="6532245" cy="3956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b="1" spc="-3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5700" b="1" spc="-3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on</a:t>
            </a:r>
            <a:r>
              <a:rPr sz="5700" b="1" spc="-3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go</a:t>
            </a:r>
            <a:r>
              <a:rPr sz="5700" b="1" spc="-5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700" b="1" spc="-2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700" b="1" spc="-3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5700" b="1" spc="-3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5700" b="1" spc="-4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700" b="1" spc="-7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x</a:t>
            </a:r>
            <a:r>
              <a:rPr sz="5700" b="1" spc="-5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es</a:t>
            </a:r>
            <a:endParaRPr sz="570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ts val="12060"/>
              </a:lnSpc>
              <a:spcBef>
                <a:spcPts val="1070"/>
              </a:spcBef>
            </a:pPr>
            <a:r>
              <a:rPr sz="5700" b="1" spc="-1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700" b="1" spc="-3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5700" b="1" spc="-3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5700" b="1" spc="-4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700" b="1" spc="-6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x</a:t>
            </a:r>
            <a:r>
              <a:rPr sz="5700" b="1" spc="-2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700" b="1" spc="-3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5700" b="1" spc="-3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5700" b="1" spc="-5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700" b="1" spc="-5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700" b="1" spc="-5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700" b="1" spc="-5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5700" b="1" spc="-3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olle</a:t>
            </a:r>
            <a:r>
              <a:rPr sz="5700" b="1" spc="-3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5700" b="1" spc="-3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5700" b="1" spc="-2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700" b="1" spc="-25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on  </a:t>
            </a:r>
            <a:r>
              <a:rPr sz="5700" b="1" spc="-4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5700" b="1" spc="-5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5700" b="1" spc="-5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700" b="1" spc="-3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ge</a:t>
            </a:r>
            <a:r>
              <a:rPr sz="5700" b="1" spc="-4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700" b="1" spc="-3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5700" b="1" spc="-43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5700" b="1" spc="-5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700" b="1" spc="-3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q</a:t>
            </a:r>
            <a:r>
              <a:rPr sz="5700" b="1" spc="-3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5700" b="1" spc="-3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eri</a:t>
            </a:r>
            <a:r>
              <a:rPr sz="5700" b="1" spc="-5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es</a:t>
            </a:r>
            <a:endParaRPr sz="57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4095" y="446023"/>
            <a:ext cx="2035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T</a:t>
            </a:r>
            <a:r>
              <a:rPr spc="-150" dirty="0"/>
              <a:t>h</a:t>
            </a:r>
            <a:r>
              <a:rPr spc="-190" dirty="0"/>
              <a:t>e</a:t>
            </a:r>
            <a:r>
              <a:rPr spc="-270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105" dirty="0"/>
              <a:t>b</a:t>
            </a:r>
            <a:r>
              <a:rPr spc="-180" dirty="0"/>
              <a:t>lem</a:t>
            </a:r>
            <a:endParaRPr spc="-18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12795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3437" y="1900237"/>
            <a:ext cx="4314825" cy="390525"/>
            <a:chOff x="833437" y="1900237"/>
            <a:chExt cx="4314825" cy="390525"/>
          </a:xfrm>
        </p:grpSpPr>
        <p:sp>
          <p:nvSpPr>
            <p:cNvPr id="5" name="object 5"/>
            <p:cNvSpPr/>
            <p:nvPr/>
          </p:nvSpPr>
          <p:spPr>
            <a:xfrm>
              <a:off x="838200" y="1905000"/>
              <a:ext cx="4305300" cy="381000"/>
            </a:xfrm>
            <a:custGeom>
              <a:avLst/>
              <a:gdLst/>
              <a:ahLst/>
              <a:cxnLst/>
              <a:rect l="l" t="t" r="r" b="b"/>
              <a:pathLst>
                <a:path w="4305300" h="381000">
                  <a:moveTo>
                    <a:pt x="43053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4305300" y="381000"/>
                  </a:lnTo>
                  <a:lnTo>
                    <a:pt x="43053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38200" y="1905000"/>
              <a:ext cx="4305300" cy="381000"/>
            </a:xfrm>
            <a:custGeom>
              <a:avLst/>
              <a:gdLst/>
              <a:ahLst/>
              <a:cxnLst/>
              <a:rect l="l" t="t" r="r" b="b"/>
              <a:pathLst>
                <a:path w="4305300" h="381000">
                  <a:moveTo>
                    <a:pt x="0" y="0"/>
                  </a:moveTo>
                  <a:lnTo>
                    <a:pt x="4305300" y="0"/>
                  </a:lnTo>
                  <a:lnTo>
                    <a:pt x="43053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16939" y="1924303"/>
            <a:ext cx="2783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db.</a:t>
            </a:r>
            <a:r>
              <a:rPr sz="1800" i="1" spc="-5" dirty="0">
                <a:latin typeface="Consolas" panose="020B0609020204030204"/>
                <a:cs typeface="Consolas" panose="020B0609020204030204"/>
              </a:rPr>
              <a:t>foo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.find({</a:t>
            </a:r>
            <a:r>
              <a:rPr sz="1800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x:</a:t>
            </a:r>
            <a:r>
              <a:rPr sz="18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10</a:t>
            </a:r>
            <a:r>
              <a:rPr sz="1800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})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33627" y="1778511"/>
            <a:ext cx="6800215" cy="2798445"/>
            <a:chOff x="833627" y="1778511"/>
            <a:chExt cx="6800215" cy="2798445"/>
          </a:xfrm>
        </p:grpSpPr>
        <p:sp>
          <p:nvSpPr>
            <p:cNvPr id="9" name="object 9"/>
            <p:cNvSpPr/>
            <p:nvPr/>
          </p:nvSpPr>
          <p:spPr>
            <a:xfrm>
              <a:off x="838199" y="2895600"/>
              <a:ext cx="4305300" cy="1676400"/>
            </a:xfrm>
            <a:custGeom>
              <a:avLst/>
              <a:gdLst/>
              <a:ahLst/>
              <a:cxnLst/>
              <a:rect l="l" t="t" r="r" b="b"/>
              <a:pathLst>
                <a:path w="4305300" h="1676400">
                  <a:moveTo>
                    <a:pt x="4305300" y="0"/>
                  </a:moveTo>
                  <a:lnTo>
                    <a:pt x="0" y="0"/>
                  </a:lnTo>
                  <a:lnTo>
                    <a:pt x="0" y="1676400"/>
                  </a:lnTo>
                  <a:lnTo>
                    <a:pt x="4305300" y="1676400"/>
                  </a:lnTo>
                  <a:lnTo>
                    <a:pt x="43053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38199" y="2895600"/>
              <a:ext cx="4305300" cy="1676400"/>
            </a:xfrm>
            <a:custGeom>
              <a:avLst/>
              <a:gdLst/>
              <a:ahLst/>
              <a:cxnLst/>
              <a:rect l="l" t="t" r="r" b="b"/>
              <a:pathLst>
                <a:path w="4305300" h="1676400">
                  <a:moveTo>
                    <a:pt x="0" y="0"/>
                  </a:moveTo>
                  <a:lnTo>
                    <a:pt x="4305300" y="0"/>
                  </a:lnTo>
                  <a:lnTo>
                    <a:pt x="4305300" y="1676400"/>
                  </a:lnTo>
                  <a:lnTo>
                    <a:pt x="0" y="16764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095788" y="1791465"/>
              <a:ext cx="3525520" cy="1279525"/>
            </a:xfrm>
            <a:custGeom>
              <a:avLst/>
              <a:gdLst/>
              <a:ahLst/>
              <a:cxnLst/>
              <a:rect l="l" t="t" r="r" b="b"/>
              <a:pathLst>
                <a:path w="3525520" h="1279525">
                  <a:moveTo>
                    <a:pt x="3359873" y="0"/>
                  </a:moveTo>
                  <a:lnTo>
                    <a:pt x="1023073" y="0"/>
                  </a:lnTo>
                  <a:lnTo>
                    <a:pt x="979182" y="5897"/>
                  </a:lnTo>
                  <a:lnTo>
                    <a:pt x="939743" y="22540"/>
                  </a:lnTo>
                  <a:lnTo>
                    <a:pt x="906329" y="48355"/>
                  </a:lnTo>
                  <a:lnTo>
                    <a:pt x="880514" y="81769"/>
                  </a:lnTo>
                  <a:lnTo>
                    <a:pt x="863871" y="121208"/>
                  </a:lnTo>
                  <a:lnTo>
                    <a:pt x="857973" y="165100"/>
                  </a:lnTo>
                  <a:lnTo>
                    <a:pt x="857973" y="577850"/>
                  </a:lnTo>
                  <a:lnTo>
                    <a:pt x="0" y="1279499"/>
                  </a:lnTo>
                  <a:lnTo>
                    <a:pt x="857973" y="825487"/>
                  </a:lnTo>
                  <a:lnTo>
                    <a:pt x="3524973" y="825487"/>
                  </a:lnTo>
                  <a:lnTo>
                    <a:pt x="3524973" y="165100"/>
                  </a:lnTo>
                  <a:lnTo>
                    <a:pt x="3519076" y="121208"/>
                  </a:lnTo>
                  <a:lnTo>
                    <a:pt x="3502433" y="81769"/>
                  </a:lnTo>
                  <a:lnTo>
                    <a:pt x="3476618" y="48355"/>
                  </a:lnTo>
                  <a:lnTo>
                    <a:pt x="3443204" y="22540"/>
                  </a:lnTo>
                  <a:lnTo>
                    <a:pt x="3403765" y="5897"/>
                  </a:lnTo>
                  <a:lnTo>
                    <a:pt x="3359873" y="0"/>
                  </a:lnTo>
                  <a:close/>
                </a:path>
                <a:path w="3525520" h="1279525">
                  <a:moveTo>
                    <a:pt x="3524973" y="825487"/>
                  </a:moveTo>
                  <a:lnTo>
                    <a:pt x="857973" y="825487"/>
                  </a:lnTo>
                  <a:lnTo>
                    <a:pt x="863871" y="869379"/>
                  </a:lnTo>
                  <a:lnTo>
                    <a:pt x="880514" y="908821"/>
                  </a:lnTo>
                  <a:lnTo>
                    <a:pt x="906329" y="942238"/>
                  </a:lnTo>
                  <a:lnTo>
                    <a:pt x="939743" y="968056"/>
                  </a:lnTo>
                  <a:lnTo>
                    <a:pt x="979182" y="984701"/>
                  </a:lnTo>
                  <a:lnTo>
                    <a:pt x="1023073" y="990600"/>
                  </a:lnTo>
                  <a:lnTo>
                    <a:pt x="3359873" y="990600"/>
                  </a:lnTo>
                  <a:lnTo>
                    <a:pt x="3403765" y="984701"/>
                  </a:lnTo>
                  <a:lnTo>
                    <a:pt x="3443204" y="968056"/>
                  </a:lnTo>
                  <a:lnTo>
                    <a:pt x="3476618" y="942238"/>
                  </a:lnTo>
                  <a:lnTo>
                    <a:pt x="3502433" y="908821"/>
                  </a:lnTo>
                  <a:lnTo>
                    <a:pt x="3519076" y="869379"/>
                  </a:lnTo>
                  <a:lnTo>
                    <a:pt x="3524973" y="8254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095788" y="1791465"/>
              <a:ext cx="3525520" cy="1279525"/>
            </a:xfrm>
            <a:custGeom>
              <a:avLst/>
              <a:gdLst/>
              <a:ahLst/>
              <a:cxnLst/>
              <a:rect l="l" t="t" r="r" b="b"/>
              <a:pathLst>
                <a:path w="3525520" h="1279525">
                  <a:moveTo>
                    <a:pt x="857973" y="165100"/>
                  </a:moveTo>
                  <a:lnTo>
                    <a:pt x="863871" y="121208"/>
                  </a:lnTo>
                  <a:lnTo>
                    <a:pt x="880514" y="81769"/>
                  </a:lnTo>
                  <a:lnTo>
                    <a:pt x="906329" y="48355"/>
                  </a:lnTo>
                  <a:lnTo>
                    <a:pt x="939743" y="22540"/>
                  </a:lnTo>
                  <a:lnTo>
                    <a:pt x="979182" y="5897"/>
                  </a:lnTo>
                  <a:lnTo>
                    <a:pt x="1023073" y="0"/>
                  </a:lnTo>
                  <a:lnTo>
                    <a:pt x="1302473" y="0"/>
                  </a:lnTo>
                  <a:lnTo>
                    <a:pt x="1969223" y="0"/>
                  </a:lnTo>
                  <a:lnTo>
                    <a:pt x="3359873" y="0"/>
                  </a:lnTo>
                  <a:lnTo>
                    <a:pt x="3403765" y="5897"/>
                  </a:lnTo>
                  <a:lnTo>
                    <a:pt x="3443204" y="22540"/>
                  </a:lnTo>
                  <a:lnTo>
                    <a:pt x="3476618" y="48355"/>
                  </a:lnTo>
                  <a:lnTo>
                    <a:pt x="3502433" y="81769"/>
                  </a:lnTo>
                  <a:lnTo>
                    <a:pt x="3519076" y="121208"/>
                  </a:lnTo>
                  <a:lnTo>
                    <a:pt x="3524973" y="165100"/>
                  </a:lnTo>
                  <a:lnTo>
                    <a:pt x="3524973" y="577850"/>
                  </a:lnTo>
                  <a:lnTo>
                    <a:pt x="3524973" y="825500"/>
                  </a:lnTo>
                  <a:lnTo>
                    <a:pt x="3519076" y="869379"/>
                  </a:lnTo>
                  <a:lnTo>
                    <a:pt x="3502433" y="908821"/>
                  </a:lnTo>
                  <a:lnTo>
                    <a:pt x="3476618" y="942238"/>
                  </a:lnTo>
                  <a:lnTo>
                    <a:pt x="3443204" y="968056"/>
                  </a:lnTo>
                  <a:lnTo>
                    <a:pt x="3403765" y="984701"/>
                  </a:lnTo>
                  <a:lnTo>
                    <a:pt x="3359873" y="990600"/>
                  </a:lnTo>
                  <a:lnTo>
                    <a:pt x="1969223" y="990600"/>
                  </a:lnTo>
                  <a:lnTo>
                    <a:pt x="1302473" y="990600"/>
                  </a:lnTo>
                  <a:lnTo>
                    <a:pt x="1023073" y="990600"/>
                  </a:lnTo>
                  <a:lnTo>
                    <a:pt x="979182" y="984701"/>
                  </a:lnTo>
                  <a:lnTo>
                    <a:pt x="939743" y="968056"/>
                  </a:lnTo>
                  <a:lnTo>
                    <a:pt x="906329" y="942238"/>
                  </a:lnTo>
                  <a:lnTo>
                    <a:pt x="880514" y="908821"/>
                  </a:lnTo>
                  <a:lnTo>
                    <a:pt x="863871" y="869379"/>
                  </a:lnTo>
                  <a:lnTo>
                    <a:pt x="857973" y="825487"/>
                  </a:lnTo>
                  <a:lnTo>
                    <a:pt x="0" y="1279499"/>
                  </a:lnTo>
                  <a:lnTo>
                    <a:pt x="857973" y="577850"/>
                  </a:lnTo>
                  <a:lnTo>
                    <a:pt x="857973" y="165100"/>
                  </a:lnTo>
                  <a:close/>
                </a:path>
              </a:pathLst>
            </a:custGeom>
            <a:ln w="25908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986049" y="1941068"/>
            <a:ext cx="599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25" dirty="0">
                <a:latin typeface="Arial" panose="020B0604020202020204"/>
                <a:cs typeface="Arial" panose="020B0604020202020204"/>
              </a:rPr>
              <a:t>O</a:t>
            </a:r>
            <a:r>
              <a:rPr sz="2000" b="1" spc="-275" dirty="0">
                <a:latin typeface="Arial" panose="020B0604020202020204"/>
                <a:cs typeface="Arial" panose="020B0604020202020204"/>
              </a:rPr>
              <a:t>u</a:t>
            </a:r>
            <a:r>
              <a:rPr sz="2000" b="1" spc="-229" dirty="0">
                <a:latin typeface="Arial" panose="020B0604020202020204"/>
                <a:cs typeface="Arial" panose="020B0604020202020204"/>
              </a:rPr>
              <a:t>ch!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89431" y="4858506"/>
            <a:ext cx="6971030" cy="1637030"/>
            <a:chOff x="789431" y="4858506"/>
            <a:chExt cx="6971030" cy="1637030"/>
          </a:xfrm>
        </p:grpSpPr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89431" y="4858506"/>
              <a:ext cx="6970763" cy="163676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772" y="4911852"/>
              <a:ext cx="6857999" cy="15240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42771" y="4911852"/>
              <a:ext cx="6858000" cy="1524000"/>
            </a:xfrm>
            <a:custGeom>
              <a:avLst/>
              <a:gdLst/>
              <a:ahLst/>
              <a:cxnLst/>
              <a:rect l="l" t="t" r="r" b="b"/>
              <a:pathLst>
                <a:path w="6858000" h="1524000">
                  <a:moveTo>
                    <a:pt x="0" y="285750"/>
                  </a:moveTo>
                  <a:lnTo>
                    <a:pt x="7485" y="248675"/>
                  </a:lnTo>
                  <a:lnTo>
                    <a:pt x="27898" y="218398"/>
                  </a:lnTo>
                  <a:lnTo>
                    <a:pt x="58175" y="197985"/>
                  </a:lnTo>
                  <a:lnTo>
                    <a:pt x="95250" y="190500"/>
                  </a:lnTo>
                  <a:lnTo>
                    <a:pt x="6667500" y="190500"/>
                  </a:lnTo>
                  <a:lnTo>
                    <a:pt x="6667500" y="95250"/>
                  </a:lnTo>
                  <a:lnTo>
                    <a:pt x="6674985" y="58175"/>
                  </a:lnTo>
                  <a:lnTo>
                    <a:pt x="6695398" y="27898"/>
                  </a:lnTo>
                  <a:lnTo>
                    <a:pt x="6725675" y="7485"/>
                  </a:lnTo>
                  <a:lnTo>
                    <a:pt x="6762750" y="0"/>
                  </a:lnTo>
                  <a:lnTo>
                    <a:pt x="6799824" y="7485"/>
                  </a:lnTo>
                  <a:lnTo>
                    <a:pt x="6830101" y="27898"/>
                  </a:lnTo>
                  <a:lnTo>
                    <a:pt x="6850514" y="58175"/>
                  </a:lnTo>
                  <a:lnTo>
                    <a:pt x="6858000" y="95250"/>
                  </a:lnTo>
                  <a:lnTo>
                    <a:pt x="6858000" y="1238250"/>
                  </a:lnTo>
                  <a:lnTo>
                    <a:pt x="6850514" y="1275324"/>
                  </a:lnTo>
                  <a:lnTo>
                    <a:pt x="6830101" y="1305601"/>
                  </a:lnTo>
                  <a:lnTo>
                    <a:pt x="6799824" y="1326014"/>
                  </a:lnTo>
                  <a:lnTo>
                    <a:pt x="6762750" y="1333500"/>
                  </a:lnTo>
                  <a:lnTo>
                    <a:pt x="190500" y="1333500"/>
                  </a:lnTo>
                  <a:lnTo>
                    <a:pt x="190500" y="1428750"/>
                  </a:lnTo>
                  <a:lnTo>
                    <a:pt x="183014" y="1465824"/>
                  </a:lnTo>
                  <a:lnTo>
                    <a:pt x="162601" y="1496101"/>
                  </a:lnTo>
                  <a:lnTo>
                    <a:pt x="132324" y="1516514"/>
                  </a:lnTo>
                  <a:lnTo>
                    <a:pt x="95250" y="1524000"/>
                  </a:lnTo>
                  <a:lnTo>
                    <a:pt x="58175" y="1516514"/>
                  </a:lnTo>
                  <a:lnTo>
                    <a:pt x="27898" y="1496101"/>
                  </a:lnTo>
                  <a:lnTo>
                    <a:pt x="7485" y="1465824"/>
                  </a:lnTo>
                  <a:lnTo>
                    <a:pt x="0" y="1428750"/>
                  </a:lnTo>
                  <a:lnTo>
                    <a:pt x="0" y="28575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7224" y="5004054"/>
              <a:ext cx="196596" cy="10134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9723" y="5146929"/>
              <a:ext cx="196595" cy="14897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33272" y="5197602"/>
              <a:ext cx="0" cy="1047750"/>
            </a:xfrm>
            <a:custGeom>
              <a:avLst/>
              <a:gdLst/>
              <a:ahLst/>
              <a:cxnLst/>
              <a:rect l="l" t="t" r="r" b="b"/>
              <a:pathLst>
                <a:path h="1047750">
                  <a:moveTo>
                    <a:pt x="0" y="0"/>
                  </a:moveTo>
                  <a:lnTo>
                    <a:pt x="0" y="104775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0422" y="5315699"/>
              <a:ext cx="1027172" cy="7223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1467" y="5242572"/>
              <a:ext cx="1082035" cy="94486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3772" y="5369052"/>
              <a:ext cx="914399" cy="6096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223772" y="5369053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101600"/>
                  </a:moveTo>
                  <a:lnTo>
                    <a:pt x="7984" y="62054"/>
                  </a:lnTo>
                  <a:lnTo>
                    <a:pt x="29759" y="29759"/>
                  </a:lnTo>
                  <a:lnTo>
                    <a:pt x="62054" y="7984"/>
                  </a:lnTo>
                  <a:lnTo>
                    <a:pt x="101600" y="0"/>
                  </a:lnTo>
                  <a:lnTo>
                    <a:pt x="812800" y="0"/>
                  </a:lnTo>
                  <a:lnTo>
                    <a:pt x="852345" y="7984"/>
                  </a:lnTo>
                  <a:lnTo>
                    <a:pt x="884640" y="29759"/>
                  </a:lnTo>
                  <a:lnTo>
                    <a:pt x="906415" y="62054"/>
                  </a:lnTo>
                  <a:lnTo>
                    <a:pt x="914400" y="101600"/>
                  </a:lnTo>
                  <a:lnTo>
                    <a:pt x="914400" y="508000"/>
                  </a:lnTo>
                  <a:lnTo>
                    <a:pt x="906415" y="547545"/>
                  </a:lnTo>
                  <a:lnTo>
                    <a:pt x="884640" y="579840"/>
                  </a:lnTo>
                  <a:lnTo>
                    <a:pt x="852345" y="601615"/>
                  </a:lnTo>
                  <a:lnTo>
                    <a:pt x="812800" y="609600"/>
                  </a:lnTo>
                  <a:lnTo>
                    <a:pt x="101600" y="609600"/>
                  </a:lnTo>
                  <a:lnTo>
                    <a:pt x="62054" y="601615"/>
                  </a:lnTo>
                  <a:lnTo>
                    <a:pt x="29759" y="579840"/>
                  </a:lnTo>
                  <a:lnTo>
                    <a:pt x="7984" y="547545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331817" y="5328878"/>
            <a:ext cx="69659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10" dirty="0">
                <a:latin typeface="Arial" panose="020B0604020202020204"/>
                <a:cs typeface="Arial" panose="020B0604020202020204"/>
              </a:rPr>
              <a:t>_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-229" dirty="0">
                <a:latin typeface="Arial" panose="020B0604020202020204"/>
                <a:cs typeface="Arial" panose="020B0604020202020204"/>
              </a:rPr>
              <a:t>: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…  </a:t>
            </a:r>
            <a:r>
              <a:rPr sz="2000" b="1" spc="-90" dirty="0">
                <a:latin typeface="Arial" panose="020B0604020202020204"/>
                <a:cs typeface="Arial" panose="020B0604020202020204"/>
              </a:rPr>
              <a:t>x:9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170667" y="5242572"/>
            <a:ext cx="1082040" cy="944880"/>
            <a:chOff x="6170667" y="5242572"/>
            <a:chExt cx="1082040" cy="944880"/>
          </a:xfrm>
        </p:grpSpPr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99622" y="5315699"/>
              <a:ext cx="1027172" cy="72237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70667" y="5242572"/>
              <a:ext cx="1082036" cy="94486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52972" y="5369051"/>
              <a:ext cx="914399" cy="6096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252972" y="5369053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101600"/>
                  </a:moveTo>
                  <a:lnTo>
                    <a:pt x="7984" y="62054"/>
                  </a:lnTo>
                  <a:lnTo>
                    <a:pt x="29759" y="29759"/>
                  </a:lnTo>
                  <a:lnTo>
                    <a:pt x="62054" y="7984"/>
                  </a:lnTo>
                  <a:lnTo>
                    <a:pt x="101600" y="0"/>
                  </a:lnTo>
                  <a:lnTo>
                    <a:pt x="812800" y="0"/>
                  </a:lnTo>
                  <a:lnTo>
                    <a:pt x="852345" y="7984"/>
                  </a:lnTo>
                  <a:lnTo>
                    <a:pt x="884640" y="29759"/>
                  </a:lnTo>
                  <a:lnTo>
                    <a:pt x="906415" y="62054"/>
                  </a:lnTo>
                  <a:lnTo>
                    <a:pt x="914400" y="101600"/>
                  </a:lnTo>
                  <a:lnTo>
                    <a:pt x="914400" y="508000"/>
                  </a:lnTo>
                  <a:lnTo>
                    <a:pt x="906415" y="547545"/>
                  </a:lnTo>
                  <a:lnTo>
                    <a:pt x="884640" y="579840"/>
                  </a:lnTo>
                  <a:lnTo>
                    <a:pt x="852345" y="601615"/>
                  </a:lnTo>
                  <a:lnTo>
                    <a:pt x="812800" y="609600"/>
                  </a:lnTo>
                  <a:lnTo>
                    <a:pt x="101600" y="609600"/>
                  </a:lnTo>
                  <a:lnTo>
                    <a:pt x="62054" y="601615"/>
                  </a:lnTo>
                  <a:lnTo>
                    <a:pt x="29759" y="579840"/>
                  </a:lnTo>
                  <a:lnTo>
                    <a:pt x="7984" y="547545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6361017" y="5328878"/>
            <a:ext cx="69659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10" dirty="0">
                <a:latin typeface="Arial" panose="020B0604020202020204"/>
                <a:cs typeface="Arial" panose="020B0604020202020204"/>
              </a:rPr>
              <a:t>_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-229" dirty="0">
                <a:latin typeface="Arial" panose="020B0604020202020204"/>
                <a:cs typeface="Arial" panose="020B0604020202020204"/>
              </a:rPr>
              <a:t>: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…  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x:10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910831" y="5242572"/>
            <a:ext cx="1082040" cy="944880"/>
            <a:chOff x="2910831" y="5242572"/>
            <a:chExt cx="1082040" cy="944880"/>
          </a:xfrm>
        </p:grpSpPr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39787" y="5315699"/>
              <a:ext cx="1027172" cy="72237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10831" y="5242572"/>
              <a:ext cx="1082036" cy="94486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93135" y="5369051"/>
              <a:ext cx="914399" cy="6096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993135" y="5369053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101600"/>
                  </a:moveTo>
                  <a:lnTo>
                    <a:pt x="7984" y="62054"/>
                  </a:lnTo>
                  <a:lnTo>
                    <a:pt x="29759" y="29759"/>
                  </a:lnTo>
                  <a:lnTo>
                    <a:pt x="62054" y="7984"/>
                  </a:lnTo>
                  <a:lnTo>
                    <a:pt x="101600" y="0"/>
                  </a:lnTo>
                  <a:lnTo>
                    <a:pt x="812800" y="0"/>
                  </a:lnTo>
                  <a:lnTo>
                    <a:pt x="852345" y="7984"/>
                  </a:lnTo>
                  <a:lnTo>
                    <a:pt x="884640" y="29759"/>
                  </a:lnTo>
                  <a:lnTo>
                    <a:pt x="906415" y="62054"/>
                  </a:lnTo>
                  <a:lnTo>
                    <a:pt x="914400" y="101600"/>
                  </a:lnTo>
                  <a:lnTo>
                    <a:pt x="914400" y="508000"/>
                  </a:lnTo>
                  <a:lnTo>
                    <a:pt x="906415" y="547545"/>
                  </a:lnTo>
                  <a:lnTo>
                    <a:pt x="884640" y="579840"/>
                  </a:lnTo>
                  <a:lnTo>
                    <a:pt x="852345" y="601615"/>
                  </a:lnTo>
                  <a:lnTo>
                    <a:pt x="812800" y="609600"/>
                  </a:lnTo>
                  <a:lnTo>
                    <a:pt x="101600" y="609600"/>
                  </a:lnTo>
                  <a:lnTo>
                    <a:pt x="62054" y="601615"/>
                  </a:lnTo>
                  <a:lnTo>
                    <a:pt x="29759" y="579840"/>
                  </a:lnTo>
                  <a:lnTo>
                    <a:pt x="7984" y="547545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3101275" y="5328878"/>
            <a:ext cx="69659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10" dirty="0">
                <a:latin typeface="Arial" panose="020B0604020202020204"/>
                <a:cs typeface="Arial" panose="020B0604020202020204"/>
              </a:rPr>
              <a:t>_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-229" dirty="0">
                <a:latin typeface="Arial" panose="020B0604020202020204"/>
                <a:cs typeface="Arial" panose="020B0604020202020204"/>
              </a:rPr>
              <a:t>: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…  </a:t>
            </a:r>
            <a:r>
              <a:rPr sz="2000" b="1" spc="-90" dirty="0">
                <a:latin typeface="Arial" panose="020B0604020202020204"/>
                <a:cs typeface="Arial" panose="020B0604020202020204"/>
              </a:rPr>
              <a:t>x:9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164079" y="5242572"/>
            <a:ext cx="3459479" cy="944880"/>
            <a:chOff x="2164079" y="5242572"/>
            <a:chExt cx="3459479" cy="944880"/>
          </a:xfrm>
        </p:grpSpPr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68942" y="5315699"/>
              <a:ext cx="1027172" cy="72237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41519" y="5242572"/>
              <a:ext cx="1082027" cy="94486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22291" y="5369051"/>
              <a:ext cx="914399" cy="60960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622291" y="5369053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101600"/>
                  </a:moveTo>
                  <a:lnTo>
                    <a:pt x="7984" y="62054"/>
                  </a:lnTo>
                  <a:lnTo>
                    <a:pt x="29759" y="29759"/>
                  </a:lnTo>
                  <a:lnTo>
                    <a:pt x="62054" y="7984"/>
                  </a:lnTo>
                  <a:lnTo>
                    <a:pt x="101600" y="0"/>
                  </a:lnTo>
                  <a:lnTo>
                    <a:pt x="812800" y="0"/>
                  </a:lnTo>
                  <a:lnTo>
                    <a:pt x="852345" y="7984"/>
                  </a:lnTo>
                  <a:lnTo>
                    <a:pt x="884640" y="29759"/>
                  </a:lnTo>
                  <a:lnTo>
                    <a:pt x="906415" y="62054"/>
                  </a:lnTo>
                  <a:lnTo>
                    <a:pt x="914400" y="101600"/>
                  </a:lnTo>
                  <a:lnTo>
                    <a:pt x="914400" y="508000"/>
                  </a:lnTo>
                  <a:lnTo>
                    <a:pt x="906415" y="547545"/>
                  </a:lnTo>
                  <a:lnTo>
                    <a:pt x="884640" y="579840"/>
                  </a:lnTo>
                  <a:lnTo>
                    <a:pt x="852345" y="601615"/>
                  </a:lnTo>
                  <a:lnTo>
                    <a:pt x="812800" y="609600"/>
                  </a:lnTo>
                  <a:lnTo>
                    <a:pt x="101600" y="609600"/>
                  </a:lnTo>
                  <a:lnTo>
                    <a:pt x="62054" y="601615"/>
                  </a:lnTo>
                  <a:lnTo>
                    <a:pt x="29759" y="579840"/>
                  </a:lnTo>
                  <a:lnTo>
                    <a:pt x="7984" y="547545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91499" y="5315699"/>
              <a:ext cx="720839" cy="72237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64079" y="5242572"/>
              <a:ext cx="883919" cy="94486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44851" y="5369051"/>
              <a:ext cx="608075" cy="60960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244851" y="5369053"/>
              <a:ext cx="608330" cy="609600"/>
            </a:xfrm>
            <a:custGeom>
              <a:avLst/>
              <a:gdLst/>
              <a:ahLst/>
              <a:cxnLst/>
              <a:rect l="l" t="t" r="r" b="b"/>
              <a:pathLst>
                <a:path w="608330" h="609600">
                  <a:moveTo>
                    <a:pt x="0" y="101346"/>
                  </a:moveTo>
                  <a:lnTo>
                    <a:pt x="7964" y="61898"/>
                  </a:lnTo>
                  <a:lnTo>
                    <a:pt x="29684" y="29684"/>
                  </a:lnTo>
                  <a:lnTo>
                    <a:pt x="61898" y="7964"/>
                  </a:lnTo>
                  <a:lnTo>
                    <a:pt x="101346" y="0"/>
                  </a:lnTo>
                  <a:lnTo>
                    <a:pt x="506730" y="0"/>
                  </a:lnTo>
                  <a:lnTo>
                    <a:pt x="546177" y="7964"/>
                  </a:lnTo>
                  <a:lnTo>
                    <a:pt x="578391" y="29684"/>
                  </a:lnTo>
                  <a:lnTo>
                    <a:pt x="600111" y="61898"/>
                  </a:lnTo>
                  <a:lnTo>
                    <a:pt x="608076" y="101346"/>
                  </a:lnTo>
                  <a:lnTo>
                    <a:pt x="608076" y="508254"/>
                  </a:lnTo>
                  <a:lnTo>
                    <a:pt x="600111" y="547701"/>
                  </a:lnTo>
                  <a:lnTo>
                    <a:pt x="578391" y="579915"/>
                  </a:lnTo>
                  <a:lnTo>
                    <a:pt x="546177" y="601635"/>
                  </a:lnTo>
                  <a:lnTo>
                    <a:pt x="506730" y="609600"/>
                  </a:lnTo>
                  <a:lnTo>
                    <a:pt x="101346" y="609600"/>
                  </a:lnTo>
                  <a:lnTo>
                    <a:pt x="61898" y="601635"/>
                  </a:lnTo>
                  <a:lnTo>
                    <a:pt x="29684" y="579915"/>
                  </a:lnTo>
                  <a:lnTo>
                    <a:pt x="7964" y="547701"/>
                  </a:lnTo>
                  <a:lnTo>
                    <a:pt x="0" y="508254"/>
                  </a:lnTo>
                  <a:lnTo>
                    <a:pt x="0" y="101346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2353691" y="5328878"/>
            <a:ext cx="499109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10" dirty="0">
                <a:latin typeface="Arial" panose="020B0604020202020204"/>
                <a:cs typeface="Arial" panose="020B0604020202020204"/>
              </a:rPr>
              <a:t>_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-229" dirty="0">
                <a:latin typeface="Arial" panose="020B0604020202020204"/>
                <a:cs typeface="Arial" panose="020B0604020202020204"/>
              </a:rPr>
              <a:t>: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10" dirty="0">
                <a:latin typeface="Arial" panose="020B0604020202020204"/>
                <a:cs typeface="Arial" panose="020B0604020202020204"/>
              </a:rPr>
              <a:t>.  </a:t>
            </a:r>
            <a:r>
              <a:rPr sz="2000" b="1" spc="-155" dirty="0">
                <a:latin typeface="Arial" panose="020B0604020202020204"/>
                <a:cs typeface="Arial" panose="020B0604020202020204"/>
              </a:rPr>
              <a:t>x:…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886200" y="5242572"/>
            <a:ext cx="883919" cy="944880"/>
            <a:chOff x="3886200" y="5242572"/>
            <a:chExt cx="883919" cy="944880"/>
          </a:xfrm>
        </p:grpSpPr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13611" y="5315699"/>
              <a:ext cx="720846" cy="72237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6200" y="5242572"/>
              <a:ext cx="883919" cy="94486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66972" y="5369051"/>
              <a:ext cx="608075" cy="6096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966972" y="5369053"/>
              <a:ext cx="608330" cy="609600"/>
            </a:xfrm>
            <a:custGeom>
              <a:avLst/>
              <a:gdLst/>
              <a:ahLst/>
              <a:cxnLst/>
              <a:rect l="l" t="t" r="r" b="b"/>
              <a:pathLst>
                <a:path w="608329" h="609600">
                  <a:moveTo>
                    <a:pt x="0" y="101346"/>
                  </a:moveTo>
                  <a:lnTo>
                    <a:pt x="7964" y="61898"/>
                  </a:lnTo>
                  <a:lnTo>
                    <a:pt x="29684" y="29684"/>
                  </a:lnTo>
                  <a:lnTo>
                    <a:pt x="61898" y="7964"/>
                  </a:lnTo>
                  <a:lnTo>
                    <a:pt x="101346" y="0"/>
                  </a:lnTo>
                  <a:lnTo>
                    <a:pt x="506730" y="0"/>
                  </a:lnTo>
                  <a:lnTo>
                    <a:pt x="546177" y="7964"/>
                  </a:lnTo>
                  <a:lnTo>
                    <a:pt x="578391" y="29684"/>
                  </a:lnTo>
                  <a:lnTo>
                    <a:pt x="600111" y="61898"/>
                  </a:lnTo>
                  <a:lnTo>
                    <a:pt x="608076" y="101346"/>
                  </a:lnTo>
                  <a:lnTo>
                    <a:pt x="608076" y="508254"/>
                  </a:lnTo>
                  <a:lnTo>
                    <a:pt x="600111" y="547701"/>
                  </a:lnTo>
                  <a:lnTo>
                    <a:pt x="578391" y="579915"/>
                  </a:lnTo>
                  <a:lnTo>
                    <a:pt x="546177" y="601635"/>
                  </a:lnTo>
                  <a:lnTo>
                    <a:pt x="506730" y="609600"/>
                  </a:lnTo>
                  <a:lnTo>
                    <a:pt x="101346" y="609600"/>
                  </a:lnTo>
                  <a:lnTo>
                    <a:pt x="61898" y="601635"/>
                  </a:lnTo>
                  <a:lnTo>
                    <a:pt x="29684" y="579915"/>
                  </a:lnTo>
                  <a:lnTo>
                    <a:pt x="7964" y="547701"/>
                  </a:lnTo>
                  <a:lnTo>
                    <a:pt x="0" y="508254"/>
                  </a:lnTo>
                  <a:lnTo>
                    <a:pt x="0" y="101346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4075776" y="5328878"/>
            <a:ext cx="135191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67385" algn="l"/>
              </a:tabLst>
            </a:pPr>
            <a:r>
              <a:rPr sz="2000" b="1" spc="-110" dirty="0">
                <a:latin typeface="Arial" panose="020B0604020202020204"/>
                <a:cs typeface="Arial" panose="020B0604020202020204"/>
              </a:rPr>
              <a:t>_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-229" dirty="0">
                <a:latin typeface="Arial" panose="020B0604020202020204"/>
                <a:cs typeface="Arial" panose="020B0604020202020204"/>
              </a:rPr>
              <a:t>: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10" dirty="0">
                <a:latin typeface="Arial" panose="020B0604020202020204"/>
                <a:cs typeface="Arial" panose="020B0604020202020204"/>
              </a:rPr>
              <a:t>.</a:t>
            </a:r>
            <a:r>
              <a:rPr sz="2000" b="1" dirty="0">
                <a:latin typeface="Arial" panose="020B0604020202020204"/>
                <a:cs typeface="Arial" panose="020B0604020202020204"/>
              </a:rPr>
              <a:t>	</a:t>
            </a:r>
            <a:r>
              <a:rPr sz="2000" b="1" spc="-110" dirty="0">
                <a:latin typeface="Arial" panose="020B0604020202020204"/>
                <a:cs typeface="Arial" panose="020B0604020202020204"/>
              </a:rPr>
              <a:t>_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-229" dirty="0">
                <a:latin typeface="Arial" panose="020B0604020202020204"/>
                <a:cs typeface="Arial" panose="020B0604020202020204"/>
              </a:rPr>
              <a:t>: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…  </a:t>
            </a:r>
            <a:r>
              <a:rPr sz="2000" b="1" spc="-155" dirty="0">
                <a:latin typeface="Arial" panose="020B0604020202020204"/>
                <a:cs typeface="Arial" panose="020B0604020202020204"/>
              </a:rPr>
              <a:t>x:…	</a:t>
            </a:r>
            <a:r>
              <a:rPr sz="2000" b="1" spc="-90" dirty="0">
                <a:latin typeface="Arial" panose="020B0604020202020204"/>
                <a:cs typeface="Arial" panose="020B0604020202020204"/>
              </a:rPr>
              <a:t>x:9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509259" y="5242572"/>
            <a:ext cx="883919" cy="944880"/>
            <a:chOff x="5509259" y="5242572"/>
            <a:chExt cx="883919" cy="944880"/>
          </a:xfrm>
        </p:grpSpPr>
        <p:pic>
          <p:nvPicPr>
            <p:cNvPr id="55" name="object 5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38215" y="5315699"/>
              <a:ext cx="719327" cy="72237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09259" y="5242572"/>
              <a:ext cx="883919" cy="944867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91555" y="5369051"/>
              <a:ext cx="606551" cy="60960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5591555" y="5369053"/>
              <a:ext cx="607060" cy="609600"/>
            </a:xfrm>
            <a:custGeom>
              <a:avLst/>
              <a:gdLst/>
              <a:ahLst/>
              <a:cxnLst/>
              <a:rect l="l" t="t" r="r" b="b"/>
              <a:pathLst>
                <a:path w="607060" h="609600">
                  <a:moveTo>
                    <a:pt x="0" y="101091"/>
                  </a:moveTo>
                  <a:lnTo>
                    <a:pt x="7944" y="61743"/>
                  </a:lnTo>
                  <a:lnTo>
                    <a:pt x="29610" y="29610"/>
                  </a:lnTo>
                  <a:lnTo>
                    <a:pt x="61743" y="7944"/>
                  </a:lnTo>
                  <a:lnTo>
                    <a:pt x="101092" y="0"/>
                  </a:lnTo>
                  <a:lnTo>
                    <a:pt x="505459" y="0"/>
                  </a:lnTo>
                  <a:lnTo>
                    <a:pt x="544808" y="7944"/>
                  </a:lnTo>
                  <a:lnTo>
                    <a:pt x="576941" y="29610"/>
                  </a:lnTo>
                  <a:lnTo>
                    <a:pt x="598607" y="61743"/>
                  </a:lnTo>
                  <a:lnTo>
                    <a:pt x="606552" y="101091"/>
                  </a:lnTo>
                  <a:lnTo>
                    <a:pt x="606552" y="508507"/>
                  </a:lnTo>
                  <a:lnTo>
                    <a:pt x="598607" y="547856"/>
                  </a:lnTo>
                  <a:lnTo>
                    <a:pt x="576941" y="579989"/>
                  </a:lnTo>
                  <a:lnTo>
                    <a:pt x="544808" y="601655"/>
                  </a:lnTo>
                  <a:lnTo>
                    <a:pt x="505459" y="609599"/>
                  </a:lnTo>
                  <a:lnTo>
                    <a:pt x="101092" y="609599"/>
                  </a:lnTo>
                  <a:lnTo>
                    <a:pt x="61743" y="601655"/>
                  </a:lnTo>
                  <a:lnTo>
                    <a:pt x="29610" y="579989"/>
                  </a:lnTo>
                  <a:lnTo>
                    <a:pt x="7944" y="547856"/>
                  </a:lnTo>
                  <a:lnTo>
                    <a:pt x="0" y="508507"/>
                  </a:lnTo>
                  <a:lnTo>
                    <a:pt x="0" y="101091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5699241" y="5328878"/>
            <a:ext cx="499109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10" dirty="0">
                <a:latin typeface="Arial" panose="020B0604020202020204"/>
                <a:cs typeface="Arial" panose="020B0604020202020204"/>
              </a:rPr>
              <a:t>_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-229" dirty="0">
                <a:latin typeface="Arial" panose="020B0604020202020204"/>
                <a:cs typeface="Arial" panose="020B0604020202020204"/>
              </a:rPr>
              <a:t>: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10" dirty="0">
                <a:latin typeface="Arial" panose="020B0604020202020204"/>
                <a:cs typeface="Arial" panose="020B0604020202020204"/>
              </a:rPr>
              <a:t>.  </a:t>
            </a:r>
            <a:r>
              <a:rPr sz="2000" b="1" spc="-155" dirty="0">
                <a:latin typeface="Arial" panose="020B0604020202020204"/>
                <a:cs typeface="Arial" panose="020B0604020202020204"/>
              </a:rPr>
              <a:t>x:…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64050">
              <a:lnSpc>
                <a:spcPts val="2160"/>
              </a:lnSpc>
              <a:spcBef>
                <a:spcPts val="105"/>
              </a:spcBef>
            </a:pPr>
            <a:r>
              <a:rPr spc="-210" dirty="0"/>
              <a:t>R</a:t>
            </a:r>
            <a:r>
              <a:rPr spc="-160" dirty="0"/>
              <a:t>e</a:t>
            </a:r>
            <a:r>
              <a:rPr spc="-165" dirty="0"/>
              <a:t>a</a:t>
            </a:r>
            <a:r>
              <a:rPr spc="-155" dirty="0"/>
              <a:t>d</a:t>
            </a:r>
            <a:r>
              <a:rPr spc="-135" dirty="0"/>
              <a:t>s</a:t>
            </a:r>
            <a:r>
              <a:rPr spc="-195" dirty="0"/>
              <a:t> </a:t>
            </a:r>
            <a:r>
              <a:rPr spc="-225" dirty="0"/>
              <a:t>E</a:t>
            </a:r>
            <a:r>
              <a:rPr spc="-240" dirty="0"/>
              <a:t>V</a:t>
            </a:r>
            <a:r>
              <a:rPr spc="-235" dirty="0"/>
              <a:t>E</a:t>
            </a:r>
            <a:r>
              <a:rPr spc="-250" dirty="0"/>
              <a:t>R</a:t>
            </a:r>
            <a:r>
              <a:rPr spc="-150" dirty="0"/>
              <a:t>Y</a:t>
            </a:r>
            <a:r>
              <a:rPr spc="-220" dirty="0"/>
              <a:t> </a:t>
            </a:r>
            <a:r>
              <a:rPr spc="-215" dirty="0"/>
              <a:t>d</a:t>
            </a:r>
            <a:r>
              <a:rPr spc="-225" dirty="0"/>
              <a:t>o</a:t>
            </a:r>
            <a:r>
              <a:rPr spc="-195" dirty="0"/>
              <a:t>c</a:t>
            </a:r>
            <a:r>
              <a:rPr spc="-275" dirty="0"/>
              <a:t>u</a:t>
            </a:r>
            <a:r>
              <a:rPr spc="-295" dirty="0"/>
              <a:t>m</a:t>
            </a:r>
            <a:r>
              <a:rPr spc="-75" dirty="0"/>
              <a:t>en</a:t>
            </a:r>
            <a:r>
              <a:rPr spc="-50" dirty="0"/>
              <a:t>t</a:t>
            </a:r>
            <a:r>
              <a:rPr spc="-200" dirty="0"/>
              <a:t>!</a:t>
            </a:r>
            <a:endParaRPr spc="-200" dirty="0"/>
          </a:p>
          <a:p>
            <a:pPr marL="355600" indent="-342900">
              <a:lnSpc>
                <a:spcPts val="216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pc="-175" dirty="0">
                <a:latin typeface="Tahoma" panose="020B0604030504040204"/>
                <a:cs typeface="Tahoma" panose="020B0604030504040204"/>
              </a:rPr>
              <a:t>T</a:t>
            </a:r>
            <a:r>
              <a:rPr spc="-130" dirty="0">
                <a:latin typeface="Tahoma" panose="020B0604030504040204"/>
                <a:cs typeface="Tahoma" panose="020B0604030504040204"/>
              </a:rPr>
              <a:t>h</a:t>
            </a:r>
            <a:r>
              <a:rPr spc="-155" dirty="0">
                <a:latin typeface="Tahoma" panose="020B0604030504040204"/>
                <a:cs typeface="Tahoma" panose="020B0604030504040204"/>
              </a:rPr>
              <a:t>e</a:t>
            </a:r>
            <a:r>
              <a:rPr spc="-180" dirty="0">
                <a:latin typeface="Tahoma" panose="020B0604030504040204"/>
                <a:cs typeface="Tahoma" panose="020B0604030504040204"/>
              </a:rPr>
              <a:t> </a:t>
            </a:r>
            <a:r>
              <a:rPr spc="-195" dirty="0">
                <a:latin typeface="Tahoma" panose="020B0604030504040204"/>
                <a:cs typeface="Tahoma" panose="020B0604030504040204"/>
              </a:rPr>
              <a:t>s</a:t>
            </a:r>
            <a:r>
              <a:rPr spc="-185" dirty="0">
                <a:latin typeface="Tahoma" panose="020B0604030504040204"/>
                <a:cs typeface="Tahoma" panose="020B0604030504040204"/>
              </a:rPr>
              <a:t>e</a:t>
            </a:r>
            <a:r>
              <a:rPr spc="-140" dirty="0">
                <a:latin typeface="Tahoma" panose="020B0604030504040204"/>
                <a:cs typeface="Tahoma" panose="020B0604030504040204"/>
              </a:rPr>
              <a:t>r</a:t>
            </a:r>
            <a:r>
              <a:rPr spc="-140" dirty="0">
                <a:latin typeface="Tahoma" panose="020B0604030504040204"/>
                <a:cs typeface="Tahoma" panose="020B0604030504040204"/>
              </a:rPr>
              <a:t>v</a:t>
            </a:r>
            <a:r>
              <a:rPr spc="-185" dirty="0">
                <a:latin typeface="Tahoma" panose="020B0604030504040204"/>
                <a:cs typeface="Tahoma" panose="020B0604030504040204"/>
              </a:rPr>
              <a:t>e</a:t>
            </a:r>
            <a:r>
              <a:rPr spc="-130" dirty="0">
                <a:latin typeface="Tahoma" panose="020B0604030504040204"/>
                <a:cs typeface="Tahoma" panose="020B0604030504040204"/>
              </a:rPr>
              <a:t>r</a:t>
            </a:r>
            <a:r>
              <a:rPr spc="-175" dirty="0">
                <a:latin typeface="Tahoma" panose="020B0604030504040204"/>
                <a:cs typeface="Tahoma" panose="020B0604030504040204"/>
              </a:rPr>
              <a:t> </a:t>
            </a:r>
            <a:r>
              <a:rPr spc="-100" dirty="0">
                <a:latin typeface="Tahoma" panose="020B0604030504040204"/>
                <a:cs typeface="Tahoma" panose="020B0604030504040204"/>
              </a:rPr>
              <a:t>d</a:t>
            </a:r>
            <a:r>
              <a:rPr spc="-165" dirty="0">
                <a:latin typeface="Tahoma" panose="020B0604030504040204"/>
                <a:cs typeface="Tahoma" panose="020B0604030504040204"/>
              </a:rPr>
              <a:t>oe</a:t>
            </a:r>
            <a:r>
              <a:rPr spc="-135" dirty="0">
                <a:latin typeface="Tahoma" panose="020B0604030504040204"/>
                <a:cs typeface="Tahoma" panose="020B0604030504040204"/>
              </a:rPr>
              <a:t>s</a:t>
            </a:r>
            <a:r>
              <a:rPr spc="-165" dirty="0">
                <a:latin typeface="Tahoma" panose="020B0604030504040204"/>
                <a:cs typeface="Tahoma" panose="020B0604030504040204"/>
              </a:rPr>
              <a:t> </a:t>
            </a:r>
            <a:r>
              <a:rPr spc="-254" dirty="0">
                <a:latin typeface="Tahoma" panose="020B0604030504040204"/>
                <a:cs typeface="Tahoma" panose="020B0604030504040204"/>
              </a:rPr>
              <a:t>:</a:t>
            </a:r>
            <a:r>
              <a:rPr spc="-175" dirty="0">
                <a:latin typeface="Tahoma" panose="020B0604030504040204"/>
                <a:cs typeface="Tahoma" panose="020B0604030504040204"/>
              </a:rPr>
              <a:t> </a:t>
            </a:r>
            <a:r>
              <a:rPr spc="-170" dirty="0">
                <a:latin typeface="Tahoma" panose="020B0604030504040204"/>
                <a:cs typeface="Tahoma" panose="020B0604030504040204"/>
              </a:rPr>
              <a:t>(</a:t>
            </a:r>
            <a:r>
              <a:rPr spc="-229" dirty="0">
                <a:latin typeface="Tahoma" panose="020B0604030504040204"/>
                <a:cs typeface="Tahoma" panose="020B0604030504040204"/>
              </a:rPr>
              <a:t>p</a:t>
            </a:r>
            <a:r>
              <a:rPr spc="-195" dirty="0">
                <a:latin typeface="Tahoma" panose="020B0604030504040204"/>
                <a:cs typeface="Tahoma" panose="020B0604030504040204"/>
              </a:rPr>
              <a:t>s</a:t>
            </a:r>
            <a:r>
              <a:rPr spc="-160" dirty="0">
                <a:latin typeface="Tahoma" panose="020B0604030504040204"/>
                <a:cs typeface="Tahoma" panose="020B0604030504040204"/>
              </a:rPr>
              <a:t>e</a:t>
            </a:r>
            <a:r>
              <a:rPr spc="-145" dirty="0">
                <a:latin typeface="Tahoma" panose="020B0604030504040204"/>
                <a:cs typeface="Tahoma" panose="020B0604030504040204"/>
              </a:rPr>
              <a:t>u</a:t>
            </a:r>
            <a:r>
              <a:rPr spc="-100" dirty="0">
                <a:latin typeface="Tahoma" panose="020B0604030504040204"/>
                <a:cs typeface="Tahoma" panose="020B0604030504040204"/>
              </a:rPr>
              <a:t>d</a:t>
            </a:r>
            <a:r>
              <a:rPr spc="-110" dirty="0">
                <a:latin typeface="Tahoma" panose="020B0604030504040204"/>
                <a:cs typeface="Tahoma" panose="020B0604030504040204"/>
              </a:rPr>
              <a:t>o</a:t>
            </a:r>
            <a:r>
              <a:rPr spc="-305" dirty="0">
                <a:latin typeface="Tahoma" panose="020B0604030504040204"/>
                <a:cs typeface="Tahoma" panose="020B0604030504040204"/>
              </a:rPr>
              <a:t>)</a:t>
            </a:r>
            <a:endParaRPr spc="-305" dirty="0">
              <a:latin typeface="Tahoma" panose="020B0604030504040204"/>
              <a:cs typeface="Tahoma" panose="020B0604030504040204"/>
            </a:endParaRPr>
          </a:p>
          <a:p>
            <a:pPr marL="768350" marR="3641090" indent="-375285">
              <a:lnSpc>
                <a:spcPct val="120000"/>
              </a:lnSpc>
              <a:spcBef>
                <a:spcPts val="510"/>
              </a:spcBef>
            </a:pPr>
            <a:r>
              <a:rPr sz="1800" b="0" spc="-5" dirty="0">
                <a:latin typeface="Consolas" panose="020B0609020204030204"/>
                <a:cs typeface="Consolas" panose="020B0609020204030204"/>
              </a:rPr>
              <a:t>for</a:t>
            </a:r>
            <a:r>
              <a:rPr sz="1800" b="0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b="0" spc="-5" dirty="0">
                <a:latin typeface="Consolas" panose="020B0609020204030204"/>
                <a:cs typeface="Consolas" panose="020B0609020204030204"/>
              </a:rPr>
              <a:t>each</a:t>
            </a:r>
            <a:r>
              <a:rPr sz="1800" b="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b="0" spc="-5" dirty="0">
                <a:latin typeface="Consolas" panose="020B0609020204030204"/>
                <a:cs typeface="Consolas" panose="020B0609020204030204"/>
              </a:rPr>
              <a:t>doc</a:t>
            </a:r>
            <a:r>
              <a:rPr sz="1800" b="0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b="0" dirty="0">
                <a:latin typeface="Consolas" panose="020B0609020204030204"/>
                <a:cs typeface="Consolas" panose="020B0609020204030204"/>
              </a:rPr>
              <a:t>d</a:t>
            </a:r>
            <a:r>
              <a:rPr sz="1800" b="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b="0" spc="-5" dirty="0">
                <a:latin typeface="Consolas" panose="020B0609020204030204"/>
                <a:cs typeface="Consolas" panose="020B0609020204030204"/>
              </a:rPr>
              <a:t>in</a:t>
            </a:r>
            <a:r>
              <a:rPr sz="1800" b="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b="0" spc="-5" dirty="0">
                <a:latin typeface="Consolas" panose="020B0609020204030204"/>
                <a:cs typeface="Consolas" panose="020B0609020204030204"/>
              </a:rPr>
              <a:t>‘foo’{ </a:t>
            </a:r>
            <a:r>
              <a:rPr sz="1800" b="0" spc="-97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b="0" spc="-5" dirty="0">
                <a:latin typeface="Consolas" panose="020B0609020204030204"/>
                <a:cs typeface="Consolas" panose="020B0609020204030204"/>
              </a:rPr>
              <a:t>if</a:t>
            </a:r>
            <a:r>
              <a:rPr sz="1800" b="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b="0" dirty="0">
                <a:latin typeface="Consolas" panose="020B0609020204030204"/>
                <a:cs typeface="Consolas" panose="020B0609020204030204"/>
              </a:rPr>
              <a:t>(</a:t>
            </a:r>
            <a:r>
              <a:rPr sz="1800" b="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b="0" spc="-5" dirty="0">
                <a:latin typeface="Consolas" panose="020B0609020204030204"/>
                <a:cs typeface="Consolas" panose="020B0609020204030204"/>
              </a:rPr>
              <a:t>d.x</a:t>
            </a:r>
            <a:r>
              <a:rPr sz="1800" b="0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b="0" spc="-5" dirty="0">
                <a:latin typeface="Consolas" panose="020B0609020204030204"/>
                <a:cs typeface="Consolas" panose="020B0609020204030204"/>
              </a:rPr>
              <a:t>==</a:t>
            </a:r>
            <a:r>
              <a:rPr sz="1800" b="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b="0" spc="-5" dirty="0">
                <a:latin typeface="Consolas" panose="020B0609020204030204"/>
                <a:cs typeface="Consolas" panose="020B0609020204030204"/>
              </a:rPr>
              <a:t>10 ){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019810">
              <a:lnSpc>
                <a:spcPct val="100000"/>
              </a:lnSpc>
              <a:spcBef>
                <a:spcPts val="430"/>
              </a:spcBef>
            </a:pPr>
            <a:r>
              <a:rPr sz="1800" b="0" spc="-5" dirty="0">
                <a:latin typeface="Consolas" panose="020B0609020204030204"/>
                <a:cs typeface="Consolas" panose="020B0609020204030204"/>
              </a:rPr>
              <a:t>return</a:t>
            </a:r>
            <a:r>
              <a:rPr sz="1800" b="0" spc="-5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b="0" dirty="0">
                <a:latin typeface="Consolas" panose="020B0609020204030204"/>
                <a:cs typeface="Consolas" panose="020B0609020204030204"/>
              </a:rPr>
              <a:t>d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768350">
              <a:lnSpc>
                <a:spcPct val="100000"/>
              </a:lnSpc>
              <a:spcBef>
                <a:spcPts val="435"/>
              </a:spcBef>
            </a:pPr>
            <a:r>
              <a:rPr sz="1800" b="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393065">
              <a:lnSpc>
                <a:spcPct val="100000"/>
              </a:lnSpc>
              <a:spcBef>
                <a:spcPts val="430"/>
              </a:spcBef>
            </a:pPr>
            <a:r>
              <a:rPr sz="1800" b="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Consolas" panose="020B0609020204030204"/>
              <a:cs typeface="Consolas" panose="020B0609020204030204"/>
            </a:endParaRPr>
          </a:p>
          <a:p>
            <a:pPr marL="393700">
              <a:lnSpc>
                <a:spcPct val="100000"/>
              </a:lnSpc>
            </a:pPr>
            <a:r>
              <a:rPr sz="1800" spc="-225" dirty="0">
                <a:solidFill>
                  <a:srgbClr val="002060"/>
                </a:solidFill>
              </a:rPr>
              <a:t>D</a:t>
            </a:r>
            <a:r>
              <a:rPr sz="1800" spc="-225" dirty="0">
                <a:solidFill>
                  <a:srgbClr val="002060"/>
                </a:solidFill>
              </a:rPr>
              <a:t>o</a:t>
            </a:r>
            <a:r>
              <a:rPr sz="1800" spc="-170" dirty="0">
                <a:solidFill>
                  <a:srgbClr val="002060"/>
                </a:solidFill>
              </a:rPr>
              <a:t>c</a:t>
            </a:r>
            <a:r>
              <a:rPr sz="1800" spc="-250" dirty="0">
                <a:solidFill>
                  <a:srgbClr val="002060"/>
                </a:solidFill>
              </a:rPr>
              <a:t>u</a:t>
            </a:r>
            <a:r>
              <a:rPr sz="1800" spc="-270" dirty="0">
                <a:solidFill>
                  <a:srgbClr val="002060"/>
                </a:solidFill>
              </a:rPr>
              <a:t>m</a:t>
            </a:r>
            <a:r>
              <a:rPr sz="1800" spc="-70" dirty="0">
                <a:solidFill>
                  <a:srgbClr val="002060"/>
                </a:solidFill>
              </a:rPr>
              <a:t>en</a:t>
            </a:r>
            <a:r>
              <a:rPr sz="1800" spc="-40" dirty="0">
                <a:solidFill>
                  <a:srgbClr val="002060"/>
                </a:solidFill>
              </a:rPr>
              <a:t>t</a:t>
            </a:r>
            <a:r>
              <a:rPr sz="1800" spc="-170" dirty="0">
                <a:solidFill>
                  <a:srgbClr val="002060"/>
                </a:solidFill>
              </a:rPr>
              <a:t> </a:t>
            </a:r>
            <a:r>
              <a:rPr sz="1800" spc="-65" dirty="0">
                <a:solidFill>
                  <a:srgbClr val="002060"/>
                </a:solidFill>
              </a:rPr>
              <a:t>S</a:t>
            </a:r>
            <a:r>
              <a:rPr sz="1800" spc="225" dirty="0">
                <a:solidFill>
                  <a:srgbClr val="002060"/>
                </a:solidFill>
              </a:rPr>
              <a:t>t</a:t>
            </a:r>
            <a:r>
              <a:rPr sz="1800" spc="-215" dirty="0">
                <a:solidFill>
                  <a:srgbClr val="002060"/>
                </a:solidFill>
              </a:rPr>
              <a:t>o</a:t>
            </a:r>
            <a:r>
              <a:rPr sz="1800" spc="-55" dirty="0">
                <a:solidFill>
                  <a:srgbClr val="002060"/>
                </a:solidFill>
              </a:rPr>
              <a:t>r</a:t>
            </a:r>
            <a:r>
              <a:rPr sz="1800" spc="-175" dirty="0">
                <a:solidFill>
                  <a:srgbClr val="002060"/>
                </a:solidFill>
              </a:rPr>
              <a:t>a</a:t>
            </a:r>
            <a:r>
              <a:rPr sz="1800" spc="-185" dirty="0">
                <a:solidFill>
                  <a:srgbClr val="002060"/>
                </a:solidFill>
              </a:rPr>
              <a:t>g</a:t>
            </a:r>
            <a:r>
              <a:rPr sz="1800" spc="-160" dirty="0">
                <a:solidFill>
                  <a:srgbClr val="002060"/>
                </a:solidFill>
              </a:rPr>
              <a:t>e</a:t>
            </a:r>
            <a:endParaRPr sz="1800"/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7174" y="446023"/>
            <a:ext cx="2028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T</a:t>
            </a:r>
            <a:r>
              <a:rPr spc="-170" dirty="0"/>
              <a:t>h</a:t>
            </a:r>
            <a:r>
              <a:rPr spc="-190" dirty="0"/>
              <a:t>e</a:t>
            </a:r>
            <a:r>
              <a:rPr spc="-270" dirty="0"/>
              <a:t> </a:t>
            </a:r>
            <a:r>
              <a:rPr spc="-195" dirty="0"/>
              <a:t>S</a:t>
            </a:r>
            <a:r>
              <a:rPr spc="-200" dirty="0"/>
              <a:t>o</a:t>
            </a:r>
            <a:r>
              <a:rPr spc="-85" dirty="0"/>
              <a:t>l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5650" y="1898650"/>
          <a:ext cx="3600450" cy="1109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0700"/>
                <a:gridCol w="1790700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Value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D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c</a:t>
                      </a:r>
                      <a:r>
                        <a:rPr sz="1800" b="1" spc="-16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P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ers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9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</a:t>
                      </a:r>
                      <a:r>
                        <a:rPr sz="1800" b="1" spc="-10" dirty="0">
                          <a:latin typeface="Tahoma" panose="020B0604030504040204"/>
                          <a:cs typeface="Tahoma" panose="020B0604030504040204"/>
                        </a:rPr>
                        <a:t>171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,</a:t>
                      </a:r>
                      <a:r>
                        <a:rPr sz="1800" b="1" spc="-15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10" dirty="0">
                          <a:latin typeface="Tahoma" panose="020B0604030504040204"/>
                          <a:cs typeface="Tahoma" panose="020B0604030504040204"/>
                        </a:rPr>
                        <a:t>819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,</a:t>
                      </a:r>
                      <a:r>
                        <a:rPr sz="1800" b="1" spc="-15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10" dirty="0">
                          <a:latin typeface="Tahoma" panose="020B0604030504040204"/>
                          <a:cs typeface="Tahoma" panose="020B0604030504040204"/>
                        </a:rPr>
                        <a:t>2309]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95" dirty="0">
                          <a:latin typeface="Tahoma" panose="020B0604030504040204"/>
                          <a:cs typeface="Tahoma" panose="020B0604030504040204"/>
                        </a:rPr>
                        <a:t>10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225" dirty="0">
                          <a:latin typeface="Tahoma" panose="020B0604030504040204"/>
                          <a:cs typeface="Tahoma" panose="020B0604030504040204"/>
                        </a:rPr>
                        <a:t>[4376]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013460" y="3756654"/>
            <a:ext cx="6971030" cy="1637030"/>
            <a:chOff x="1013460" y="3756654"/>
            <a:chExt cx="6971030" cy="163703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13460" y="3756654"/>
              <a:ext cx="6970763" cy="163676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800" y="3810000"/>
              <a:ext cx="6858000" cy="1524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66800" y="3810000"/>
              <a:ext cx="6858000" cy="1524000"/>
            </a:xfrm>
            <a:custGeom>
              <a:avLst/>
              <a:gdLst/>
              <a:ahLst/>
              <a:cxnLst/>
              <a:rect l="l" t="t" r="r" b="b"/>
              <a:pathLst>
                <a:path w="6858000" h="1524000">
                  <a:moveTo>
                    <a:pt x="0" y="285750"/>
                  </a:moveTo>
                  <a:lnTo>
                    <a:pt x="7485" y="248675"/>
                  </a:lnTo>
                  <a:lnTo>
                    <a:pt x="27898" y="218398"/>
                  </a:lnTo>
                  <a:lnTo>
                    <a:pt x="58175" y="197985"/>
                  </a:lnTo>
                  <a:lnTo>
                    <a:pt x="95250" y="190500"/>
                  </a:lnTo>
                  <a:lnTo>
                    <a:pt x="6667500" y="190500"/>
                  </a:lnTo>
                  <a:lnTo>
                    <a:pt x="6667500" y="95250"/>
                  </a:lnTo>
                  <a:lnTo>
                    <a:pt x="6674985" y="58175"/>
                  </a:lnTo>
                  <a:lnTo>
                    <a:pt x="6695398" y="27898"/>
                  </a:lnTo>
                  <a:lnTo>
                    <a:pt x="6725675" y="7485"/>
                  </a:lnTo>
                  <a:lnTo>
                    <a:pt x="6762750" y="0"/>
                  </a:lnTo>
                  <a:lnTo>
                    <a:pt x="6799824" y="7485"/>
                  </a:lnTo>
                  <a:lnTo>
                    <a:pt x="6830101" y="27898"/>
                  </a:lnTo>
                  <a:lnTo>
                    <a:pt x="6850514" y="58175"/>
                  </a:lnTo>
                  <a:lnTo>
                    <a:pt x="6858000" y="95250"/>
                  </a:lnTo>
                  <a:lnTo>
                    <a:pt x="6858000" y="1238250"/>
                  </a:lnTo>
                  <a:lnTo>
                    <a:pt x="6850514" y="1275324"/>
                  </a:lnTo>
                  <a:lnTo>
                    <a:pt x="6830101" y="1305601"/>
                  </a:lnTo>
                  <a:lnTo>
                    <a:pt x="6799824" y="1326014"/>
                  </a:lnTo>
                  <a:lnTo>
                    <a:pt x="6762750" y="1333500"/>
                  </a:lnTo>
                  <a:lnTo>
                    <a:pt x="190500" y="1333500"/>
                  </a:lnTo>
                  <a:lnTo>
                    <a:pt x="190500" y="1428750"/>
                  </a:lnTo>
                  <a:lnTo>
                    <a:pt x="183014" y="1465824"/>
                  </a:lnTo>
                  <a:lnTo>
                    <a:pt x="162601" y="1496101"/>
                  </a:lnTo>
                  <a:lnTo>
                    <a:pt x="132324" y="1516514"/>
                  </a:lnTo>
                  <a:lnTo>
                    <a:pt x="95250" y="1524000"/>
                  </a:lnTo>
                  <a:lnTo>
                    <a:pt x="58175" y="1516514"/>
                  </a:lnTo>
                  <a:lnTo>
                    <a:pt x="27898" y="1496101"/>
                  </a:lnTo>
                  <a:lnTo>
                    <a:pt x="7485" y="1465824"/>
                  </a:lnTo>
                  <a:lnTo>
                    <a:pt x="0" y="1428750"/>
                  </a:lnTo>
                  <a:lnTo>
                    <a:pt x="0" y="28575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1252" y="3902202"/>
              <a:ext cx="196596" cy="10134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3752" y="4045077"/>
              <a:ext cx="196595" cy="14897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257300" y="4095750"/>
              <a:ext cx="0" cy="1047750"/>
            </a:xfrm>
            <a:custGeom>
              <a:avLst/>
              <a:gdLst/>
              <a:ahLst/>
              <a:cxnLst/>
              <a:rect l="l" t="t" r="r" b="b"/>
              <a:pathLst>
                <a:path h="1047750">
                  <a:moveTo>
                    <a:pt x="0" y="0"/>
                  </a:moveTo>
                  <a:lnTo>
                    <a:pt x="0" y="104775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48562" y="4267964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812800" y="0"/>
                  </a:moveTo>
                  <a:lnTo>
                    <a:pt x="101600" y="0"/>
                  </a:lnTo>
                  <a:lnTo>
                    <a:pt x="62054" y="7984"/>
                  </a:lnTo>
                  <a:lnTo>
                    <a:pt x="29759" y="29759"/>
                  </a:lnTo>
                  <a:lnTo>
                    <a:pt x="7984" y="62054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4" y="547545"/>
                  </a:lnTo>
                  <a:lnTo>
                    <a:pt x="29759" y="579840"/>
                  </a:lnTo>
                  <a:lnTo>
                    <a:pt x="62054" y="601615"/>
                  </a:lnTo>
                  <a:lnTo>
                    <a:pt x="101600" y="609600"/>
                  </a:lnTo>
                  <a:lnTo>
                    <a:pt x="812800" y="609600"/>
                  </a:lnTo>
                  <a:lnTo>
                    <a:pt x="852345" y="601615"/>
                  </a:lnTo>
                  <a:lnTo>
                    <a:pt x="884640" y="579840"/>
                  </a:lnTo>
                  <a:lnTo>
                    <a:pt x="906415" y="547545"/>
                  </a:lnTo>
                  <a:lnTo>
                    <a:pt x="914400" y="508000"/>
                  </a:lnTo>
                  <a:lnTo>
                    <a:pt x="914400" y="101600"/>
                  </a:lnTo>
                  <a:lnTo>
                    <a:pt x="906415" y="62054"/>
                  </a:lnTo>
                  <a:lnTo>
                    <a:pt x="884640" y="29759"/>
                  </a:lnTo>
                  <a:lnTo>
                    <a:pt x="852345" y="7984"/>
                  </a:lnTo>
                  <a:lnTo>
                    <a:pt x="812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48562" y="4267964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101600"/>
                  </a:moveTo>
                  <a:lnTo>
                    <a:pt x="7984" y="62054"/>
                  </a:lnTo>
                  <a:lnTo>
                    <a:pt x="29759" y="29759"/>
                  </a:lnTo>
                  <a:lnTo>
                    <a:pt x="62054" y="7984"/>
                  </a:lnTo>
                  <a:lnTo>
                    <a:pt x="101600" y="0"/>
                  </a:lnTo>
                  <a:lnTo>
                    <a:pt x="812800" y="0"/>
                  </a:lnTo>
                  <a:lnTo>
                    <a:pt x="852345" y="7984"/>
                  </a:lnTo>
                  <a:lnTo>
                    <a:pt x="884640" y="29759"/>
                  </a:lnTo>
                  <a:lnTo>
                    <a:pt x="906415" y="62054"/>
                  </a:lnTo>
                  <a:lnTo>
                    <a:pt x="914400" y="101600"/>
                  </a:lnTo>
                  <a:lnTo>
                    <a:pt x="914400" y="508000"/>
                  </a:lnTo>
                  <a:lnTo>
                    <a:pt x="906415" y="547545"/>
                  </a:lnTo>
                  <a:lnTo>
                    <a:pt x="884640" y="579840"/>
                  </a:lnTo>
                  <a:lnTo>
                    <a:pt x="852345" y="601615"/>
                  </a:lnTo>
                  <a:lnTo>
                    <a:pt x="812800" y="609600"/>
                  </a:lnTo>
                  <a:lnTo>
                    <a:pt x="101600" y="609600"/>
                  </a:lnTo>
                  <a:lnTo>
                    <a:pt x="62054" y="601615"/>
                  </a:lnTo>
                  <a:lnTo>
                    <a:pt x="29759" y="579840"/>
                  </a:lnTo>
                  <a:lnTo>
                    <a:pt x="7984" y="547545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908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556297" y="4227067"/>
            <a:ext cx="69659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10" dirty="0">
                <a:latin typeface="Arial" panose="020B0604020202020204"/>
                <a:cs typeface="Arial" panose="020B0604020202020204"/>
              </a:rPr>
              <a:t>_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-229" dirty="0">
                <a:latin typeface="Arial" panose="020B0604020202020204"/>
                <a:cs typeface="Arial" panose="020B0604020202020204"/>
              </a:rPr>
              <a:t>: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…  </a:t>
            </a:r>
            <a:r>
              <a:rPr sz="2000" b="1" spc="-90" dirty="0">
                <a:latin typeface="Arial" panose="020B0604020202020204"/>
                <a:cs typeface="Arial" panose="020B0604020202020204"/>
              </a:rPr>
              <a:t>x:9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464744" y="4254946"/>
            <a:ext cx="940435" cy="635635"/>
            <a:chOff x="6464744" y="4254946"/>
            <a:chExt cx="940435" cy="635635"/>
          </a:xfrm>
        </p:grpSpPr>
        <p:sp>
          <p:nvSpPr>
            <p:cNvPr id="15" name="object 15"/>
            <p:cNvSpPr/>
            <p:nvPr/>
          </p:nvSpPr>
          <p:spPr>
            <a:xfrm>
              <a:off x="6477762" y="4267964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812800" y="0"/>
                  </a:moveTo>
                  <a:lnTo>
                    <a:pt x="101600" y="0"/>
                  </a:lnTo>
                  <a:lnTo>
                    <a:pt x="62054" y="7984"/>
                  </a:lnTo>
                  <a:lnTo>
                    <a:pt x="29759" y="29759"/>
                  </a:lnTo>
                  <a:lnTo>
                    <a:pt x="7984" y="62054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4" y="547545"/>
                  </a:lnTo>
                  <a:lnTo>
                    <a:pt x="29759" y="579840"/>
                  </a:lnTo>
                  <a:lnTo>
                    <a:pt x="62054" y="601615"/>
                  </a:lnTo>
                  <a:lnTo>
                    <a:pt x="101600" y="609600"/>
                  </a:lnTo>
                  <a:lnTo>
                    <a:pt x="812800" y="609600"/>
                  </a:lnTo>
                  <a:lnTo>
                    <a:pt x="852345" y="601615"/>
                  </a:lnTo>
                  <a:lnTo>
                    <a:pt x="884640" y="579840"/>
                  </a:lnTo>
                  <a:lnTo>
                    <a:pt x="906415" y="547545"/>
                  </a:lnTo>
                  <a:lnTo>
                    <a:pt x="914400" y="508000"/>
                  </a:lnTo>
                  <a:lnTo>
                    <a:pt x="914400" y="101600"/>
                  </a:lnTo>
                  <a:lnTo>
                    <a:pt x="906415" y="62054"/>
                  </a:lnTo>
                  <a:lnTo>
                    <a:pt x="884640" y="29759"/>
                  </a:lnTo>
                  <a:lnTo>
                    <a:pt x="852345" y="7984"/>
                  </a:lnTo>
                  <a:lnTo>
                    <a:pt x="812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477762" y="4267964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101600"/>
                  </a:moveTo>
                  <a:lnTo>
                    <a:pt x="7984" y="62054"/>
                  </a:lnTo>
                  <a:lnTo>
                    <a:pt x="29759" y="29759"/>
                  </a:lnTo>
                  <a:lnTo>
                    <a:pt x="62054" y="7984"/>
                  </a:lnTo>
                  <a:lnTo>
                    <a:pt x="101600" y="0"/>
                  </a:lnTo>
                  <a:lnTo>
                    <a:pt x="812800" y="0"/>
                  </a:lnTo>
                  <a:lnTo>
                    <a:pt x="852345" y="7984"/>
                  </a:lnTo>
                  <a:lnTo>
                    <a:pt x="884640" y="29759"/>
                  </a:lnTo>
                  <a:lnTo>
                    <a:pt x="906415" y="62054"/>
                  </a:lnTo>
                  <a:lnTo>
                    <a:pt x="914400" y="101600"/>
                  </a:lnTo>
                  <a:lnTo>
                    <a:pt x="914400" y="508000"/>
                  </a:lnTo>
                  <a:lnTo>
                    <a:pt x="906415" y="547545"/>
                  </a:lnTo>
                  <a:lnTo>
                    <a:pt x="884640" y="579840"/>
                  </a:lnTo>
                  <a:lnTo>
                    <a:pt x="852345" y="601615"/>
                  </a:lnTo>
                  <a:lnTo>
                    <a:pt x="812800" y="609600"/>
                  </a:lnTo>
                  <a:lnTo>
                    <a:pt x="101600" y="609600"/>
                  </a:lnTo>
                  <a:lnTo>
                    <a:pt x="62054" y="601615"/>
                  </a:lnTo>
                  <a:lnTo>
                    <a:pt x="29759" y="579840"/>
                  </a:lnTo>
                  <a:lnTo>
                    <a:pt x="7984" y="547545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908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6585498" y="4227067"/>
            <a:ext cx="69659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10" dirty="0">
                <a:latin typeface="Arial" panose="020B0604020202020204"/>
                <a:cs typeface="Arial" panose="020B0604020202020204"/>
              </a:rPr>
              <a:t>_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-229" dirty="0">
                <a:latin typeface="Arial" panose="020B0604020202020204"/>
                <a:cs typeface="Arial" panose="020B0604020202020204"/>
              </a:rPr>
              <a:t>: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…  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x:10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204908" y="4254946"/>
            <a:ext cx="940435" cy="635635"/>
            <a:chOff x="3204908" y="4254946"/>
            <a:chExt cx="940435" cy="635635"/>
          </a:xfrm>
        </p:grpSpPr>
        <p:sp>
          <p:nvSpPr>
            <p:cNvPr id="19" name="object 19"/>
            <p:cNvSpPr/>
            <p:nvPr/>
          </p:nvSpPr>
          <p:spPr>
            <a:xfrm>
              <a:off x="3217925" y="4267964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812800" y="0"/>
                  </a:moveTo>
                  <a:lnTo>
                    <a:pt x="101600" y="0"/>
                  </a:lnTo>
                  <a:lnTo>
                    <a:pt x="62054" y="7984"/>
                  </a:lnTo>
                  <a:lnTo>
                    <a:pt x="29759" y="29759"/>
                  </a:lnTo>
                  <a:lnTo>
                    <a:pt x="7984" y="62054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4" y="547545"/>
                  </a:lnTo>
                  <a:lnTo>
                    <a:pt x="29759" y="579840"/>
                  </a:lnTo>
                  <a:lnTo>
                    <a:pt x="62054" y="601615"/>
                  </a:lnTo>
                  <a:lnTo>
                    <a:pt x="101600" y="609600"/>
                  </a:lnTo>
                  <a:lnTo>
                    <a:pt x="812800" y="609600"/>
                  </a:lnTo>
                  <a:lnTo>
                    <a:pt x="852345" y="601615"/>
                  </a:lnTo>
                  <a:lnTo>
                    <a:pt x="884640" y="579840"/>
                  </a:lnTo>
                  <a:lnTo>
                    <a:pt x="906415" y="547545"/>
                  </a:lnTo>
                  <a:lnTo>
                    <a:pt x="914400" y="508000"/>
                  </a:lnTo>
                  <a:lnTo>
                    <a:pt x="914400" y="101600"/>
                  </a:lnTo>
                  <a:lnTo>
                    <a:pt x="906415" y="62054"/>
                  </a:lnTo>
                  <a:lnTo>
                    <a:pt x="884640" y="29759"/>
                  </a:lnTo>
                  <a:lnTo>
                    <a:pt x="852345" y="7984"/>
                  </a:lnTo>
                  <a:lnTo>
                    <a:pt x="812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217925" y="4267964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101600"/>
                  </a:moveTo>
                  <a:lnTo>
                    <a:pt x="7984" y="62054"/>
                  </a:lnTo>
                  <a:lnTo>
                    <a:pt x="29759" y="29759"/>
                  </a:lnTo>
                  <a:lnTo>
                    <a:pt x="62054" y="7984"/>
                  </a:lnTo>
                  <a:lnTo>
                    <a:pt x="101600" y="0"/>
                  </a:lnTo>
                  <a:lnTo>
                    <a:pt x="812800" y="0"/>
                  </a:lnTo>
                  <a:lnTo>
                    <a:pt x="852345" y="7984"/>
                  </a:lnTo>
                  <a:lnTo>
                    <a:pt x="884640" y="29759"/>
                  </a:lnTo>
                  <a:lnTo>
                    <a:pt x="906415" y="62054"/>
                  </a:lnTo>
                  <a:lnTo>
                    <a:pt x="914400" y="101600"/>
                  </a:lnTo>
                  <a:lnTo>
                    <a:pt x="914400" y="508000"/>
                  </a:lnTo>
                  <a:lnTo>
                    <a:pt x="906415" y="547545"/>
                  </a:lnTo>
                  <a:lnTo>
                    <a:pt x="884640" y="579840"/>
                  </a:lnTo>
                  <a:lnTo>
                    <a:pt x="852345" y="601615"/>
                  </a:lnTo>
                  <a:lnTo>
                    <a:pt x="812800" y="609600"/>
                  </a:lnTo>
                  <a:lnTo>
                    <a:pt x="101600" y="609600"/>
                  </a:lnTo>
                  <a:lnTo>
                    <a:pt x="62054" y="601615"/>
                  </a:lnTo>
                  <a:lnTo>
                    <a:pt x="29759" y="579840"/>
                  </a:lnTo>
                  <a:lnTo>
                    <a:pt x="7984" y="547545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908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3325755" y="4227067"/>
            <a:ext cx="69659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10" dirty="0">
                <a:latin typeface="Arial" panose="020B0604020202020204"/>
                <a:cs typeface="Arial" panose="020B0604020202020204"/>
              </a:rPr>
              <a:t>_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-229" dirty="0">
                <a:latin typeface="Arial" panose="020B0604020202020204"/>
                <a:cs typeface="Arial" panose="020B0604020202020204"/>
              </a:rPr>
              <a:t>: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…  </a:t>
            </a:r>
            <a:r>
              <a:rPr sz="2000" b="1" spc="-90" dirty="0">
                <a:latin typeface="Arial" panose="020B0604020202020204"/>
                <a:cs typeface="Arial" panose="020B0604020202020204"/>
              </a:rPr>
              <a:t>x:9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388108" y="4140720"/>
            <a:ext cx="3388360" cy="944880"/>
            <a:chOff x="2388108" y="4140720"/>
            <a:chExt cx="3388360" cy="944880"/>
          </a:xfrm>
        </p:grpSpPr>
        <p:sp>
          <p:nvSpPr>
            <p:cNvPr id="23" name="object 23"/>
            <p:cNvSpPr/>
            <p:nvPr/>
          </p:nvSpPr>
          <p:spPr>
            <a:xfrm>
              <a:off x="4848605" y="4267964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812800" y="0"/>
                  </a:moveTo>
                  <a:lnTo>
                    <a:pt x="101600" y="0"/>
                  </a:lnTo>
                  <a:lnTo>
                    <a:pt x="62054" y="7984"/>
                  </a:lnTo>
                  <a:lnTo>
                    <a:pt x="29759" y="29759"/>
                  </a:lnTo>
                  <a:lnTo>
                    <a:pt x="7984" y="62054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4" y="547545"/>
                  </a:lnTo>
                  <a:lnTo>
                    <a:pt x="29759" y="579840"/>
                  </a:lnTo>
                  <a:lnTo>
                    <a:pt x="62054" y="601615"/>
                  </a:lnTo>
                  <a:lnTo>
                    <a:pt x="101600" y="609600"/>
                  </a:lnTo>
                  <a:lnTo>
                    <a:pt x="812800" y="609600"/>
                  </a:lnTo>
                  <a:lnTo>
                    <a:pt x="852345" y="601615"/>
                  </a:lnTo>
                  <a:lnTo>
                    <a:pt x="884640" y="579840"/>
                  </a:lnTo>
                  <a:lnTo>
                    <a:pt x="906415" y="547545"/>
                  </a:lnTo>
                  <a:lnTo>
                    <a:pt x="914400" y="508000"/>
                  </a:lnTo>
                  <a:lnTo>
                    <a:pt x="914400" y="101600"/>
                  </a:lnTo>
                  <a:lnTo>
                    <a:pt x="906415" y="62054"/>
                  </a:lnTo>
                  <a:lnTo>
                    <a:pt x="884640" y="29759"/>
                  </a:lnTo>
                  <a:lnTo>
                    <a:pt x="852345" y="7984"/>
                  </a:lnTo>
                  <a:lnTo>
                    <a:pt x="812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848605" y="4267964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101600"/>
                  </a:moveTo>
                  <a:lnTo>
                    <a:pt x="7984" y="62054"/>
                  </a:lnTo>
                  <a:lnTo>
                    <a:pt x="29759" y="29759"/>
                  </a:lnTo>
                  <a:lnTo>
                    <a:pt x="62054" y="7984"/>
                  </a:lnTo>
                  <a:lnTo>
                    <a:pt x="101600" y="0"/>
                  </a:lnTo>
                  <a:lnTo>
                    <a:pt x="812800" y="0"/>
                  </a:lnTo>
                  <a:lnTo>
                    <a:pt x="852345" y="7984"/>
                  </a:lnTo>
                  <a:lnTo>
                    <a:pt x="884640" y="29759"/>
                  </a:lnTo>
                  <a:lnTo>
                    <a:pt x="906415" y="62054"/>
                  </a:lnTo>
                  <a:lnTo>
                    <a:pt x="914400" y="101600"/>
                  </a:lnTo>
                  <a:lnTo>
                    <a:pt x="914400" y="508000"/>
                  </a:lnTo>
                  <a:lnTo>
                    <a:pt x="906415" y="547545"/>
                  </a:lnTo>
                  <a:lnTo>
                    <a:pt x="884640" y="579840"/>
                  </a:lnTo>
                  <a:lnTo>
                    <a:pt x="852345" y="601615"/>
                  </a:lnTo>
                  <a:lnTo>
                    <a:pt x="812800" y="609600"/>
                  </a:lnTo>
                  <a:lnTo>
                    <a:pt x="101600" y="609600"/>
                  </a:lnTo>
                  <a:lnTo>
                    <a:pt x="62054" y="601615"/>
                  </a:lnTo>
                  <a:lnTo>
                    <a:pt x="29759" y="579840"/>
                  </a:lnTo>
                  <a:lnTo>
                    <a:pt x="7984" y="547545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25908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17064" y="4213847"/>
              <a:ext cx="719327" cy="72237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88108" y="4140720"/>
              <a:ext cx="883919" cy="94486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70403" y="4267199"/>
              <a:ext cx="606551" cy="6096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470403" y="4267202"/>
              <a:ext cx="607060" cy="609600"/>
            </a:xfrm>
            <a:custGeom>
              <a:avLst/>
              <a:gdLst/>
              <a:ahLst/>
              <a:cxnLst/>
              <a:rect l="l" t="t" r="r" b="b"/>
              <a:pathLst>
                <a:path w="607060" h="609600">
                  <a:moveTo>
                    <a:pt x="0" y="101092"/>
                  </a:moveTo>
                  <a:lnTo>
                    <a:pt x="7944" y="61743"/>
                  </a:lnTo>
                  <a:lnTo>
                    <a:pt x="29610" y="29610"/>
                  </a:lnTo>
                  <a:lnTo>
                    <a:pt x="61743" y="7944"/>
                  </a:lnTo>
                  <a:lnTo>
                    <a:pt x="101092" y="0"/>
                  </a:lnTo>
                  <a:lnTo>
                    <a:pt x="505459" y="0"/>
                  </a:lnTo>
                  <a:lnTo>
                    <a:pt x="544808" y="7944"/>
                  </a:lnTo>
                  <a:lnTo>
                    <a:pt x="576941" y="29610"/>
                  </a:lnTo>
                  <a:lnTo>
                    <a:pt x="598607" y="61743"/>
                  </a:lnTo>
                  <a:lnTo>
                    <a:pt x="606552" y="101092"/>
                  </a:lnTo>
                  <a:lnTo>
                    <a:pt x="606552" y="508508"/>
                  </a:lnTo>
                  <a:lnTo>
                    <a:pt x="598607" y="547856"/>
                  </a:lnTo>
                  <a:lnTo>
                    <a:pt x="576941" y="579989"/>
                  </a:lnTo>
                  <a:lnTo>
                    <a:pt x="544808" y="601655"/>
                  </a:lnTo>
                  <a:lnTo>
                    <a:pt x="505459" y="609600"/>
                  </a:lnTo>
                  <a:lnTo>
                    <a:pt x="101092" y="609600"/>
                  </a:lnTo>
                  <a:lnTo>
                    <a:pt x="61743" y="601655"/>
                  </a:lnTo>
                  <a:lnTo>
                    <a:pt x="29610" y="579989"/>
                  </a:lnTo>
                  <a:lnTo>
                    <a:pt x="7944" y="547856"/>
                  </a:lnTo>
                  <a:lnTo>
                    <a:pt x="0" y="508508"/>
                  </a:lnTo>
                  <a:lnTo>
                    <a:pt x="0" y="10109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2578172" y="4227067"/>
            <a:ext cx="499109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10" dirty="0">
                <a:latin typeface="Arial" panose="020B0604020202020204"/>
                <a:cs typeface="Arial" panose="020B0604020202020204"/>
              </a:rPr>
              <a:t>_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-229" dirty="0">
                <a:latin typeface="Arial" panose="020B0604020202020204"/>
                <a:cs typeface="Arial" panose="020B0604020202020204"/>
              </a:rPr>
              <a:t>: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10" dirty="0">
                <a:latin typeface="Arial" panose="020B0604020202020204"/>
                <a:cs typeface="Arial" panose="020B0604020202020204"/>
              </a:rPr>
              <a:t>.  </a:t>
            </a:r>
            <a:r>
              <a:rPr sz="2000" b="1" spc="-155" dirty="0">
                <a:latin typeface="Arial" panose="020B0604020202020204"/>
                <a:cs typeface="Arial" panose="020B0604020202020204"/>
              </a:rPr>
              <a:t>x:…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110228" y="4140720"/>
            <a:ext cx="883919" cy="944880"/>
            <a:chOff x="4110228" y="4140720"/>
            <a:chExt cx="883919" cy="944880"/>
          </a:xfrm>
        </p:grpSpPr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39184" y="4213847"/>
              <a:ext cx="719327" cy="72237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10228" y="4140720"/>
              <a:ext cx="883919" cy="94486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92524" y="4267199"/>
              <a:ext cx="606551" cy="6096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192524" y="4267202"/>
              <a:ext cx="607060" cy="609600"/>
            </a:xfrm>
            <a:custGeom>
              <a:avLst/>
              <a:gdLst/>
              <a:ahLst/>
              <a:cxnLst/>
              <a:rect l="l" t="t" r="r" b="b"/>
              <a:pathLst>
                <a:path w="607060" h="609600">
                  <a:moveTo>
                    <a:pt x="0" y="101092"/>
                  </a:moveTo>
                  <a:lnTo>
                    <a:pt x="7944" y="61743"/>
                  </a:lnTo>
                  <a:lnTo>
                    <a:pt x="29610" y="29610"/>
                  </a:lnTo>
                  <a:lnTo>
                    <a:pt x="61743" y="7944"/>
                  </a:lnTo>
                  <a:lnTo>
                    <a:pt x="101092" y="0"/>
                  </a:lnTo>
                  <a:lnTo>
                    <a:pt x="505459" y="0"/>
                  </a:lnTo>
                  <a:lnTo>
                    <a:pt x="544808" y="7944"/>
                  </a:lnTo>
                  <a:lnTo>
                    <a:pt x="576941" y="29610"/>
                  </a:lnTo>
                  <a:lnTo>
                    <a:pt x="598607" y="61743"/>
                  </a:lnTo>
                  <a:lnTo>
                    <a:pt x="606552" y="101092"/>
                  </a:lnTo>
                  <a:lnTo>
                    <a:pt x="606552" y="508508"/>
                  </a:lnTo>
                  <a:lnTo>
                    <a:pt x="598607" y="547856"/>
                  </a:lnTo>
                  <a:lnTo>
                    <a:pt x="576941" y="579989"/>
                  </a:lnTo>
                  <a:lnTo>
                    <a:pt x="544808" y="601655"/>
                  </a:lnTo>
                  <a:lnTo>
                    <a:pt x="505459" y="609600"/>
                  </a:lnTo>
                  <a:lnTo>
                    <a:pt x="101092" y="609600"/>
                  </a:lnTo>
                  <a:lnTo>
                    <a:pt x="61743" y="601655"/>
                  </a:lnTo>
                  <a:lnTo>
                    <a:pt x="29610" y="579989"/>
                  </a:lnTo>
                  <a:lnTo>
                    <a:pt x="7944" y="547856"/>
                  </a:lnTo>
                  <a:lnTo>
                    <a:pt x="0" y="508508"/>
                  </a:lnTo>
                  <a:lnTo>
                    <a:pt x="0" y="10109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4300258" y="4227067"/>
            <a:ext cx="135191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67385" algn="l"/>
              </a:tabLst>
            </a:pPr>
            <a:r>
              <a:rPr sz="2000" b="1" spc="-110" dirty="0">
                <a:latin typeface="Arial" panose="020B0604020202020204"/>
                <a:cs typeface="Arial" panose="020B0604020202020204"/>
              </a:rPr>
              <a:t>_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-229" dirty="0">
                <a:latin typeface="Arial" panose="020B0604020202020204"/>
                <a:cs typeface="Arial" panose="020B0604020202020204"/>
              </a:rPr>
              <a:t>: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10" dirty="0">
                <a:latin typeface="Arial" panose="020B0604020202020204"/>
                <a:cs typeface="Arial" panose="020B0604020202020204"/>
              </a:rPr>
              <a:t>.</a:t>
            </a:r>
            <a:r>
              <a:rPr sz="2000" b="1" dirty="0">
                <a:latin typeface="Arial" panose="020B0604020202020204"/>
                <a:cs typeface="Arial" panose="020B0604020202020204"/>
              </a:rPr>
              <a:t>	</a:t>
            </a:r>
            <a:r>
              <a:rPr sz="2000" b="1" spc="-110" dirty="0">
                <a:latin typeface="Arial" panose="020B0604020202020204"/>
                <a:cs typeface="Arial" panose="020B0604020202020204"/>
              </a:rPr>
              <a:t>_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-229" dirty="0">
                <a:latin typeface="Arial" panose="020B0604020202020204"/>
                <a:cs typeface="Arial" panose="020B0604020202020204"/>
              </a:rPr>
              <a:t>: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…  </a:t>
            </a:r>
            <a:r>
              <a:rPr sz="2000" b="1" spc="-155" dirty="0">
                <a:latin typeface="Arial" panose="020B0604020202020204"/>
                <a:cs typeface="Arial" panose="020B0604020202020204"/>
              </a:rPr>
              <a:t>x:…	</a:t>
            </a:r>
            <a:r>
              <a:rPr sz="2000" b="1" spc="-90" dirty="0">
                <a:latin typeface="Arial" panose="020B0604020202020204"/>
                <a:cs typeface="Arial" panose="020B0604020202020204"/>
              </a:rPr>
              <a:t>x:9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733288" y="4140720"/>
            <a:ext cx="883919" cy="944880"/>
            <a:chOff x="5733288" y="4140720"/>
            <a:chExt cx="883919" cy="944880"/>
          </a:xfrm>
        </p:grpSpPr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2231" y="4213847"/>
              <a:ext cx="720839" cy="72237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33288" y="4140720"/>
              <a:ext cx="883919" cy="94486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15584" y="4267199"/>
              <a:ext cx="608075" cy="60960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815584" y="4267202"/>
              <a:ext cx="608330" cy="609600"/>
            </a:xfrm>
            <a:custGeom>
              <a:avLst/>
              <a:gdLst/>
              <a:ahLst/>
              <a:cxnLst/>
              <a:rect l="l" t="t" r="r" b="b"/>
              <a:pathLst>
                <a:path w="608329" h="609600">
                  <a:moveTo>
                    <a:pt x="0" y="101345"/>
                  </a:moveTo>
                  <a:lnTo>
                    <a:pt x="7964" y="61898"/>
                  </a:lnTo>
                  <a:lnTo>
                    <a:pt x="29684" y="29684"/>
                  </a:lnTo>
                  <a:lnTo>
                    <a:pt x="61898" y="7964"/>
                  </a:lnTo>
                  <a:lnTo>
                    <a:pt x="101346" y="0"/>
                  </a:lnTo>
                  <a:lnTo>
                    <a:pt x="506730" y="0"/>
                  </a:lnTo>
                  <a:lnTo>
                    <a:pt x="546177" y="7964"/>
                  </a:lnTo>
                  <a:lnTo>
                    <a:pt x="578391" y="29684"/>
                  </a:lnTo>
                  <a:lnTo>
                    <a:pt x="600111" y="61898"/>
                  </a:lnTo>
                  <a:lnTo>
                    <a:pt x="608076" y="101345"/>
                  </a:lnTo>
                  <a:lnTo>
                    <a:pt x="608076" y="508253"/>
                  </a:lnTo>
                  <a:lnTo>
                    <a:pt x="600111" y="547701"/>
                  </a:lnTo>
                  <a:lnTo>
                    <a:pt x="578391" y="579915"/>
                  </a:lnTo>
                  <a:lnTo>
                    <a:pt x="546177" y="601635"/>
                  </a:lnTo>
                  <a:lnTo>
                    <a:pt x="506730" y="609599"/>
                  </a:lnTo>
                  <a:lnTo>
                    <a:pt x="101346" y="609599"/>
                  </a:lnTo>
                  <a:lnTo>
                    <a:pt x="61898" y="601635"/>
                  </a:lnTo>
                  <a:lnTo>
                    <a:pt x="29684" y="579915"/>
                  </a:lnTo>
                  <a:lnTo>
                    <a:pt x="7964" y="547701"/>
                  </a:lnTo>
                  <a:lnTo>
                    <a:pt x="0" y="508253"/>
                  </a:lnTo>
                  <a:lnTo>
                    <a:pt x="0" y="101345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5923723" y="4227067"/>
            <a:ext cx="499109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10" dirty="0">
                <a:latin typeface="Arial" panose="020B0604020202020204"/>
                <a:cs typeface="Arial" panose="020B0604020202020204"/>
              </a:rPr>
              <a:t>_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-229" dirty="0">
                <a:latin typeface="Arial" panose="020B0604020202020204"/>
                <a:cs typeface="Arial" panose="020B0604020202020204"/>
              </a:rPr>
              <a:t>: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10" dirty="0">
                <a:latin typeface="Arial" panose="020B0604020202020204"/>
                <a:cs typeface="Arial" panose="020B0604020202020204"/>
              </a:rPr>
              <a:t>.  </a:t>
            </a:r>
            <a:r>
              <a:rPr sz="2000" b="1" spc="-155" dirty="0">
                <a:latin typeface="Arial" panose="020B0604020202020204"/>
                <a:cs typeface="Arial" panose="020B0604020202020204"/>
              </a:rPr>
              <a:t>x:…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375659" y="2790444"/>
            <a:ext cx="3709670" cy="1653539"/>
            <a:chOff x="3375659" y="2790444"/>
            <a:chExt cx="3709670" cy="1653539"/>
          </a:xfrm>
        </p:grpSpPr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75659" y="2790444"/>
              <a:ext cx="3709412" cy="1653527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3431285" y="2820162"/>
              <a:ext cx="3495675" cy="1358900"/>
            </a:xfrm>
            <a:custGeom>
              <a:avLst/>
              <a:gdLst/>
              <a:ahLst/>
              <a:cxnLst/>
              <a:rect l="l" t="t" r="r" b="b"/>
              <a:pathLst>
                <a:path w="3495675" h="1358900">
                  <a:moveTo>
                    <a:pt x="0" y="0"/>
                  </a:moveTo>
                  <a:lnTo>
                    <a:pt x="60732" y="288"/>
                  </a:lnTo>
                  <a:lnTo>
                    <a:pt x="121448" y="1150"/>
                  </a:lnTo>
                  <a:lnTo>
                    <a:pt x="182132" y="2579"/>
                  </a:lnTo>
                  <a:lnTo>
                    <a:pt x="242767" y="4567"/>
                  </a:lnTo>
                  <a:lnTo>
                    <a:pt x="303337" y="7108"/>
                  </a:lnTo>
                  <a:lnTo>
                    <a:pt x="363826" y="10196"/>
                  </a:lnTo>
                  <a:lnTo>
                    <a:pt x="424218" y="13823"/>
                  </a:lnTo>
                  <a:lnTo>
                    <a:pt x="484497" y="17983"/>
                  </a:lnTo>
                  <a:lnTo>
                    <a:pt x="544645" y="22669"/>
                  </a:lnTo>
                  <a:lnTo>
                    <a:pt x="604648" y="27875"/>
                  </a:lnTo>
                  <a:lnTo>
                    <a:pt x="664489" y="33594"/>
                  </a:lnTo>
                  <a:lnTo>
                    <a:pt x="724151" y="39819"/>
                  </a:lnTo>
                  <a:lnTo>
                    <a:pt x="783618" y="46543"/>
                  </a:lnTo>
                  <a:lnTo>
                    <a:pt x="842875" y="53760"/>
                  </a:lnTo>
                  <a:lnTo>
                    <a:pt x="901905" y="61464"/>
                  </a:lnTo>
                  <a:lnTo>
                    <a:pt x="960692" y="69646"/>
                  </a:lnTo>
                  <a:lnTo>
                    <a:pt x="1019219" y="78301"/>
                  </a:lnTo>
                  <a:lnTo>
                    <a:pt x="1077470" y="87422"/>
                  </a:lnTo>
                  <a:lnTo>
                    <a:pt x="1135430" y="97003"/>
                  </a:lnTo>
                  <a:lnTo>
                    <a:pt x="1193081" y="107036"/>
                  </a:lnTo>
                  <a:lnTo>
                    <a:pt x="1250408" y="117514"/>
                  </a:lnTo>
                  <a:lnTo>
                    <a:pt x="1307395" y="128432"/>
                  </a:lnTo>
                  <a:lnTo>
                    <a:pt x="1364024" y="139783"/>
                  </a:lnTo>
                  <a:lnTo>
                    <a:pt x="1420281" y="151559"/>
                  </a:lnTo>
                  <a:lnTo>
                    <a:pt x="1476149" y="163754"/>
                  </a:lnTo>
                  <a:lnTo>
                    <a:pt x="1531611" y="176362"/>
                  </a:lnTo>
                  <a:lnTo>
                    <a:pt x="1586652" y="189375"/>
                  </a:lnTo>
                  <a:lnTo>
                    <a:pt x="1641255" y="202787"/>
                  </a:lnTo>
                  <a:lnTo>
                    <a:pt x="1695403" y="216591"/>
                  </a:lnTo>
                  <a:lnTo>
                    <a:pt x="1749082" y="230781"/>
                  </a:lnTo>
                  <a:lnTo>
                    <a:pt x="1802274" y="245350"/>
                  </a:lnTo>
                  <a:lnTo>
                    <a:pt x="1854963" y="260291"/>
                  </a:lnTo>
                  <a:lnTo>
                    <a:pt x="1907133" y="275598"/>
                  </a:lnTo>
                  <a:lnTo>
                    <a:pt x="1958768" y="291263"/>
                  </a:lnTo>
                  <a:lnTo>
                    <a:pt x="2009852" y="307280"/>
                  </a:lnTo>
                  <a:lnTo>
                    <a:pt x="2060369" y="323643"/>
                  </a:lnTo>
                  <a:lnTo>
                    <a:pt x="2110301" y="340344"/>
                  </a:lnTo>
                  <a:lnTo>
                    <a:pt x="2159634" y="357377"/>
                  </a:lnTo>
                  <a:lnTo>
                    <a:pt x="2208350" y="374735"/>
                  </a:lnTo>
                  <a:lnTo>
                    <a:pt x="2256434" y="392412"/>
                  </a:lnTo>
                  <a:lnTo>
                    <a:pt x="2303869" y="410401"/>
                  </a:lnTo>
                  <a:lnTo>
                    <a:pt x="2350639" y="428695"/>
                  </a:lnTo>
                  <a:lnTo>
                    <a:pt x="2396728" y="447288"/>
                  </a:lnTo>
                  <a:lnTo>
                    <a:pt x="2442120" y="466172"/>
                  </a:lnTo>
                  <a:lnTo>
                    <a:pt x="2486798" y="485341"/>
                  </a:lnTo>
                  <a:lnTo>
                    <a:pt x="2530747" y="504789"/>
                  </a:lnTo>
                  <a:lnTo>
                    <a:pt x="2573950" y="524508"/>
                  </a:lnTo>
                  <a:lnTo>
                    <a:pt x="2616390" y="544493"/>
                  </a:lnTo>
                  <a:lnTo>
                    <a:pt x="2658052" y="564735"/>
                  </a:lnTo>
                  <a:lnTo>
                    <a:pt x="2698920" y="585229"/>
                  </a:lnTo>
                  <a:lnTo>
                    <a:pt x="2738977" y="605968"/>
                  </a:lnTo>
                  <a:lnTo>
                    <a:pt x="2778206" y="626945"/>
                  </a:lnTo>
                  <a:lnTo>
                    <a:pt x="2816593" y="648154"/>
                  </a:lnTo>
                  <a:lnTo>
                    <a:pt x="2854120" y="669587"/>
                  </a:lnTo>
                  <a:lnTo>
                    <a:pt x="2890771" y="691239"/>
                  </a:lnTo>
                  <a:lnTo>
                    <a:pt x="2926530" y="713102"/>
                  </a:lnTo>
                  <a:lnTo>
                    <a:pt x="2961381" y="735169"/>
                  </a:lnTo>
                  <a:lnTo>
                    <a:pt x="2995308" y="757434"/>
                  </a:lnTo>
                  <a:lnTo>
                    <a:pt x="3028295" y="779891"/>
                  </a:lnTo>
                  <a:lnTo>
                    <a:pt x="3060324" y="802532"/>
                  </a:lnTo>
                  <a:lnTo>
                    <a:pt x="3091381" y="825351"/>
                  </a:lnTo>
                  <a:lnTo>
                    <a:pt x="3150510" y="871496"/>
                  </a:lnTo>
                  <a:lnTo>
                    <a:pt x="3205553" y="918272"/>
                  </a:lnTo>
                  <a:lnTo>
                    <a:pt x="3256379" y="965626"/>
                  </a:lnTo>
                  <a:lnTo>
                    <a:pt x="3302860" y="1013503"/>
                  </a:lnTo>
                  <a:lnTo>
                    <a:pt x="3344864" y="1061851"/>
                  </a:lnTo>
                  <a:lnTo>
                    <a:pt x="3382263" y="1110615"/>
                  </a:lnTo>
                  <a:lnTo>
                    <a:pt x="3414927" y="1159742"/>
                  </a:lnTo>
                  <a:lnTo>
                    <a:pt x="3442726" y="1209179"/>
                  </a:lnTo>
                  <a:lnTo>
                    <a:pt x="3465531" y="1258872"/>
                  </a:lnTo>
                  <a:lnTo>
                    <a:pt x="3483211" y="1308767"/>
                  </a:lnTo>
                  <a:lnTo>
                    <a:pt x="3490088" y="1333774"/>
                  </a:lnTo>
                  <a:lnTo>
                    <a:pt x="3495636" y="1358811"/>
                  </a:lnTo>
                </a:path>
              </a:pathLst>
            </a:custGeom>
            <a:ln w="35051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/>
          <p:nvPr/>
        </p:nvSpPr>
        <p:spPr>
          <a:xfrm>
            <a:off x="6873067" y="4158183"/>
            <a:ext cx="104775" cy="109855"/>
          </a:xfrm>
          <a:custGeom>
            <a:avLst/>
            <a:gdLst/>
            <a:ahLst/>
            <a:cxnLst/>
            <a:rect l="l" t="t" r="r" b="b"/>
            <a:pathLst>
              <a:path w="104775" h="109854">
                <a:moveTo>
                  <a:pt x="104660" y="0"/>
                </a:moveTo>
                <a:lnTo>
                  <a:pt x="0" y="10248"/>
                </a:lnTo>
                <a:lnTo>
                  <a:pt x="62572" y="109778"/>
                </a:lnTo>
                <a:lnTo>
                  <a:pt x="10466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1145539" y="3598229"/>
            <a:ext cx="1797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00" b="1" spc="-2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2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2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800" b="1" spc="-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en</a:t>
            </a:r>
            <a:r>
              <a:rPr sz="1800" b="1" spc="-4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b="1" spc="2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21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17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800" b="1" spc="-16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02411" y="1576491"/>
            <a:ext cx="271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-21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nd</a:t>
            </a:r>
            <a:r>
              <a:rPr sz="1800" b="1" spc="-19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9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1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2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1800" b="1" spc="-14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ie</a:t>
            </a:r>
            <a:r>
              <a:rPr sz="1800" b="1" spc="-9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800" b="1" spc="-19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00" b="1" spc="-1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‘</a:t>
            </a:r>
            <a:r>
              <a:rPr sz="1800" b="1" spc="-21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’</a:t>
            </a:r>
            <a:r>
              <a:rPr sz="1800" b="1" spc="-11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800" b="1" spc="-17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21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13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lle</a:t>
            </a:r>
            <a:r>
              <a:rPr sz="1800" b="1" spc="-1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23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1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-2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2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spc="-1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‘</a:t>
            </a:r>
            <a:r>
              <a:rPr sz="1800" b="1" spc="-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1800" b="1" spc="-2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21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1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’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771644" y="3089148"/>
            <a:ext cx="284861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db.</a:t>
            </a:r>
            <a:r>
              <a:rPr sz="1800" i="1" spc="-5" dirty="0">
                <a:latin typeface="Consolas" panose="020B0609020204030204"/>
                <a:cs typeface="Consolas" panose="020B0609020204030204"/>
              </a:rPr>
              <a:t>foo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.find({</a:t>
            </a:r>
            <a:r>
              <a:rPr sz="1800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x:10</a:t>
            </a:r>
            <a:r>
              <a:rPr sz="1800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})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565" dirty="0"/>
              <a:t>I</a:t>
            </a:r>
            <a:r>
              <a:rPr spc="-150" dirty="0"/>
              <a:t>n</a:t>
            </a:r>
            <a:r>
              <a:rPr spc="-100" dirty="0"/>
              <a:t>d</a:t>
            </a:r>
            <a:r>
              <a:rPr spc="-215" dirty="0"/>
              <a:t>exes</a:t>
            </a:r>
            <a:r>
              <a:rPr spc="-260" dirty="0"/>
              <a:t> </a:t>
            </a:r>
            <a:r>
              <a:rPr spc="-565" dirty="0"/>
              <a:t>I</a:t>
            </a:r>
            <a:r>
              <a:rPr spc="-155" dirty="0"/>
              <a:t>n</a:t>
            </a:r>
            <a:r>
              <a:rPr spc="-250" dirty="0"/>
              <a:t> </a:t>
            </a:r>
            <a:r>
              <a:rPr spc="-145" dirty="0"/>
              <a:t>M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135" dirty="0"/>
              <a:t>g</a:t>
            </a:r>
            <a:r>
              <a:rPr spc="-114" dirty="0"/>
              <a:t>o</a:t>
            </a:r>
            <a:endParaRPr spc="-114" dirty="0"/>
          </a:p>
        </p:txBody>
      </p:sp>
      <p:grpSp>
        <p:nvGrpSpPr>
          <p:cNvPr id="3" name="object 3"/>
          <p:cNvGrpSpPr/>
          <p:nvPr/>
        </p:nvGrpSpPr>
        <p:grpSpPr>
          <a:xfrm>
            <a:off x="3637724" y="1359344"/>
            <a:ext cx="3092450" cy="3071495"/>
            <a:chOff x="3637724" y="1359344"/>
            <a:chExt cx="3092450" cy="3071495"/>
          </a:xfrm>
        </p:grpSpPr>
        <p:sp>
          <p:nvSpPr>
            <p:cNvPr id="4" name="object 4"/>
            <p:cNvSpPr/>
            <p:nvPr/>
          </p:nvSpPr>
          <p:spPr>
            <a:xfrm>
              <a:off x="3650741" y="2823210"/>
              <a:ext cx="1844039" cy="1594485"/>
            </a:xfrm>
            <a:custGeom>
              <a:avLst/>
              <a:gdLst/>
              <a:ahLst/>
              <a:cxnLst/>
              <a:rect l="l" t="t" r="r" b="b"/>
              <a:pathLst>
                <a:path w="1844039" h="1594485">
                  <a:moveTo>
                    <a:pt x="1388605" y="0"/>
                  </a:moveTo>
                  <a:lnTo>
                    <a:pt x="455434" y="0"/>
                  </a:lnTo>
                  <a:lnTo>
                    <a:pt x="0" y="797051"/>
                  </a:lnTo>
                  <a:lnTo>
                    <a:pt x="455434" y="1594103"/>
                  </a:lnTo>
                  <a:lnTo>
                    <a:pt x="1388605" y="1594103"/>
                  </a:lnTo>
                  <a:lnTo>
                    <a:pt x="1844039" y="797051"/>
                  </a:lnTo>
                  <a:lnTo>
                    <a:pt x="1388605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650741" y="2823210"/>
              <a:ext cx="1844039" cy="1594485"/>
            </a:xfrm>
            <a:custGeom>
              <a:avLst/>
              <a:gdLst/>
              <a:ahLst/>
              <a:cxnLst/>
              <a:rect l="l" t="t" r="r" b="b"/>
              <a:pathLst>
                <a:path w="1844039" h="1594485">
                  <a:moveTo>
                    <a:pt x="0" y="797051"/>
                  </a:moveTo>
                  <a:lnTo>
                    <a:pt x="455434" y="0"/>
                  </a:lnTo>
                  <a:lnTo>
                    <a:pt x="1388605" y="0"/>
                  </a:lnTo>
                  <a:lnTo>
                    <a:pt x="1844039" y="797051"/>
                  </a:lnTo>
                  <a:lnTo>
                    <a:pt x="1388605" y="1594103"/>
                  </a:lnTo>
                  <a:lnTo>
                    <a:pt x="455434" y="1594103"/>
                  </a:lnTo>
                  <a:lnTo>
                    <a:pt x="0" y="79705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805172" y="2058924"/>
              <a:ext cx="695325" cy="599440"/>
            </a:xfrm>
            <a:custGeom>
              <a:avLst/>
              <a:gdLst/>
              <a:ahLst/>
              <a:cxnLst/>
              <a:rect l="l" t="t" r="r" b="b"/>
              <a:pathLst>
                <a:path w="695325" h="599439">
                  <a:moveTo>
                    <a:pt x="521855" y="0"/>
                  </a:moveTo>
                  <a:lnTo>
                    <a:pt x="173088" y="0"/>
                  </a:lnTo>
                  <a:lnTo>
                    <a:pt x="0" y="299465"/>
                  </a:lnTo>
                  <a:lnTo>
                    <a:pt x="173088" y="598931"/>
                  </a:lnTo>
                  <a:lnTo>
                    <a:pt x="521855" y="598931"/>
                  </a:lnTo>
                  <a:lnTo>
                    <a:pt x="694944" y="299465"/>
                  </a:lnTo>
                  <a:lnTo>
                    <a:pt x="521855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19905" y="1372362"/>
              <a:ext cx="1511935" cy="1308100"/>
            </a:xfrm>
            <a:custGeom>
              <a:avLst/>
              <a:gdLst/>
              <a:ahLst/>
              <a:cxnLst/>
              <a:rect l="l" t="t" r="r" b="b"/>
              <a:pathLst>
                <a:path w="1511935" h="1308100">
                  <a:moveTo>
                    <a:pt x="1138224" y="0"/>
                  </a:moveTo>
                  <a:lnTo>
                    <a:pt x="373583" y="0"/>
                  </a:lnTo>
                  <a:lnTo>
                    <a:pt x="0" y="653796"/>
                  </a:lnTo>
                  <a:lnTo>
                    <a:pt x="373583" y="1307592"/>
                  </a:lnTo>
                  <a:lnTo>
                    <a:pt x="1138224" y="1307592"/>
                  </a:lnTo>
                  <a:lnTo>
                    <a:pt x="1511808" y="653796"/>
                  </a:lnTo>
                  <a:lnTo>
                    <a:pt x="113822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19905" y="1372362"/>
              <a:ext cx="1511935" cy="1308100"/>
            </a:xfrm>
            <a:custGeom>
              <a:avLst/>
              <a:gdLst/>
              <a:ahLst/>
              <a:cxnLst/>
              <a:rect l="l" t="t" r="r" b="b"/>
              <a:pathLst>
                <a:path w="1511935" h="1308100">
                  <a:moveTo>
                    <a:pt x="0" y="653796"/>
                  </a:moveTo>
                  <a:lnTo>
                    <a:pt x="373583" y="0"/>
                  </a:lnTo>
                  <a:lnTo>
                    <a:pt x="1138224" y="0"/>
                  </a:lnTo>
                  <a:lnTo>
                    <a:pt x="1511808" y="653796"/>
                  </a:lnTo>
                  <a:lnTo>
                    <a:pt x="1138224" y="1307592"/>
                  </a:lnTo>
                  <a:lnTo>
                    <a:pt x="373583" y="1307592"/>
                  </a:lnTo>
                  <a:lnTo>
                    <a:pt x="0" y="65379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15939" y="3179064"/>
              <a:ext cx="696595" cy="599440"/>
            </a:xfrm>
            <a:custGeom>
              <a:avLst/>
              <a:gdLst/>
              <a:ahLst/>
              <a:cxnLst/>
              <a:rect l="l" t="t" r="r" b="b"/>
              <a:pathLst>
                <a:path w="696595" h="599439">
                  <a:moveTo>
                    <a:pt x="523379" y="0"/>
                  </a:moveTo>
                  <a:lnTo>
                    <a:pt x="173088" y="0"/>
                  </a:lnTo>
                  <a:lnTo>
                    <a:pt x="0" y="299465"/>
                  </a:lnTo>
                  <a:lnTo>
                    <a:pt x="173088" y="598931"/>
                  </a:lnTo>
                  <a:lnTo>
                    <a:pt x="523379" y="598931"/>
                  </a:lnTo>
                  <a:lnTo>
                    <a:pt x="696468" y="299465"/>
                  </a:lnTo>
                  <a:lnTo>
                    <a:pt x="523379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206745" y="2175510"/>
              <a:ext cx="1510665" cy="1308100"/>
            </a:xfrm>
            <a:custGeom>
              <a:avLst/>
              <a:gdLst/>
              <a:ahLst/>
              <a:cxnLst/>
              <a:rect l="l" t="t" r="r" b="b"/>
              <a:pathLst>
                <a:path w="1510665" h="1308100">
                  <a:moveTo>
                    <a:pt x="1136700" y="0"/>
                  </a:moveTo>
                  <a:lnTo>
                    <a:pt x="373583" y="0"/>
                  </a:lnTo>
                  <a:lnTo>
                    <a:pt x="0" y="653796"/>
                  </a:lnTo>
                  <a:lnTo>
                    <a:pt x="373583" y="1307592"/>
                  </a:lnTo>
                  <a:lnTo>
                    <a:pt x="1136700" y="1307592"/>
                  </a:lnTo>
                  <a:lnTo>
                    <a:pt x="1510284" y="653796"/>
                  </a:lnTo>
                  <a:lnTo>
                    <a:pt x="1136700" y="0"/>
                  </a:lnTo>
                  <a:close/>
                </a:path>
              </a:pathLst>
            </a:custGeom>
            <a:solidFill>
              <a:srgbClr val="BF7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206745" y="2175510"/>
              <a:ext cx="1510665" cy="1308100"/>
            </a:xfrm>
            <a:custGeom>
              <a:avLst/>
              <a:gdLst/>
              <a:ahLst/>
              <a:cxnLst/>
              <a:rect l="l" t="t" r="r" b="b"/>
              <a:pathLst>
                <a:path w="1510665" h="1308100">
                  <a:moveTo>
                    <a:pt x="0" y="653796"/>
                  </a:moveTo>
                  <a:lnTo>
                    <a:pt x="373583" y="0"/>
                  </a:lnTo>
                  <a:lnTo>
                    <a:pt x="1136700" y="0"/>
                  </a:lnTo>
                  <a:lnTo>
                    <a:pt x="1510284" y="653796"/>
                  </a:lnTo>
                  <a:lnTo>
                    <a:pt x="1136700" y="1307592"/>
                  </a:lnTo>
                  <a:lnTo>
                    <a:pt x="373583" y="1307592"/>
                  </a:lnTo>
                  <a:lnTo>
                    <a:pt x="0" y="65379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094107" y="1725915"/>
            <a:ext cx="2078989" cy="122936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03505" marR="1102995" indent="-91440">
              <a:lnSpc>
                <a:spcPts val="1980"/>
              </a:lnSpc>
              <a:spcBef>
                <a:spcPts val="315"/>
              </a:spcBef>
            </a:pPr>
            <a:r>
              <a:rPr sz="1800" b="1" spc="-1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“Re</a:t>
            </a:r>
            <a:r>
              <a:rPr sz="1800" b="1" spc="-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1800" b="1" spc="-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1800" b="1" spc="-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1800" b="1" spc="-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800" b="1" spc="-1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1800" b="1" spc="-1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”  </a:t>
            </a:r>
            <a:r>
              <a:rPr sz="1800" b="1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(B-Tree)</a:t>
            </a:r>
            <a:endParaRPr sz="18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Tahoma" panose="020B0604030504040204"/>
              <a:cs typeface="Tahoma" panose="020B0604030504040204"/>
            </a:endParaRPr>
          </a:p>
          <a:p>
            <a:pPr marR="5080" algn="r">
              <a:lnSpc>
                <a:spcPct val="100000"/>
              </a:lnSpc>
            </a:pPr>
            <a:r>
              <a:rPr sz="1800" b="1" spc="-1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Geo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52059" y="3742880"/>
            <a:ext cx="1678305" cy="1334135"/>
            <a:chOff x="5052059" y="3742880"/>
            <a:chExt cx="1678305" cy="1334135"/>
          </a:xfrm>
        </p:grpSpPr>
        <p:sp>
          <p:nvSpPr>
            <p:cNvPr id="14" name="object 14"/>
            <p:cNvSpPr/>
            <p:nvPr/>
          </p:nvSpPr>
          <p:spPr>
            <a:xfrm>
              <a:off x="5052059" y="4443983"/>
              <a:ext cx="696595" cy="599440"/>
            </a:xfrm>
            <a:custGeom>
              <a:avLst/>
              <a:gdLst/>
              <a:ahLst/>
              <a:cxnLst/>
              <a:rect l="l" t="t" r="r" b="b"/>
              <a:pathLst>
                <a:path w="696595" h="599439">
                  <a:moveTo>
                    <a:pt x="523379" y="0"/>
                  </a:moveTo>
                  <a:lnTo>
                    <a:pt x="173088" y="0"/>
                  </a:lnTo>
                  <a:lnTo>
                    <a:pt x="0" y="299465"/>
                  </a:lnTo>
                  <a:lnTo>
                    <a:pt x="173088" y="598931"/>
                  </a:lnTo>
                  <a:lnTo>
                    <a:pt x="523379" y="598931"/>
                  </a:lnTo>
                  <a:lnTo>
                    <a:pt x="696468" y="299465"/>
                  </a:lnTo>
                  <a:lnTo>
                    <a:pt x="523379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206745" y="3755897"/>
              <a:ext cx="1510665" cy="1308100"/>
            </a:xfrm>
            <a:custGeom>
              <a:avLst/>
              <a:gdLst/>
              <a:ahLst/>
              <a:cxnLst/>
              <a:rect l="l" t="t" r="r" b="b"/>
              <a:pathLst>
                <a:path w="1510665" h="1308100">
                  <a:moveTo>
                    <a:pt x="1136700" y="0"/>
                  </a:moveTo>
                  <a:lnTo>
                    <a:pt x="373583" y="0"/>
                  </a:lnTo>
                  <a:lnTo>
                    <a:pt x="0" y="653795"/>
                  </a:lnTo>
                  <a:lnTo>
                    <a:pt x="373583" y="1307591"/>
                  </a:lnTo>
                  <a:lnTo>
                    <a:pt x="1136700" y="1307591"/>
                  </a:lnTo>
                  <a:lnTo>
                    <a:pt x="1510284" y="653795"/>
                  </a:lnTo>
                  <a:lnTo>
                    <a:pt x="1136700" y="0"/>
                  </a:lnTo>
                  <a:close/>
                </a:path>
              </a:pathLst>
            </a:custGeom>
            <a:solidFill>
              <a:srgbClr val="BD9B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206745" y="3755897"/>
              <a:ext cx="1510665" cy="1308100"/>
            </a:xfrm>
            <a:custGeom>
              <a:avLst/>
              <a:gdLst/>
              <a:ahLst/>
              <a:cxnLst/>
              <a:rect l="l" t="t" r="r" b="b"/>
              <a:pathLst>
                <a:path w="1510665" h="1308100">
                  <a:moveTo>
                    <a:pt x="0" y="653795"/>
                  </a:moveTo>
                  <a:lnTo>
                    <a:pt x="373583" y="0"/>
                  </a:lnTo>
                  <a:lnTo>
                    <a:pt x="1136700" y="0"/>
                  </a:lnTo>
                  <a:lnTo>
                    <a:pt x="1510284" y="653795"/>
                  </a:lnTo>
                  <a:lnTo>
                    <a:pt x="1136700" y="1307591"/>
                  </a:lnTo>
                  <a:lnTo>
                    <a:pt x="373583" y="1307591"/>
                  </a:lnTo>
                  <a:lnTo>
                    <a:pt x="0" y="65379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740194" y="4235736"/>
            <a:ext cx="440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800" b="1" spc="-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800" b="1" spc="-1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x</a:t>
            </a:r>
            <a:r>
              <a:rPr sz="1800" b="1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653028" y="4547552"/>
            <a:ext cx="1692275" cy="1334135"/>
            <a:chOff x="3653028" y="4547552"/>
            <a:chExt cx="1692275" cy="1334135"/>
          </a:xfrm>
        </p:grpSpPr>
        <p:sp>
          <p:nvSpPr>
            <p:cNvPr id="19" name="object 19"/>
            <p:cNvSpPr/>
            <p:nvPr/>
          </p:nvSpPr>
          <p:spPr>
            <a:xfrm>
              <a:off x="3653028" y="4575048"/>
              <a:ext cx="696595" cy="599440"/>
            </a:xfrm>
            <a:custGeom>
              <a:avLst/>
              <a:gdLst/>
              <a:ahLst/>
              <a:cxnLst/>
              <a:rect l="l" t="t" r="r" b="b"/>
              <a:pathLst>
                <a:path w="696595" h="599439">
                  <a:moveTo>
                    <a:pt x="523379" y="0"/>
                  </a:moveTo>
                  <a:lnTo>
                    <a:pt x="173088" y="0"/>
                  </a:lnTo>
                  <a:lnTo>
                    <a:pt x="0" y="299465"/>
                  </a:lnTo>
                  <a:lnTo>
                    <a:pt x="173088" y="598931"/>
                  </a:lnTo>
                  <a:lnTo>
                    <a:pt x="523379" y="598931"/>
                  </a:lnTo>
                  <a:lnTo>
                    <a:pt x="696468" y="299465"/>
                  </a:lnTo>
                  <a:lnTo>
                    <a:pt x="523379" y="0"/>
                  </a:lnTo>
                  <a:close/>
                </a:path>
              </a:pathLst>
            </a:custGeom>
            <a:solidFill>
              <a:srgbClr val="E8D0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819906" y="4560570"/>
              <a:ext cx="1511935" cy="1308100"/>
            </a:xfrm>
            <a:custGeom>
              <a:avLst/>
              <a:gdLst/>
              <a:ahLst/>
              <a:cxnLst/>
              <a:rect l="l" t="t" r="r" b="b"/>
              <a:pathLst>
                <a:path w="1511935" h="1308100">
                  <a:moveTo>
                    <a:pt x="1138224" y="0"/>
                  </a:moveTo>
                  <a:lnTo>
                    <a:pt x="373583" y="0"/>
                  </a:lnTo>
                  <a:lnTo>
                    <a:pt x="0" y="653795"/>
                  </a:lnTo>
                  <a:lnTo>
                    <a:pt x="373583" y="1307591"/>
                  </a:lnTo>
                  <a:lnTo>
                    <a:pt x="1138224" y="1307591"/>
                  </a:lnTo>
                  <a:lnTo>
                    <a:pt x="1511808" y="653795"/>
                  </a:lnTo>
                  <a:lnTo>
                    <a:pt x="1138224" y="0"/>
                  </a:lnTo>
                  <a:close/>
                </a:path>
              </a:pathLst>
            </a:custGeom>
            <a:solidFill>
              <a:srgbClr val="BCBC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19906" y="4560570"/>
              <a:ext cx="1511935" cy="1308100"/>
            </a:xfrm>
            <a:custGeom>
              <a:avLst/>
              <a:gdLst/>
              <a:ahLst/>
              <a:cxnLst/>
              <a:rect l="l" t="t" r="r" b="b"/>
              <a:pathLst>
                <a:path w="1511935" h="1308100">
                  <a:moveTo>
                    <a:pt x="0" y="653795"/>
                  </a:moveTo>
                  <a:lnTo>
                    <a:pt x="373583" y="0"/>
                  </a:lnTo>
                  <a:lnTo>
                    <a:pt x="1138224" y="0"/>
                  </a:lnTo>
                  <a:lnTo>
                    <a:pt x="1511808" y="653795"/>
                  </a:lnTo>
                  <a:lnTo>
                    <a:pt x="1138224" y="1307591"/>
                  </a:lnTo>
                  <a:lnTo>
                    <a:pt x="373583" y="1307591"/>
                  </a:lnTo>
                  <a:lnTo>
                    <a:pt x="0" y="65379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188627" y="5040483"/>
            <a:ext cx="772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1800" b="1" spc="-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800" b="1" spc="-1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800" b="1" spc="-1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1800" b="1" spc="-1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800" b="1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415539" y="3744467"/>
            <a:ext cx="1536700" cy="1333500"/>
            <a:chOff x="2415539" y="3744467"/>
            <a:chExt cx="1536700" cy="1333500"/>
          </a:xfrm>
        </p:grpSpPr>
        <p:sp>
          <p:nvSpPr>
            <p:cNvPr id="24" name="object 24"/>
            <p:cNvSpPr/>
            <p:nvPr/>
          </p:nvSpPr>
          <p:spPr>
            <a:xfrm>
              <a:off x="2428493" y="3757421"/>
              <a:ext cx="1510665" cy="1308100"/>
            </a:xfrm>
            <a:custGeom>
              <a:avLst/>
              <a:gdLst/>
              <a:ahLst/>
              <a:cxnLst/>
              <a:rect l="l" t="t" r="r" b="b"/>
              <a:pathLst>
                <a:path w="1510664" h="1308100">
                  <a:moveTo>
                    <a:pt x="1136700" y="0"/>
                  </a:moveTo>
                  <a:lnTo>
                    <a:pt x="373583" y="0"/>
                  </a:lnTo>
                  <a:lnTo>
                    <a:pt x="0" y="653795"/>
                  </a:lnTo>
                  <a:lnTo>
                    <a:pt x="373583" y="1307591"/>
                  </a:lnTo>
                  <a:lnTo>
                    <a:pt x="1136700" y="1307591"/>
                  </a:lnTo>
                  <a:lnTo>
                    <a:pt x="1510284" y="653795"/>
                  </a:lnTo>
                  <a:lnTo>
                    <a:pt x="11367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428493" y="3757421"/>
              <a:ext cx="1510665" cy="1308100"/>
            </a:xfrm>
            <a:custGeom>
              <a:avLst/>
              <a:gdLst/>
              <a:ahLst/>
              <a:cxnLst/>
              <a:rect l="l" t="t" r="r" b="b"/>
              <a:pathLst>
                <a:path w="1510664" h="1308100">
                  <a:moveTo>
                    <a:pt x="0" y="653795"/>
                  </a:moveTo>
                  <a:lnTo>
                    <a:pt x="373583" y="0"/>
                  </a:lnTo>
                  <a:lnTo>
                    <a:pt x="1136700" y="0"/>
                  </a:lnTo>
                  <a:lnTo>
                    <a:pt x="1510284" y="653795"/>
                  </a:lnTo>
                  <a:lnTo>
                    <a:pt x="1136700" y="1307591"/>
                  </a:lnTo>
                  <a:lnTo>
                    <a:pt x="373583" y="1307591"/>
                  </a:lnTo>
                  <a:lnTo>
                    <a:pt x="0" y="65379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2990227" y="4236635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80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800" b="1" spc="-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7141" y="446023"/>
            <a:ext cx="20281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50" dirty="0"/>
              <a:t>r</a:t>
            </a:r>
            <a:r>
              <a:rPr spc="-195" dirty="0"/>
              <a:t>ea</a:t>
            </a:r>
            <a:r>
              <a:rPr spc="-135" dirty="0"/>
              <a:t>t</a:t>
            </a:r>
            <a:r>
              <a:rPr spc="-190" dirty="0"/>
              <a:t>e</a:t>
            </a:r>
            <a:r>
              <a:rPr spc="-285" dirty="0"/>
              <a:t> </a:t>
            </a:r>
            <a:r>
              <a:rPr spc="-565" dirty="0"/>
              <a:t>I</a:t>
            </a:r>
            <a:r>
              <a:rPr spc="-150" dirty="0"/>
              <a:t>n</a:t>
            </a:r>
            <a:r>
              <a:rPr spc="-100" dirty="0"/>
              <a:t>d</a:t>
            </a:r>
            <a:r>
              <a:rPr spc="-215" dirty="0"/>
              <a:t>ex</a:t>
            </a:r>
            <a:endParaRPr spc="-215" dirty="0"/>
          </a:p>
        </p:txBody>
      </p:sp>
      <p:grpSp>
        <p:nvGrpSpPr>
          <p:cNvPr id="3" name="object 3"/>
          <p:cNvGrpSpPr/>
          <p:nvPr/>
        </p:nvGrpSpPr>
        <p:grpSpPr>
          <a:xfrm>
            <a:off x="1481137" y="2967037"/>
            <a:ext cx="6181725" cy="466725"/>
            <a:chOff x="1481137" y="2967037"/>
            <a:chExt cx="6181725" cy="466725"/>
          </a:xfrm>
        </p:grpSpPr>
        <p:sp>
          <p:nvSpPr>
            <p:cNvPr id="4" name="object 4"/>
            <p:cNvSpPr/>
            <p:nvPr/>
          </p:nvSpPr>
          <p:spPr>
            <a:xfrm>
              <a:off x="1485900" y="2971800"/>
              <a:ext cx="6172200" cy="457200"/>
            </a:xfrm>
            <a:custGeom>
              <a:avLst/>
              <a:gdLst/>
              <a:ahLst/>
              <a:cxnLst/>
              <a:rect l="l" t="t" r="r" b="b"/>
              <a:pathLst>
                <a:path w="6172200" h="457200">
                  <a:moveTo>
                    <a:pt x="6172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172200" y="457200"/>
                  </a:lnTo>
                  <a:lnTo>
                    <a:pt x="61722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85900" y="2971800"/>
              <a:ext cx="6172200" cy="457200"/>
            </a:xfrm>
            <a:custGeom>
              <a:avLst/>
              <a:gdLst/>
              <a:ahLst/>
              <a:cxnLst/>
              <a:rect l="l" t="t" r="r" b="b"/>
              <a:pathLst>
                <a:path w="6172200" h="457200">
                  <a:moveTo>
                    <a:pt x="0" y="0"/>
                  </a:moveTo>
                  <a:lnTo>
                    <a:pt x="6172200" y="0"/>
                  </a:lnTo>
                  <a:lnTo>
                    <a:pt x="61722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564639" y="2991103"/>
            <a:ext cx="4162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db.</a:t>
            </a:r>
            <a:r>
              <a:rPr sz="1800" i="1" spc="-5" dirty="0">
                <a:latin typeface="Consolas" panose="020B0609020204030204"/>
                <a:cs typeface="Consolas" panose="020B0609020204030204"/>
              </a:rPr>
              <a:t>foo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.ensureIndex(</a:t>
            </a:r>
            <a:r>
              <a:rPr sz="1800" i="1" spc="-5" dirty="0">
                <a:latin typeface="Consolas" panose="020B0609020204030204"/>
                <a:cs typeface="Consolas" panose="020B0609020204030204"/>
              </a:rPr>
              <a:t>keys,</a:t>
            </a:r>
            <a:r>
              <a:rPr sz="1800" i="1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i="1" spc="-5" dirty="0">
                <a:latin typeface="Consolas" panose="020B0609020204030204"/>
                <a:cs typeface="Consolas" panose="020B0609020204030204"/>
              </a:rPr>
              <a:t>options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)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255844" y="3259040"/>
            <a:ext cx="1668145" cy="2546350"/>
            <a:chOff x="5255844" y="3259040"/>
            <a:chExt cx="1668145" cy="2546350"/>
          </a:xfrm>
        </p:grpSpPr>
        <p:sp>
          <p:nvSpPr>
            <p:cNvPr id="8" name="object 8"/>
            <p:cNvSpPr/>
            <p:nvPr/>
          </p:nvSpPr>
          <p:spPr>
            <a:xfrm>
              <a:off x="5268861" y="3272058"/>
              <a:ext cx="1642110" cy="2520315"/>
            </a:xfrm>
            <a:custGeom>
              <a:avLst/>
              <a:gdLst/>
              <a:ahLst/>
              <a:cxnLst/>
              <a:rect l="l" t="t" r="r" b="b"/>
              <a:pathLst>
                <a:path w="1642109" h="2520315">
                  <a:moveTo>
                    <a:pt x="0" y="0"/>
                  </a:moveTo>
                  <a:lnTo>
                    <a:pt x="328536" y="310108"/>
                  </a:lnTo>
                  <a:lnTo>
                    <a:pt x="281327" y="314340"/>
                  </a:lnTo>
                  <a:lnTo>
                    <a:pt x="236895" y="326540"/>
                  </a:lnTo>
                  <a:lnTo>
                    <a:pt x="195980" y="345966"/>
                  </a:lnTo>
                  <a:lnTo>
                    <a:pt x="159324" y="371878"/>
                  </a:lnTo>
                  <a:lnTo>
                    <a:pt x="127670" y="403532"/>
                  </a:lnTo>
                  <a:lnTo>
                    <a:pt x="101758" y="440188"/>
                  </a:lnTo>
                  <a:lnTo>
                    <a:pt x="82331" y="481103"/>
                  </a:lnTo>
                  <a:lnTo>
                    <a:pt x="70131" y="525536"/>
                  </a:lnTo>
                  <a:lnTo>
                    <a:pt x="65900" y="572744"/>
                  </a:lnTo>
                  <a:lnTo>
                    <a:pt x="65900" y="2257259"/>
                  </a:lnTo>
                  <a:lnTo>
                    <a:pt x="70131" y="2304472"/>
                  </a:lnTo>
                  <a:lnTo>
                    <a:pt x="82331" y="2348907"/>
                  </a:lnTo>
                  <a:lnTo>
                    <a:pt x="101758" y="2389824"/>
                  </a:lnTo>
                  <a:lnTo>
                    <a:pt x="127670" y="2426482"/>
                  </a:lnTo>
                  <a:lnTo>
                    <a:pt x="159324" y="2458137"/>
                  </a:lnTo>
                  <a:lnTo>
                    <a:pt x="195980" y="2484049"/>
                  </a:lnTo>
                  <a:lnTo>
                    <a:pt x="236895" y="2503476"/>
                  </a:lnTo>
                  <a:lnTo>
                    <a:pt x="281327" y="2515677"/>
                  </a:lnTo>
                  <a:lnTo>
                    <a:pt x="328536" y="2519908"/>
                  </a:lnTo>
                  <a:lnTo>
                    <a:pt x="1379080" y="2519908"/>
                  </a:lnTo>
                  <a:lnTo>
                    <a:pt x="1426288" y="2515677"/>
                  </a:lnTo>
                  <a:lnTo>
                    <a:pt x="1470721" y="2503476"/>
                  </a:lnTo>
                  <a:lnTo>
                    <a:pt x="1511636" y="2484049"/>
                  </a:lnTo>
                  <a:lnTo>
                    <a:pt x="1548292" y="2458137"/>
                  </a:lnTo>
                  <a:lnTo>
                    <a:pt x="1579946" y="2426482"/>
                  </a:lnTo>
                  <a:lnTo>
                    <a:pt x="1605858" y="2389824"/>
                  </a:lnTo>
                  <a:lnTo>
                    <a:pt x="1625284" y="2348907"/>
                  </a:lnTo>
                  <a:lnTo>
                    <a:pt x="1637484" y="2304472"/>
                  </a:lnTo>
                  <a:lnTo>
                    <a:pt x="1641716" y="2257259"/>
                  </a:lnTo>
                  <a:lnTo>
                    <a:pt x="1641716" y="572744"/>
                  </a:lnTo>
                  <a:lnTo>
                    <a:pt x="1637484" y="525536"/>
                  </a:lnTo>
                  <a:lnTo>
                    <a:pt x="1625284" y="481103"/>
                  </a:lnTo>
                  <a:lnTo>
                    <a:pt x="1605858" y="440188"/>
                  </a:lnTo>
                  <a:lnTo>
                    <a:pt x="1579946" y="403532"/>
                  </a:lnTo>
                  <a:lnTo>
                    <a:pt x="1548292" y="371878"/>
                  </a:lnTo>
                  <a:lnTo>
                    <a:pt x="1511636" y="345966"/>
                  </a:lnTo>
                  <a:lnTo>
                    <a:pt x="1470721" y="326540"/>
                  </a:lnTo>
                  <a:lnTo>
                    <a:pt x="1426288" y="314340"/>
                  </a:lnTo>
                  <a:lnTo>
                    <a:pt x="1379080" y="310108"/>
                  </a:lnTo>
                  <a:lnTo>
                    <a:pt x="722490" y="310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268861" y="3272058"/>
              <a:ext cx="1642110" cy="2520315"/>
            </a:xfrm>
            <a:custGeom>
              <a:avLst/>
              <a:gdLst/>
              <a:ahLst/>
              <a:cxnLst/>
              <a:rect l="l" t="t" r="r" b="b"/>
              <a:pathLst>
                <a:path w="1642109" h="2520315">
                  <a:moveTo>
                    <a:pt x="65900" y="572744"/>
                  </a:moveTo>
                  <a:lnTo>
                    <a:pt x="70131" y="525536"/>
                  </a:lnTo>
                  <a:lnTo>
                    <a:pt x="82331" y="481103"/>
                  </a:lnTo>
                  <a:lnTo>
                    <a:pt x="101758" y="440188"/>
                  </a:lnTo>
                  <a:lnTo>
                    <a:pt x="127670" y="403532"/>
                  </a:lnTo>
                  <a:lnTo>
                    <a:pt x="159324" y="371878"/>
                  </a:lnTo>
                  <a:lnTo>
                    <a:pt x="195980" y="345966"/>
                  </a:lnTo>
                  <a:lnTo>
                    <a:pt x="236895" y="326540"/>
                  </a:lnTo>
                  <a:lnTo>
                    <a:pt x="281327" y="314340"/>
                  </a:lnTo>
                  <a:lnTo>
                    <a:pt x="328536" y="310108"/>
                  </a:lnTo>
                  <a:lnTo>
                    <a:pt x="0" y="0"/>
                  </a:lnTo>
                  <a:lnTo>
                    <a:pt x="722490" y="310108"/>
                  </a:lnTo>
                  <a:lnTo>
                    <a:pt x="1379080" y="310108"/>
                  </a:lnTo>
                  <a:lnTo>
                    <a:pt x="1426288" y="314340"/>
                  </a:lnTo>
                  <a:lnTo>
                    <a:pt x="1470721" y="326540"/>
                  </a:lnTo>
                  <a:lnTo>
                    <a:pt x="1511636" y="345966"/>
                  </a:lnTo>
                  <a:lnTo>
                    <a:pt x="1548292" y="371878"/>
                  </a:lnTo>
                  <a:lnTo>
                    <a:pt x="1579946" y="403532"/>
                  </a:lnTo>
                  <a:lnTo>
                    <a:pt x="1605858" y="440188"/>
                  </a:lnTo>
                  <a:lnTo>
                    <a:pt x="1625284" y="481103"/>
                  </a:lnTo>
                  <a:lnTo>
                    <a:pt x="1637484" y="525536"/>
                  </a:lnTo>
                  <a:lnTo>
                    <a:pt x="1641716" y="572744"/>
                  </a:lnTo>
                  <a:lnTo>
                    <a:pt x="1641716" y="678408"/>
                  </a:lnTo>
                  <a:lnTo>
                    <a:pt x="1641716" y="1230858"/>
                  </a:lnTo>
                  <a:lnTo>
                    <a:pt x="1641716" y="2257259"/>
                  </a:lnTo>
                  <a:lnTo>
                    <a:pt x="1637484" y="2304472"/>
                  </a:lnTo>
                  <a:lnTo>
                    <a:pt x="1625284" y="2348907"/>
                  </a:lnTo>
                  <a:lnTo>
                    <a:pt x="1605858" y="2389824"/>
                  </a:lnTo>
                  <a:lnTo>
                    <a:pt x="1579946" y="2426482"/>
                  </a:lnTo>
                  <a:lnTo>
                    <a:pt x="1548292" y="2458137"/>
                  </a:lnTo>
                  <a:lnTo>
                    <a:pt x="1511636" y="2484049"/>
                  </a:lnTo>
                  <a:lnTo>
                    <a:pt x="1470721" y="2503476"/>
                  </a:lnTo>
                  <a:lnTo>
                    <a:pt x="1426288" y="2515677"/>
                  </a:lnTo>
                  <a:lnTo>
                    <a:pt x="1379080" y="2519908"/>
                  </a:lnTo>
                  <a:lnTo>
                    <a:pt x="722490" y="2519908"/>
                  </a:lnTo>
                  <a:lnTo>
                    <a:pt x="328536" y="2519908"/>
                  </a:lnTo>
                  <a:lnTo>
                    <a:pt x="281327" y="2515677"/>
                  </a:lnTo>
                  <a:lnTo>
                    <a:pt x="236895" y="2503476"/>
                  </a:lnTo>
                  <a:lnTo>
                    <a:pt x="195980" y="2484049"/>
                  </a:lnTo>
                  <a:lnTo>
                    <a:pt x="159324" y="2458137"/>
                  </a:lnTo>
                  <a:lnTo>
                    <a:pt x="127670" y="2426482"/>
                  </a:lnTo>
                  <a:lnTo>
                    <a:pt x="101758" y="2389824"/>
                  </a:lnTo>
                  <a:lnTo>
                    <a:pt x="82331" y="2348907"/>
                  </a:lnTo>
                  <a:lnTo>
                    <a:pt x="70131" y="2304472"/>
                  </a:lnTo>
                  <a:lnTo>
                    <a:pt x="65900" y="2257259"/>
                  </a:lnTo>
                  <a:lnTo>
                    <a:pt x="65900" y="1230858"/>
                  </a:lnTo>
                  <a:lnTo>
                    <a:pt x="65900" y="678408"/>
                  </a:lnTo>
                  <a:lnTo>
                    <a:pt x="65900" y="572744"/>
                  </a:lnTo>
                  <a:close/>
                </a:path>
              </a:pathLst>
            </a:custGeom>
            <a:ln w="25908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489653" y="3579367"/>
            <a:ext cx="111633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-229" dirty="0">
                <a:latin typeface="Arial" panose="020B0604020202020204"/>
                <a:cs typeface="Arial" panose="020B0604020202020204"/>
              </a:rPr>
              <a:t>Name? </a:t>
            </a:r>
            <a:r>
              <a:rPr sz="2000" b="1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200" dirty="0">
                <a:latin typeface="Arial" panose="020B0604020202020204"/>
                <a:cs typeface="Arial" panose="020B0604020202020204"/>
              </a:rPr>
              <a:t>B</a:t>
            </a:r>
            <a:r>
              <a:rPr sz="2000" b="1" spc="-275" dirty="0">
                <a:latin typeface="Arial" panose="020B0604020202020204"/>
                <a:cs typeface="Arial" panose="020B0604020202020204"/>
              </a:rPr>
              <a:t>u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il</a:t>
            </a:r>
            <a:r>
              <a:rPr sz="2000" b="1" spc="-180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260" dirty="0">
                <a:latin typeface="Arial" panose="020B0604020202020204"/>
                <a:cs typeface="Arial" panose="020B0604020202020204"/>
              </a:rPr>
              <a:t>n</a:t>
            </a:r>
            <a:r>
              <a:rPr sz="2000" b="1" spc="-245" dirty="0">
                <a:latin typeface="Arial" panose="020B0604020202020204"/>
                <a:cs typeface="Arial" panose="020B0604020202020204"/>
              </a:rPr>
              <a:t>o</a:t>
            </a:r>
            <a:r>
              <a:rPr sz="2000" b="1" spc="-300" dirty="0">
                <a:latin typeface="Arial" panose="020B0604020202020204"/>
                <a:cs typeface="Arial" panose="020B0604020202020204"/>
              </a:rPr>
              <a:t>w</a:t>
            </a:r>
            <a:r>
              <a:rPr sz="2000" b="1" spc="-190" dirty="0">
                <a:latin typeface="Arial" panose="020B0604020202020204"/>
                <a:cs typeface="Arial" panose="020B0604020202020204"/>
              </a:rPr>
              <a:t>?  </a:t>
            </a:r>
            <a:r>
              <a:rPr sz="2000" b="1" spc="-220" dirty="0">
                <a:latin typeface="Arial" panose="020B0604020202020204"/>
                <a:cs typeface="Arial" panose="020B0604020202020204"/>
              </a:rPr>
              <a:t>Unique </a:t>
            </a:r>
            <a:r>
              <a:rPr sz="2000" b="1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55" dirty="0">
                <a:latin typeface="Arial" panose="020B0604020202020204"/>
                <a:cs typeface="Arial" panose="020B0604020202020204"/>
              </a:rPr>
              <a:t>Sparse?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000" b="1" spc="-275" dirty="0">
                <a:latin typeface="Arial" panose="020B0604020202020204"/>
                <a:cs typeface="Arial" panose="020B0604020202020204"/>
              </a:rPr>
              <a:t>TTL?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000" b="1" spc="-240" dirty="0">
                <a:latin typeface="Arial" panose="020B0604020202020204"/>
                <a:cs typeface="Arial" panose="020B0604020202020204"/>
              </a:rPr>
              <a:t>Language?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57649" y="1054548"/>
            <a:ext cx="2487930" cy="1964689"/>
            <a:chOff x="4257649" y="1054548"/>
            <a:chExt cx="2487930" cy="1964689"/>
          </a:xfrm>
        </p:grpSpPr>
        <p:sp>
          <p:nvSpPr>
            <p:cNvPr id="12" name="object 12"/>
            <p:cNvSpPr/>
            <p:nvPr/>
          </p:nvSpPr>
          <p:spPr>
            <a:xfrm>
              <a:off x="4270666" y="1067565"/>
              <a:ext cx="2461895" cy="1938655"/>
            </a:xfrm>
            <a:custGeom>
              <a:avLst/>
              <a:gdLst/>
              <a:ahLst/>
              <a:cxnLst/>
              <a:rect l="l" t="t" r="r" b="b"/>
              <a:pathLst>
                <a:path w="2461895" h="1938655">
                  <a:moveTo>
                    <a:pt x="1305902" y="1347216"/>
                  </a:moveTo>
                  <a:lnTo>
                    <a:pt x="810602" y="1347216"/>
                  </a:lnTo>
                  <a:lnTo>
                    <a:pt x="0" y="1938223"/>
                  </a:lnTo>
                  <a:lnTo>
                    <a:pt x="1305902" y="1347216"/>
                  </a:lnTo>
                  <a:close/>
                </a:path>
                <a:path w="2461895" h="1938655">
                  <a:moveTo>
                    <a:pt x="2237066" y="0"/>
                  </a:moveTo>
                  <a:lnTo>
                    <a:pt x="704938" y="0"/>
                  </a:lnTo>
                  <a:lnTo>
                    <a:pt x="659688" y="4561"/>
                  </a:lnTo>
                  <a:lnTo>
                    <a:pt x="617541" y="17644"/>
                  </a:lnTo>
                  <a:lnTo>
                    <a:pt x="579400" y="38345"/>
                  </a:lnTo>
                  <a:lnTo>
                    <a:pt x="546169" y="65762"/>
                  </a:lnTo>
                  <a:lnTo>
                    <a:pt x="518751" y="98992"/>
                  </a:lnTo>
                  <a:lnTo>
                    <a:pt x="498048" y="137133"/>
                  </a:lnTo>
                  <a:lnTo>
                    <a:pt x="484964" y="179281"/>
                  </a:lnTo>
                  <a:lnTo>
                    <a:pt x="480402" y="224536"/>
                  </a:lnTo>
                  <a:lnTo>
                    <a:pt x="480404" y="1122680"/>
                  </a:lnTo>
                  <a:lnTo>
                    <a:pt x="484964" y="1167921"/>
                  </a:lnTo>
                  <a:lnTo>
                    <a:pt x="498048" y="1210072"/>
                  </a:lnTo>
                  <a:lnTo>
                    <a:pt x="518751" y="1248214"/>
                  </a:lnTo>
                  <a:lnTo>
                    <a:pt x="546169" y="1281447"/>
                  </a:lnTo>
                  <a:lnTo>
                    <a:pt x="579400" y="1308866"/>
                  </a:lnTo>
                  <a:lnTo>
                    <a:pt x="617541" y="1329569"/>
                  </a:lnTo>
                  <a:lnTo>
                    <a:pt x="659688" y="1342653"/>
                  </a:lnTo>
                  <a:lnTo>
                    <a:pt x="704938" y="1347216"/>
                  </a:lnTo>
                  <a:lnTo>
                    <a:pt x="2237066" y="1347216"/>
                  </a:lnTo>
                  <a:lnTo>
                    <a:pt x="2282317" y="1342653"/>
                  </a:lnTo>
                  <a:lnTo>
                    <a:pt x="2324464" y="1329569"/>
                  </a:lnTo>
                  <a:lnTo>
                    <a:pt x="2362604" y="1308866"/>
                  </a:lnTo>
                  <a:lnTo>
                    <a:pt x="2395835" y="1281447"/>
                  </a:lnTo>
                  <a:lnTo>
                    <a:pt x="2423254" y="1248214"/>
                  </a:lnTo>
                  <a:lnTo>
                    <a:pt x="2443957" y="1210072"/>
                  </a:lnTo>
                  <a:lnTo>
                    <a:pt x="2457040" y="1167921"/>
                  </a:lnTo>
                  <a:lnTo>
                    <a:pt x="2461601" y="1122680"/>
                  </a:lnTo>
                  <a:lnTo>
                    <a:pt x="2461602" y="224536"/>
                  </a:lnTo>
                  <a:lnTo>
                    <a:pt x="2457040" y="179281"/>
                  </a:lnTo>
                  <a:lnTo>
                    <a:pt x="2443957" y="137133"/>
                  </a:lnTo>
                  <a:lnTo>
                    <a:pt x="2423254" y="98992"/>
                  </a:lnTo>
                  <a:lnTo>
                    <a:pt x="2395835" y="65762"/>
                  </a:lnTo>
                  <a:lnTo>
                    <a:pt x="2362604" y="38345"/>
                  </a:lnTo>
                  <a:lnTo>
                    <a:pt x="2324464" y="17644"/>
                  </a:lnTo>
                  <a:lnTo>
                    <a:pt x="2282317" y="4561"/>
                  </a:lnTo>
                  <a:lnTo>
                    <a:pt x="22370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270666" y="1067565"/>
              <a:ext cx="2461895" cy="1938655"/>
            </a:xfrm>
            <a:custGeom>
              <a:avLst/>
              <a:gdLst/>
              <a:ahLst/>
              <a:cxnLst/>
              <a:rect l="l" t="t" r="r" b="b"/>
              <a:pathLst>
                <a:path w="2461895" h="1938655">
                  <a:moveTo>
                    <a:pt x="480402" y="224536"/>
                  </a:moveTo>
                  <a:lnTo>
                    <a:pt x="484964" y="179281"/>
                  </a:lnTo>
                  <a:lnTo>
                    <a:pt x="498048" y="137133"/>
                  </a:lnTo>
                  <a:lnTo>
                    <a:pt x="518751" y="98992"/>
                  </a:lnTo>
                  <a:lnTo>
                    <a:pt x="546169" y="65762"/>
                  </a:lnTo>
                  <a:lnTo>
                    <a:pt x="579400" y="38345"/>
                  </a:lnTo>
                  <a:lnTo>
                    <a:pt x="617541" y="17644"/>
                  </a:lnTo>
                  <a:lnTo>
                    <a:pt x="659688" y="4561"/>
                  </a:lnTo>
                  <a:lnTo>
                    <a:pt x="704938" y="0"/>
                  </a:lnTo>
                  <a:lnTo>
                    <a:pt x="810602" y="0"/>
                  </a:lnTo>
                  <a:lnTo>
                    <a:pt x="1305902" y="0"/>
                  </a:lnTo>
                  <a:lnTo>
                    <a:pt x="2237066" y="0"/>
                  </a:lnTo>
                  <a:lnTo>
                    <a:pt x="2282317" y="4561"/>
                  </a:lnTo>
                  <a:lnTo>
                    <a:pt x="2324464" y="17644"/>
                  </a:lnTo>
                  <a:lnTo>
                    <a:pt x="2362604" y="38345"/>
                  </a:lnTo>
                  <a:lnTo>
                    <a:pt x="2395835" y="65762"/>
                  </a:lnTo>
                  <a:lnTo>
                    <a:pt x="2423254" y="98992"/>
                  </a:lnTo>
                  <a:lnTo>
                    <a:pt x="2443957" y="137133"/>
                  </a:lnTo>
                  <a:lnTo>
                    <a:pt x="2457040" y="179281"/>
                  </a:lnTo>
                  <a:lnTo>
                    <a:pt x="2461602" y="224536"/>
                  </a:lnTo>
                  <a:lnTo>
                    <a:pt x="2461602" y="785876"/>
                  </a:lnTo>
                  <a:lnTo>
                    <a:pt x="2461602" y="1122680"/>
                  </a:lnTo>
                  <a:lnTo>
                    <a:pt x="2457040" y="1167921"/>
                  </a:lnTo>
                  <a:lnTo>
                    <a:pt x="2443957" y="1210072"/>
                  </a:lnTo>
                  <a:lnTo>
                    <a:pt x="2423254" y="1248214"/>
                  </a:lnTo>
                  <a:lnTo>
                    <a:pt x="2395835" y="1281447"/>
                  </a:lnTo>
                  <a:lnTo>
                    <a:pt x="2362604" y="1308866"/>
                  </a:lnTo>
                  <a:lnTo>
                    <a:pt x="2324464" y="1329569"/>
                  </a:lnTo>
                  <a:lnTo>
                    <a:pt x="2282317" y="1342653"/>
                  </a:lnTo>
                  <a:lnTo>
                    <a:pt x="2237066" y="1347216"/>
                  </a:lnTo>
                  <a:lnTo>
                    <a:pt x="1305902" y="1347216"/>
                  </a:lnTo>
                  <a:lnTo>
                    <a:pt x="0" y="1938223"/>
                  </a:lnTo>
                  <a:lnTo>
                    <a:pt x="810602" y="1347216"/>
                  </a:lnTo>
                  <a:lnTo>
                    <a:pt x="704938" y="1347216"/>
                  </a:lnTo>
                  <a:lnTo>
                    <a:pt x="659688" y="1342653"/>
                  </a:lnTo>
                  <a:lnTo>
                    <a:pt x="617541" y="1329569"/>
                  </a:lnTo>
                  <a:lnTo>
                    <a:pt x="579400" y="1308866"/>
                  </a:lnTo>
                  <a:lnTo>
                    <a:pt x="546169" y="1281447"/>
                  </a:lnTo>
                  <a:lnTo>
                    <a:pt x="518751" y="1248214"/>
                  </a:lnTo>
                  <a:lnTo>
                    <a:pt x="498048" y="1210072"/>
                  </a:lnTo>
                  <a:lnTo>
                    <a:pt x="484964" y="1167921"/>
                  </a:lnTo>
                  <a:lnTo>
                    <a:pt x="480402" y="1122667"/>
                  </a:lnTo>
                  <a:lnTo>
                    <a:pt x="480402" y="785876"/>
                  </a:lnTo>
                  <a:lnTo>
                    <a:pt x="480402" y="224536"/>
                  </a:lnTo>
                  <a:close/>
                </a:path>
              </a:pathLst>
            </a:custGeom>
            <a:ln w="25908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894693" y="1243021"/>
            <a:ext cx="153416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-310" dirty="0">
                <a:latin typeface="Arial" panose="020B0604020202020204"/>
                <a:cs typeface="Arial" panose="020B0604020202020204"/>
              </a:rPr>
              <a:t>W</a:t>
            </a:r>
            <a:r>
              <a:rPr sz="2000" b="1" spc="-280" dirty="0">
                <a:latin typeface="Arial" panose="020B0604020202020204"/>
                <a:cs typeface="Arial" panose="020B0604020202020204"/>
              </a:rPr>
              <a:t>h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195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70" dirty="0">
                <a:latin typeface="Arial" panose="020B0604020202020204"/>
                <a:cs typeface="Arial" panose="020B0604020202020204"/>
              </a:rPr>
              <a:t>h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25" dirty="0">
                <a:latin typeface="Arial" panose="020B0604020202020204"/>
                <a:cs typeface="Arial" panose="020B0604020202020204"/>
              </a:rPr>
              <a:t>f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180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95" dirty="0">
                <a:latin typeface="Arial" panose="020B0604020202020204"/>
                <a:cs typeface="Arial" panose="020B0604020202020204"/>
              </a:rPr>
              <a:t>l</a:t>
            </a:r>
            <a:r>
              <a:rPr sz="2000" b="1" spc="-215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-150" dirty="0">
                <a:latin typeface="Arial" panose="020B0604020202020204"/>
                <a:cs typeface="Arial" panose="020B0604020202020204"/>
              </a:rPr>
              <a:t>s?  </a:t>
            </a:r>
            <a:r>
              <a:rPr sz="2000" b="1" spc="-90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275" dirty="0">
                <a:latin typeface="Arial" panose="020B0604020202020204"/>
                <a:cs typeface="Arial" panose="020B0604020202020204"/>
              </a:rPr>
              <a:t>n</a:t>
            </a:r>
            <a:r>
              <a:rPr sz="2000" b="1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300" dirty="0">
                <a:latin typeface="Arial" panose="020B0604020202020204"/>
                <a:cs typeface="Arial" panose="020B0604020202020204"/>
              </a:rPr>
              <a:t>w</a:t>
            </a:r>
            <a:r>
              <a:rPr sz="2000" b="1" spc="-60" dirty="0">
                <a:latin typeface="Arial" panose="020B0604020202020204"/>
                <a:cs typeface="Arial" panose="020B0604020202020204"/>
              </a:rPr>
              <a:t>ha</a:t>
            </a:r>
            <a:r>
              <a:rPr sz="2000" b="1" spc="-30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325" dirty="0">
                <a:latin typeface="Arial" panose="020B0604020202020204"/>
                <a:cs typeface="Arial" panose="020B0604020202020204"/>
              </a:rPr>
              <a:t>O</a:t>
            </a:r>
            <a:r>
              <a:rPr sz="2000" b="1" spc="-60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-180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90" dirty="0">
                <a:latin typeface="Arial" panose="020B0604020202020204"/>
                <a:cs typeface="Arial" panose="020B0604020202020204"/>
              </a:rPr>
              <a:t>?  </a:t>
            </a:r>
            <a:r>
              <a:rPr sz="2000" b="1" spc="-225" dirty="0">
                <a:latin typeface="Arial" panose="020B0604020202020204"/>
                <a:cs typeface="Arial" panose="020B0604020202020204"/>
              </a:rPr>
              <a:t>G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15" dirty="0">
                <a:latin typeface="Arial" panose="020B0604020202020204"/>
                <a:cs typeface="Arial" panose="020B0604020202020204"/>
              </a:rPr>
              <a:t>o</a:t>
            </a:r>
            <a:r>
              <a:rPr sz="2000" b="1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120" dirty="0">
                <a:latin typeface="Arial" panose="020B0604020202020204"/>
                <a:cs typeface="Arial" panose="020B0604020202020204"/>
              </a:rPr>
              <a:t>/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385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-50" dirty="0">
                <a:latin typeface="Arial" panose="020B0604020202020204"/>
                <a:cs typeface="Arial" panose="020B0604020202020204"/>
              </a:rPr>
              <a:t>ext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816607" y="3329434"/>
            <a:ext cx="2007235" cy="636270"/>
            <a:chOff x="1816607" y="3329434"/>
            <a:chExt cx="2007235" cy="636270"/>
          </a:xfrm>
        </p:grpSpPr>
        <p:sp>
          <p:nvSpPr>
            <p:cNvPr id="16" name="object 16"/>
            <p:cNvSpPr/>
            <p:nvPr/>
          </p:nvSpPr>
          <p:spPr>
            <a:xfrm>
              <a:off x="1829561" y="3342388"/>
              <a:ext cx="1981200" cy="610235"/>
            </a:xfrm>
            <a:custGeom>
              <a:avLst/>
              <a:gdLst/>
              <a:ahLst/>
              <a:cxnLst/>
              <a:rect l="l" t="t" r="r" b="b"/>
              <a:pathLst>
                <a:path w="1981200" h="610235">
                  <a:moveTo>
                    <a:pt x="1919477" y="239775"/>
                  </a:moveTo>
                  <a:lnTo>
                    <a:pt x="61722" y="239775"/>
                  </a:lnTo>
                  <a:lnTo>
                    <a:pt x="37697" y="244626"/>
                  </a:lnTo>
                  <a:lnTo>
                    <a:pt x="18078" y="257854"/>
                  </a:lnTo>
                  <a:lnTo>
                    <a:pt x="4850" y="277473"/>
                  </a:lnTo>
                  <a:lnTo>
                    <a:pt x="0" y="301497"/>
                  </a:lnTo>
                  <a:lnTo>
                    <a:pt x="0" y="548385"/>
                  </a:lnTo>
                  <a:lnTo>
                    <a:pt x="4850" y="572410"/>
                  </a:lnTo>
                  <a:lnTo>
                    <a:pt x="18078" y="592029"/>
                  </a:lnTo>
                  <a:lnTo>
                    <a:pt x="37697" y="605257"/>
                  </a:lnTo>
                  <a:lnTo>
                    <a:pt x="61722" y="610107"/>
                  </a:lnTo>
                  <a:lnTo>
                    <a:pt x="1919477" y="610107"/>
                  </a:lnTo>
                  <a:lnTo>
                    <a:pt x="1943502" y="605257"/>
                  </a:lnTo>
                  <a:lnTo>
                    <a:pt x="1963121" y="592029"/>
                  </a:lnTo>
                  <a:lnTo>
                    <a:pt x="1976349" y="572410"/>
                  </a:lnTo>
                  <a:lnTo>
                    <a:pt x="1981200" y="548385"/>
                  </a:lnTo>
                  <a:lnTo>
                    <a:pt x="1981200" y="301497"/>
                  </a:lnTo>
                  <a:lnTo>
                    <a:pt x="1976349" y="277473"/>
                  </a:lnTo>
                  <a:lnTo>
                    <a:pt x="1963121" y="257854"/>
                  </a:lnTo>
                  <a:lnTo>
                    <a:pt x="1943502" y="244626"/>
                  </a:lnTo>
                  <a:lnTo>
                    <a:pt x="1919477" y="239775"/>
                  </a:lnTo>
                  <a:close/>
                </a:path>
                <a:path w="1981200" h="610235">
                  <a:moveTo>
                    <a:pt x="213868" y="0"/>
                  </a:moveTo>
                  <a:lnTo>
                    <a:pt x="330200" y="239775"/>
                  </a:lnTo>
                  <a:lnTo>
                    <a:pt x="825500" y="239775"/>
                  </a:lnTo>
                  <a:lnTo>
                    <a:pt x="2138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829561" y="3342388"/>
              <a:ext cx="1981200" cy="610235"/>
            </a:xfrm>
            <a:custGeom>
              <a:avLst/>
              <a:gdLst/>
              <a:ahLst/>
              <a:cxnLst/>
              <a:rect l="l" t="t" r="r" b="b"/>
              <a:pathLst>
                <a:path w="1981200" h="610235">
                  <a:moveTo>
                    <a:pt x="0" y="301497"/>
                  </a:moveTo>
                  <a:lnTo>
                    <a:pt x="4850" y="277473"/>
                  </a:lnTo>
                  <a:lnTo>
                    <a:pt x="18078" y="257854"/>
                  </a:lnTo>
                  <a:lnTo>
                    <a:pt x="37697" y="244626"/>
                  </a:lnTo>
                  <a:lnTo>
                    <a:pt x="61722" y="239775"/>
                  </a:lnTo>
                  <a:lnTo>
                    <a:pt x="330200" y="239775"/>
                  </a:lnTo>
                  <a:lnTo>
                    <a:pt x="213868" y="0"/>
                  </a:lnTo>
                  <a:lnTo>
                    <a:pt x="825500" y="239775"/>
                  </a:lnTo>
                  <a:lnTo>
                    <a:pt x="1919477" y="239775"/>
                  </a:lnTo>
                  <a:lnTo>
                    <a:pt x="1943502" y="244626"/>
                  </a:lnTo>
                  <a:lnTo>
                    <a:pt x="1963121" y="257854"/>
                  </a:lnTo>
                  <a:lnTo>
                    <a:pt x="1976349" y="277473"/>
                  </a:lnTo>
                  <a:lnTo>
                    <a:pt x="1981200" y="301497"/>
                  </a:lnTo>
                  <a:lnTo>
                    <a:pt x="1981200" y="394080"/>
                  </a:lnTo>
                  <a:lnTo>
                    <a:pt x="1981200" y="548385"/>
                  </a:lnTo>
                  <a:lnTo>
                    <a:pt x="1976349" y="572410"/>
                  </a:lnTo>
                  <a:lnTo>
                    <a:pt x="1963121" y="592029"/>
                  </a:lnTo>
                  <a:lnTo>
                    <a:pt x="1943502" y="605257"/>
                  </a:lnTo>
                  <a:lnTo>
                    <a:pt x="1919477" y="610107"/>
                  </a:lnTo>
                  <a:lnTo>
                    <a:pt x="825500" y="610107"/>
                  </a:lnTo>
                  <a:lnTo>
                    <a:pt x="330200" y="610107"/>
                  </a:lnTo>
                  <a:lnTo>
                    <a:pt x="61722" y="610107"/>
                  </a:lnTo>
                  <a:lnTo>
                    <a:pt x="37697" y="605257"/>
                  </a:lnTo>
                  <a:lnTo>
                    <a:pt x="18078" y="592029"/>
                  </a:lnTo>
                  <a:lnTo>
                    <a:pt x="4850" y="572410"/>
                  </a:lnTo>
                  <a:lnTo>
                    <a:pt x="0" y="548385"/>
                  </a:lnTo>
                  <a:lnTo>
                    <a:pt x="0" y="394080"/>
                  </a:lnTo>
                  <a:lnTo>
                    <a:pt x="0" y="301497"/>
                  </a:lnTo>
                  <a:close/>
                </a:path>
              </a:pathLst>
            </a:custGeom>
            <a:ln w="25908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925607" y="3573924"/>
            <a:ext cx="1054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45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54" dirty="0">
                <a:latin typeface="Arial" panose="020B0604020202020204"/>
                <a:cs typeface="Arial" panose="020B0604020202020204"/>
              </a:rPr>
              <a:t>o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l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l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00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265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260" dirty="0">
                <a:latin typeface="Arial" panose="020B0604020202020204"/>
                <a:cs typeface="Arial" panose="020B0604020202020204"/>
              </a:rPr>
              <a:t>on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459" y="446023"/>
            <a:ext cx="1543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Summary</a:t>
            </a:r>
            <a:endParaRPr spc="-21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3440429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0" dirty="0">
                <a:latin typeface="Tahoma" panose="020B0604030504040204"/>
                <a:cs typeface="Tahoma" panose="020B0604030504040204"/>
              </a:rPr>
              <a:t>Ho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em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73708" y="2723388"/>
            <a:ext cx="5953125" cy="2044064"/>
            <a:chOff x="1473708" y="2723388"/>
            <a:chExt cx="5953125" cy="2044064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685542" y="2723388"/>
              <a:ext cx="5678413" cy="179983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3708" y="2740147"/>
              <a:ext cx="5952741" cy="20269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0397" y="2778257"/>
              <a:ext cx="5574789" cy="169620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981961" y="3019805"/>
            <a:ext cx="5080000" cy="1201420"/>
          </a:xfrm>
          <a:prstGeom prst="rect">
            <a:avLst/>
          </a:prstGeom>
          <a:solidFill>
            <a:srgbClr val="F79646"/>
          </a:solidFill>
          <a:ln w="35051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8635"/>
              </a:lnSpc>
            </a:pPr>
            <a:r>
              <a:rPr sz="7200" spc="-70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7200" spc="-16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7200" spc="-22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7200" spc="-6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7200" spc="-22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7200" spc="6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7200" spc="4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7200" spc="-34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7200" spc="-385" dirty="0">
                <a:latin typeface="Trebuchet MS" panose="020B0603020202020204"/>
                <a:cs typeface="Trebuchet MS" panose="020B0603020202020204"/>
              </a:rPr>
              <a:t>x</a:t>
            </a:r>
            <a:r>
              <a:rPr sz="7200" spc="-455" dirty="0">
                <a:latin typeface="Trebuchet MS" panose="020B0603020202020204"/>
                <a:cs typeface="Trebuchet MS" panose="020B0603020202020204"/>
              </a:rPr>
              <a:t>es!</a:t>
            </a:r>
            <a:endParaRPr sz="7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2142" y="446023"/>
            <a:ext cx="1779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Conclusion</a:t>
            </a:r>
            <a:endParaRPr spc="-155" dirty="0"/>
          </a:p>
        </p:txBody>
      </p:sp>
      <p:grpSp>
        <p:nvGrpSpPr>
          <p:cNvPr id="3" name="object 3"/>
          <p:cNvGrpSpPr/>
          <p:nvPr/>
        </p:nvGrpSpPr>
        <p:grpSpPr>
          <a:xfrm>
            <a:off x="445008" y="1359408"/>
            <a:ext cx="8255634" cy="4521835"/>
            <a:chOff x="445008" y="1359408"/>
            <a:chExt cx="8255634" cy="4521835"/>
          </a:xfrm>
        </p:grpSpPr>
        <p:sp>
          <p:nvSpPr>
            <p:cNvPr id="4" name="object 4"/>
            <p:cNvSpPr/>
            <p:nvPr/>
          </p:nvSpPr>
          <p:spPr>
            <a:xfrm>
              <a:off x="457962" y="1372362"/>
              <a:ext cx="2247900" cy="4495800"/>
            </a:xfrm>
            <a:custGeom>
              <a:avLst/>
              <a:gdLst/>
              <a:ahLst/>
              <a:cxnLst/>
              <a:rect l="l" t="t" r="r" b="b"/>
              <a:pathLst>
                <a:path w="2247900" h="4495800">
                  <a:moveTo>
                    <a:pt x="2247900" y="0"/>
                  </a:moveTo>
                  <a:lnTo>
                    <a:pt x="2199651" y="507"/>
                  </a:lnTo>
                  <a:lnTo>
                    <a:pt x="2151650" y="2023"/>
                  </a:lnTo>
                  <a:lnTo>
                    <a:pt x="2103908" y="4537"/>
                  </a:lnTo>
                  <a:lnTo>
                    <a:pt x="2056434" y="8039"/>
                  </a:lnTo>
                  <a:lnTo>
                    <a:pt x="2009238" y="12519"/>
                  </a:lnTo>
                  <a:lnTo>
                    <a:pt x="1962331" y="17967"/>
                  </a:lnTo>
                  <a:lnTo>
                    <a:pt x="1915722" y="24373"/>
                  </a:lnTo>
                  <a:lnTo>
                    <a:pt x="1869423" y="31726"/>
                  </a:lnTo>
                  <a:lnTo>
                    <a:pt x="1823442" y="40016"/>
                  </a:lnTo>
                  <a:lnTo>
                    <a:pt x="1777791" y="49234"/>
                  </a:lnTo>
                  <a:lnTo>
                    <a:pt x="1732478" y="59368"/>
                  </a:lnTo>
                  <a:lnTo>
                    <a:pt x="1687515" y="70410"/>
                  </a:lnTo>
                  <a:lnTo>
                    <a:pt x="1642912" y="82349"/>
                  </a:lnTo>
                  <a:lnTo>
                    <a:pt x="1598678" y="95174"/>
                  </a:lnTo>
                  <a:lnTo>
                    <a:pt x="1554824" y="108876"/>
                  </a:lnTo>
                  <a:lnTo>
                    <a:pt x="1511360" y="123444"/>
                  </a:lnTo>
                  <a:lnTo>
                    <a:pt x="1468296" y="138868"/>
                  </a:lnTo>
                  <a:lnTo>
                    <a:pt x="1425642" y="155139"/>
                  </a:lnTo>
                  <a:lnTo>
                    <a:pt x="1383409" y="172245"/>
                  </a:lnTo>
                  <a:lnTo>
                    <a:pt x="1341606" y="190178"/>
                  </a:lnTo>
                  <a:lnTo>
                    <a:pt x="1300244" y="208926"/>
                  </a:lnTo>
                  <a:lnTo>
                    <a:pt x="1259332" y="228480"/>
                  </a:lnTo>
                  <a:lnTo>
                    <a:pt x="1218882" y="248829"/>
                  </a:lnTo>
                  <a:lnTo>
                    <a:pt x="1178902" y="269963"/>
                  </a:lnTo>
                  <a:lnTo>
                    <a:pt x="1139404" y="291873"/>
                  </a:lnTo>
                  <a:lnTo>
                    <a:pt x="1100396" y="314547"/>
                  </a:lnTo>
                  <a:lnTo>
                    <a:pt x="1061891" y="337977"/>
                  </a:lnTo>
                  <a:lnTo>
                    <a:pt x="1023897" y="362151"/>
                  </a:lnTo>
                  <a:lnTo>
                    <a:pt x="986424" y="387060"/>
                  </a:lnTo>
                  <a:lnTo>
                    <a:pt x="949484" y="412694"/>
                  </a:lnTo>
                  <a:lnTo>
                    <a:pt x="913085" y="439041"/>
                  </a:lnTo>
                  <a:lnTo>
                    <a:pt x="877239" y="466093"/>
                  </a:lnTo>
                  <a:lnTo>
                    <a:pt x="841955" y="493839"/>
                  </a:lnTo>
                  <a:lnTo>
                    <a:pt x="807243" y="522269"/>
                  </a:lnTo>
                  <a:lnTo>
                    <a:pt x="773114" y="551373"/>
                  </a:lnTo>
                  <a:lnTo>
                    <a:pt x="739578" y="581141"/>
                  </a:lnTo>
                  <a:lnTo>
                    <a:pt x="706644" y="611562"/>
                  </a:lnTo>
                  <a:lnTo>
                    <a:pt x="674323" y="642626"/>
                  </a:lnTo>
                  <a:lnTo>
                    <a:pt x="642626" y="674323"/>
                  </a:lnTo>
                  <a:lnTo>
                    <a:pt x="611562" y="706644"/>
                  </a:lnTo>
                  <a:lnTo>
                    <a:pt x="581141" y="739578"/>
                  </a:lnTo>
                  <a:lnTo>
                    <a:pt x="551373" y="773114"/>
                  </a:lnTo>
                  <a:lnTo>
                    <a:pt x="522269" y="807243"/>
                  </a:lnTo>
                  <a:lnTo>
                    <a:pt x="493839" y="841955"/>
                  </a:lnTo>
                  <a:lnTo>
                    <a:pt x="466093" y="877239"/>
                  </a:lnTo>
                  <a:lnTo>
                    <a:pt x="439041" y="913085"/>
                  </a:lnTo>
                  <a:lnTo>
                    <a:pt x="412694" y="949484"/>
                  </a:lnTo>
                  <a:lnTo>
                    <a:pt x="387060" y="986424"/>
                  </a:lnTo>
                  <a:lnTo>
                    <a:pt x="362151" y="1023897"/>
                  </a:lnTo>
                  <a:lnTo>
                    <a:pt x="337977" y="1061891"/>
                  </a:lnTo>
                  <a:lnTo>
                    <a:pt x="314547" y="1100396"/>
                  </a:lnTo>
                  <a:lnTo>
                    <a:pt x="291873" y="1139404"/>
                  </a:lnTo>
                  <a:lnTo>
                    <a:pt x="269963" y="1178902"/>
                  </a:lnTo>
                  <a:lnTo>
                    <a:pt x="248829" y="1218882"/>
                  </a:lnTo>
                  <a:lnTo>
                    <a:pt x="228480" y="1259332"/>
                  </a:lnTo>
                  <a:lnTo>
                    <a:pt x="208926" y="1300244"/>
                  </a:lnTo>
                  <a:lnTo>
                    <a:pt x="190178" y="1341606"/>
                  </a:lnTo>
                  <a:lnTo>
                    <a:pt x="172245" y="1383409"/>
                  </a:lnTo>
                  <a:lnTo>
                    <a:pt x="155139" y="1425642"/>
                  </a:lnTo>
                  <a:lnTo>
                    <a:pt x="138868" y="1468296"/>
                  </a:lnTo>
                  <a:lnTo>
                    <a:pt x="123444" y="1511360"/>
                  </a:lnTo>
                  <a:lnTo>
                    <a:pt x="108876" y="1554824"/>
                  </a:lnTo>
                  <a:lnTo>
                    <a:pt x="95174" y="1598678"/>
                  </a:lnTo>
                  <a:lnTo>
                    <a:pt x="82349" y="1642912"/>
                  </a:lnTo>
                  <a:lnTo>
                    <a:pt x="70410" y="1687515"/>
                  </a:lnTo>
                  <a:lnTo>
                    <a:pt x="59368" y="1732478"/>
                  </a:lnTo>
                  <a:lnTo>
                    <a:pt x="49234" y="1777791"/>
                  </a:lnTo>
                  <a:lnTo>
                    <a:pt x="40016" y="1823442"/>
                  </a:lnTo>
                  <a:lnTo>
                    <a:pt x="31726" y="1869423"/>
                  </a:lnTo>
                  <a:lnTo>
                    <a:pt x="24373" y="1915722"/>
                  </a:lnTo>
                  <a:lnTo>
                    <a:pt x="17967" y="1962331"/>
                  </a:lnTo>
                  <a:lnTo>
                    <a:pt x="12519" y="2009238"/>
                  </a:lnTo>
                  <a:lnTo>
                    <a:pt x="8039" y="2056434"/>
                  </a:lnTo>
                  <a:lnTo>
                    <a:pt x="4537" y="2103908"/>
                  </a:lnTo>
                  <a:lnTo>
                    <a:pt x="2023" y="2151650"/>
                  </a:lnTo>
                  <a:lnTo>
                    <a:pt x="507" y="2199651"/>
                  </a:lnTo>
                  <a:lnTo>
                    <a:pt x="0" y="2247900"/>
                  </a:lnTo>
                  <a:lnTo>
                    <a:pt x="507" y="2296148"/>
                  </a:lnTo>
                  <a:lnTo>
                    <a:pt x="2023" y="2344149"/>
                  </a:lnTo>
                  <a:lnTo>
                    <a:pt x="4537" y="2391891"/>
                  </a:lnTo>
                  <a:lnTo>
                    <a:pt x="8039" y="2439365"/>
                  </a:lnTo>
                  <a:lnTo>
                    <a:pt x="12519" y="2486561"/>
                  </a:lnTo>
                  <a:lnTo>
                    <a:pt x="17967" y="2533468"/>
                  </a:lnTo>
                  <a:lnTo>
                    <a:pt x="24373" y="2580077"/>
                  </a:lnTo>
                  <a:lnTo>
                    <a:pt x="31726" y="2626376"/>
                  </a:lnTo>
                  <a:lnTo>
                    <a:pt x="40016" y="2672357"/>
                  </a:lnTo>
                  <a:lnTo>
                    <a:pt x="49234" y="2718008"/>
                  </a:lnTo>
                  <a:lnTo>
                    <a:pt x="59368" y="2763321"/>
                  </a:lnTo>
                  <a:lnTo>
                    <a:pt x="70410" y="2808284"/>
                  </a:lnTo>
                  <a:lnTo>
                    <a:pt x="82349" y="2852887"/>
                  </a:lnTo>
                  <a:lnTo>
                    <a:pt x="95174" y="2897121"/>
                  </a:lnTo>
                  <a:lnTo>
                    <a:pt x="108876" y="2940975"/>
                  </a:lnTo>
                  <a:lnTo>
                    <a:pt x="123444" y="2984439"/>
                  </a:lnTo>
                  <a:lnTo>
                    <a:pt x="138868" y="3027503"/>
                  </a:lnTo>
                  <a:lnTo>
                    <a:pt x="155139" y="3070157"/>
                  </a:lnTo>
                  <a:lnTo>
                    <a:pt x="172245" y="3112390"/>
                  </a:lnTo>
                  <a:lnTo>
                    <a:pt x="190178" y="3154193"/>
                  </a:lnTo>
                  <a:lnTo>
                    <a:pt x="208926" y="3195555"/>
                  </a:lnTo>
                  <a:lnTo>
                    <a:pt x="228480" y="3236467"/>
                  </a:lnTo>
                  <a:lnTo>
                    <a:pt x="248829" y="3276917"/>
                  </a:lnTo>
                  <a:lnTo>
                    <a:pt x="269963" y="3316897"/>
                  </a:lnTo>
                  <a:lnTo>
                    <a:pt x="291873" y="3356395"/>
                  </a:lnTo>
                  <a:lnTo>
                    <a:pt x="314547" y="3395403"/>
                  </a:lnTo>
                  <a:lnTo>
                    <a:pt x="337977" y="3433908"/>
                  </a:lnTo>
                  <a:lnTo>
                    <a:pt x="362151" y="3471902"/>
                  </a:lnTo>
                  <a:lnTo>
                    <a:pt x="387060" y="3509375"/>
                  </a:lnTo>
                  <a:lnTo>
                    <a:pt x="412694" y="3546315"/>
                  </a:lnTo>
                  <a:lnTo>
                    <a:pt x="439041" y="3582714"/>
                  </a:lnTo>
                  <a:lnTo>
                    <a:pt x="466093" y="3618560"/>
                  </a:lnTo>
                  <a:lnTo>
                    <a:pt x="493839" y="3653844"/>
                  </a:lnTo>
                  <a:lnTo>
                    <a:pt x="522269" y="3688556"/>
                  </a:lnTo>
                  <a:lnTo>
                    <a:pt x="551373" y="3722685"/>
                  </a:lnTo>
                  <a:lnTo>
                    <a:pt x="581141" y="3756221"/>
                  </a:lnTo>
                  <a:lnTo>
                    <a:pt x="611562" y="3789155"/>
                  </a:lnTo>
                  <a:lnTo>
                    <a:pt x="642626" y="3821476"/>
                  </a:lnTo>
                  <a:lnTo>
                    <a:pt x="674323" y="3853173"/>
                  </a:lnTo>
                  <a:lnTo>
                    <a:pt x="706644" y="3884237"/>
                  </a:lnTo>
                  <a:lnTo>
                    <a:pt x="739578" y="3914658"/>
                  </a:lnTo>
                  <a:lnTo>
                    <a:pt x="773114" y="3944426"/>
                  </a:lnTo>
                  <a:lnTo>
                    <a:pt x="807243" y="3973530"/>
                  </a:lnTo>
                  <a:lnTo>
                    <a:pt x="841955" y="4001960"/>
                  </a:lnTo>
                  <a:lnTo>
                    <a:pt x="877239" y="4029706"/>
                  </a:lnTo>
                  <a:lnTo>
                    <a:pt x="913085" y="4056758"/>
                  </a:lnTo>
                  <a:lnTo>
                    <a:pt x="949484" y="4083105"/>
                  </a:lnTo>
                  <a:lnTo>
                    <a:pt x="986424" y="4108739"/>
                  </a:lnTo>
                  <a:lnTo>
                    <a:pt x="1023897" y="4133648"/>
                  </a:lnTo>
                  <a:lnTo>
                    <a:pt x="1061891" y="4157822"/>
                  </a:lnTo>
                  <a:lnTo>
                    <a:pt x="1100396" y="4181252"/>
                  </a:lnTo>
                  <a:lnTo>
                    <a:pt x="1139404" y="4203926"/>
                  </a:lnTo>
                  <a:lnTo>
                    <a:pt x="1178902" y="4225836"/>
                  </a:lnTo>
                  <a:lnTo>
                    <a:pt x="1218882" y="4246970"/>
                  </a:lnTo>
                  <a:lnTo>
                    <a:pt x="1259332" y="4267319"/>
                  </a:lnTo>
                  <a:lnTo>
                    <a:pt x="1300244" y="4286873"/>
                  </a:lnTo>
                  <a:lnTo>
                    <a:pt x="1341606" y="4305621"/>
                  </a:lnTo>
                  <a:lnTo>
                    <a:pt x="1383409" y="4323554"/>
                  </a:lnTo>
                  <a:lnTo>
                    <a:pt x="1425642" y="4340660"/>
                  </a:lnTo>
                  <a:lnTo>
                    <a:pt x="1468296" y="4356931"/>
                  </a:lnTo>
                  <a:lnTo>
                    <a:pt x="1511360" y="4372355"/>
                  </a:lnTo>
                  <a:lnTo>
                    <a:pt x="1554824" y="4386923"/>
                  </a:lnTo>
                  <a:lnTo>
                    <a:pt x="1598678" y="4400625"/>
                  </a:lnTo>
                  <a:lnTo>
                    <a:pt x="1642912" y="4413450"/>
                  </a:lnTo>
                  <a:lnTo>
                    <a:pt x="1687515" y="4425389"/>
                  </a:lnTo>
                  <a:lnTo>
                    <a:pt x="1732478" y="4436431"/>
                  </a:lnTo>
                  <a:lnTo>
                    <a:pt x="1777791" y="4446565"/>
                  </a:lnTo>
                  <a:lnTo>
                    <a:pt x="1823442" y="4455783"/>
                  </a:lnTo>
                  <a:lnTo>
                    <a:pt x="1869423" y="4464073"/>
                  </a:lnTo>
                  <a:lnTo>
                    <a:pt x="1915722" y="4471426"/>
                  </a:lnTo>
                  <a:lnTo>
                    <a:pt x="1962331" y="4477832"/>
                  </a:lnTo>
                  <a:lnTo>
                    <a:pt x="2009238" y="4483280"/>
                  </a:lnTo>
                  <a:lnTo>
                    <a:pt x="2056434" y="4487760"/>
                  </a:lnTo>
                  <a:lnTo>
                    <a:pt x="2103908" y="4491262"/>
                  </a:lnTo>
                  <a:lnTo>
                    <a:pt x="2151650" y="4493776"/>
                  </a:lnTo>
                  <a:lnTo>
                    <a:pt x="2199651" y="4495292"/>
                  </a:lnTo>
                  <a:lnTo>
                    <a:pt x="2247900" y="4495800"/>
                  </a:lnTo>
                  <a:lnTo>
                    <a:pt x="22479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57962" y="1372362"/>
              <a:ext cx="2247900" cy="4495800"/>
            </a:xfrm>
            <a:custGeom>
              <a:avLst/>
              <a:gdLst/>
              <a:ahLst/>
              <a:cxnLst/>
              <a:rect l="l" t="t" r="r" b="b"/>
              <a:pathLst>
                <a:path w="2247900" h="4495800">
                  <a:moveTo>
                    <a:pt x="2247900" y="4495800"/>
                  </a:moveTo>
                  <a:lnTo>
                    <a:pt x="2199651" y="4495292"/>
                  </a:lnTo>
                  <a:lnTo>
                    <a:pt x="2151650" y="4493776"/>
                  </a:lnTo>
                  <a:lnTo>
                    <a:pt x="2103908" y="4491262"/>
                  </a:lnTo>
                  <a:lnTo>
                    <a:pt x="2056434" y="4487760"/>
                  </a:lnTo>
                  <a:lnTo>
                    <a:pt x="2009238" y="4483280"/>
                  </a:lnTo>
                  <a:lnTo>
                    <a:pt x="1962331" y="4477832"/>
                  </a:lnTo>
                  <a:lnTo>
                    <a:pt x="1915722" y="4471426"/>
                  </a:lnTo>
                  <a:lnTo>
                    <a:pt x="1869423" y="4464073"/>
                  </a:lnTo>
                  <a:lnTo>
                    <a:pt x="1823442" y="4455783"/>
                  </a:lnTo>
                  <a:lnTo>
                    <a:pt x="1777791" y="4446565"/>
                  </a:lnTo>
                  <a:lnTo>
                    <a:pt x="1732478" y="4436431"/>
                  </a:lnTo>
                  <a:lnTo>
                    <a:pt x="1687515" y="4425389"/>
                  </a:lnTo>
                  <a:lnTo>
                    <a:pt x="1642912" y="4413450"/>
                  </a:lnTo>
                  <a:lnTo>
                    <a:pt x="1598678" y="4400625"/>
                  </a:lnTo>
                  <a:lnTo>
                    <a:pt x="1554824" y="4386923"/>
                  </a:lnTo>
                  <a:lnTo>
                    <a:pt x="1511360" y="4372355"/>
                  </a:lnTo>
                  <a:lnTo>
                    <a:pt x="1468296" y="4356931"/>
                  </a:lnTo>
                  <a:lnTo>
                    <a:pt x="1425642" y="4340660"/>
                  </a:lnTo>
                  <a:lnTo>
                    <a:pt x="1383409" y="4323554"/>
                  </a:lnTo>
                  <a:lnTo>
                    <a:pt x="1341606" y="4305621"/>
                  </a:lnTo>
                  <a:lnTo>
                    <a:pt x="1300244" y="4286873"/>
                  </a:lnTo>
                  <a:lnTo>
                    <a:pt x="1259332" y="4267319"/>
                  </a:lnTo>
                  <a:lnTo>
                    <a:pt x="1218882" y="4246970"/>
                  </a:lnTo>
                  <a:lnTo>
                    <a:pt x="1178902" y="4225836"/>
                  </a:lnTo>
                  <a:lnTo>
                    <a:pt x="1139404" y="4203926"/>
                  </a:lnTo>
                  <a:lnTo>
                    <a:pt x="1100396" y="4181252"/>
                  </a:lnTo>
                  <a:lnTo>
                    <a:pt x="1061891" y="4157822"/>
                  </a:lnTo>
                  <a:lnTo>
                    <a:pt x="1023897" y="4133648"/>
                  </a:lnTo>
                  <a:lnTo>
                    <a:pt x="986424" y="4108739"/>
                  </a:lnTo>
                  <a:lnTo>
                    <a:pt x="949484" y="4083105"/>
                  </a:lnTo>
                  <a:lnTo>
                    <a:pt x="913085" y="4056758"/>
                  </a:lnTo>
                  <a:lnTo>
                    <a:pt x="877239" y="4029706"/>
                  </a:lnTo>
                  <a:lnTo>
                    <a:pt x="841955" y="4001960"/>
                  </a:lnTo>
                  <a:lnTo>
                    <a:pt x="807243" y="3973530"/>
                  </a:lnTo>
                  <a:lnTo>
                    <a:pt x="773114" y="3944426"/>
                  </a:lnTo>
                  <a:lnTo>
                    <a:pt x="739578" y="3914658"/>
                  </a:lnTo>
                  <a:lnTo>
                    <a:pt x="706644" y="3884237"/>
                  </a:lnTo>
                  <a:lnTo>
                    <a:pt x="674323" y="3853173"/>
                  </a:lnTo>
                  <a:lnTo>
                    <a:pt x="642626" y="3821476"/>
                  </a:lnTo>
                  <a:lnTo>
                    <a:pt x="611562" y="3789155"/>
                  </a:lnTo>
                  <a:lnTo>
                    <a:pt x="581141" y="3756221"/>
                  </a:lnTo>
                  <a:lnTo>
                    <a:pt x="551373" y="3722685"/>
                  </a:lnTo>
                  <a:lnTo>
                    <a:pt x="522269" y="3688556"/>
                  </a:lnTo>
                  <a:lnTo>
                    <a:pt x="493839" y="3653844"/>
                  </a:lnTo>
                  <a:lnTo>
                    <a:pt x="466093" y="3618560"/>
                  </a:lnTo>
                  <a:lnTo>
                    <a:pt x="439041" y="3582714"/>
                  </a:lnTo>
                  <a:lnTo>
                    <a:pt x="412694" y="3546315"/>
                  </a:lnTo>
                  <a:lnTo>
                    <a:pt x="387060" y="3509375"/>
                  </a:lnTo>
                  <a:lnTo>
                    <a:pt x="362151" y="3471902"/>
                  </a:lnTo>
                  <a:lnTo>
                    <a:pt x="337977" y="3433908"/>
                  </a:lnTo>
                  <a:lnTo>
                    <a:pt x="314547" y="3395403"/>
                  </a:lnTo>
                  <a:lnTo>
                    <a:pt x="291873" y="3356395"/>
                  </a:lnTo>
                  <a:lnTo>
                    <a:pt x="269963" y="3316897"/>
                  </a:lnTo>
                  <a:lnTo>
                    <a:pt x="248829" y="3276917"/>
                  </a:lnTo>
                  <a:lnTo>
                    <a:pt x="228480" y="3236467"/>
                  </a:lnTo>
                  <a:lnTo>
                    <a:pt x="208926" y="3195555"/>
                  </a:lnTo>
                  <a:lnTo>
                    <a:pt x="190178" y="3154193"/>
                  </a:lnTo>
                  <a:lnTo>
                    <a:pt x="172245" y="3112390"/>
                  </a:lnTo>
                  <a:lnTo>
                    <a:pt x="155139" y="3070157"/>
                  </a:lnTo>
                  <a:lnTo>
                    <a:pt x="138868" y="3027503"/>
                  </a:lnTo>
                  <a:lnTo>
                    <a:pt x="123444" y="2984439"/>
                  </a:lnTo>
                  <a:lnTo>
                    <a:pt x="108876" y="2940975"/>
                  </a:lnTo>
                  <a:lnTo>
                    <a:pt x="95174" y="2897121"/>
                  </a:lnTo>
                  <a:lnTo>
                    <a:pt x="82349" y="2852887"/>
                  </a:lnTo>
                  <a:lnTo>
                    <a:pt x="70410" y="2808284"/>
                  </a:lnTo>
                  <a:lnTo>
                    <a:pt x="59368" y="2763321"/>
                  </a:lnTo>
                  <a:lnTo>
                    <a:pt x="49234" y="2718008"/>
                  </a:lnTo>
                  <a:lnTo>
                    <a:pt x="40016" y="2672357"/>
                  </a:lnTo>
                  <a:lnTo>
                    <a:pt x="31726" y="2626376"/>
                  </a:lnTo>
                  <a:lnTo>
                    <a:pt x="24373" y="2580077"/>
                  </a:lnTo>
                  <a:lnTo>
                    <a:pt x="17967" y="2533468"/>
                  </a:lnTo>
                  <a:lnTo>
                    <a:pt x="12519" y="2486561"/>
                  </a:lnTo>
                  <a:lnTo>
                    <a:pt x="8039" y="2439365"/>
                  </a:lnTo>
                  <a:lnTo>
                    <a:pt x="4537" y="2391891"/>
                  </a:lnTo>
                  <a:lnTo>
                    <a:pt x="2023" y="2344149"/>
                  </a:lnTo>
                  <a:lnTo>
                    <a:pt x="507" y="2296148"/>
                  </a:lnTo>
                  <a:lnTo>
                    <a:pt x="0" y="2247900"/>
                  </a:lnTo>
                  <a:lnTo>
                    <a:pt x="507" y="2199651"/>
                  </a:lnTo>
                  <a:lnTo>
                    <a:pt x="2023" y="2151650"/>
                  </a:lnTo>
                  <a:lnTo>
                    <a:pt x="4537" y="2103908"/>
                  </a:lnTo>
                  <a:lnTo>
                    <a:pt x="8039" y="2056434"/>
                  </a:lnTo>
                  <a:lnTo>
                    <a:pt x="12519" y="2009238"/>
                  </a:lnTo>
                  <a:lnTo>
                    <a:pt x="17967" y="1962331"/>
                  </a:lnTo>
                  <a:lnTo>
                    <a:pt x="24373" y="1915722"/>
                  </a:lnTo>
                  <a:lnTo>
                    <a:pt x="31726" y="1869423"/>
                  </a:lnTo>
                  <a:lnTo>
                    <a:pt x="40016" y="1823442"/>
                  </a:lnTo>
                  <a:lnTo>
                    <a:pt x="49234" y="1777791"/>
                  </a:lnTo>
                  <a:lnTo>
                    <a:pt x="59368" y="1732478"/>
                  </a:lnTo>
                  <a:lnTo>
                    <a:pt x="70410" y="1687515"/>
                  </a:lnTo>
                  <a:lnTo>
                    <a:pt x="82349" y="1642912"/>
                  </a:lnTo>
                  <a:lnTo>
                    <a:pt x="95174" y="1598678"/>
                  </a:lnTo>
                  <a:lnTo>
                    <a:pt x="108876" y="1554824"/>
                  </a:lnTo>
                  <a:lnTo>
                    <a:pt x="123444" y="1511360"/>
                  </a:lnTo>
                  <a:lnTo>
                    <a:pt x="138868" y="1468296"/>
                  </a:lnTo>
                  <a:lnTo>
                    <a:pt x="155139" y="1425642"/>
                  </a:lnTo>
                  <a:lnTo>
                    <a:pt x="172245" y="1383409"/>
                  </a:lnTo>
                  <a:lnTo>
                    <a:pt x="190178" y="1341606"/>
                  </a:lnTo>
                  <a:lnTo>
                    <a:pt x="208926" y="1300244"/>
                  </a:lnTo>
                  <a:lnTo>
                    <a:pt x="228480" y="1259332"/>
                  </a:lnTo>
                  <a:lnTo>
                    <a:pt x="248829" y="1218882"/>
                  </a:lnTo>
                  <a:lnTo>
                    <a:pt x="269963" y="1178902"/>
                  </a:lnTo>
                  <a:lnTo>
                    <a:pt x="291873" y="1139404"/>
                  </a:lnTo>
                  <a:lnTo>
                    <a:pt x="314547" y="1100396"/>
                  </a:lnTo>
                  <a:lnTo>
                    <a:pt x="337977" y="1061891"/>
                  </a:lnTo>
                  <a:lnTo>
                    <a:pt x="362151" y="1023897"/>
                  </a:lnTo>
                  <a:lnTo>
                    <a:pt x="387060" y="986424"/>
                  </a:lnTo>
                  <a:lnTo>
                    <a:pt x="412694" y="949484"/>
                  </a:lnTo>
                  <a:lnTo>
                    <a:pt x="439041" y="913085"/>
                  </a:lnTo>
                  <a:lnTo>
                    <a:pt x="466093" y="877239"/>
                  </a:lnTo>
                  <a:lnTo>
                    <a:pt x="493839" y="841955"/>
                  </a:lnTo>
                  <a:lnTo>
                    <a:pt x="522269" y="807243"/>
                  </a:lnTo>
                  <a:lnTo>
                    <a:pt x="551373" y="773114"/>
                  </a:lnTo>
                  <a:lnTo>
                    <a:pt x="581141" y="739578"/>
                  </a:lnTo>
                  <a:lnTo>
                    <a:pt x="611562" y="706644"/>
                  </a:lnTo>
                  <a:lnTo>
                    <a:pt x="642626" y="674323"/>
                  </a:lnTo>
                  <a:lnTo>
                    <a:pt x="674323" y="642626"/>
                  </a:lnTo>
                  <a:lnTo>
                    <a:pt x="706644" y="611562"/>
                  </a:lnTo>
                  <a:lnTo>
                    <a:pt x="739578" y="581141"/>
                  </a:lnTo>
                  <a:lnTo>
                    <a:pt x="773114" y="551373"/>
                  </a:lnTo>
                  <a:lnTo>
                    <a:pt x="807243" y="522269"/>
                  </a:lnTo>
                  <a:lnTo>
                    <a:pt x="841955" y="493839"/>
                  </a:lnTo>
                  <a:lnTo>
                    <a:pt x="877239" y="466093"/>
                  </a:lnTo>
                  <a:lnTo>
                    <a:pt x="913085" y="439041"/>
                  </a:lnTo>
                  <a:lnTo>
                    <a:pt x="949484" y="412694"/>
                  </a:lnTo>
                  <a:lnTo>
                    <a:pt x="986424" y="387060"/>
                  </a:lnTo>
                  <a:lnTo>
                    <a:pt x="1023897" y="362151"/>
                  </a:lnTo>
                  <a:lnTo>
                    <a:pt x="1061891" y="337977"/>
                  </a:lnTo>
                  <a:lnTo>
                    <a:pt x="1100396" y="314547"/>
                  </a:lnTo>
                  <a:lnTo>
                    <a:pt x="1139404" y="291873"/>
                  </a:lnTo>
                  <a:lnTo>
                    <a:pt x="1178902" y="269963"/>
                  </a:lnTo>
                  <a:lnTo>
                    <a:pt x="1218882" y="248829"/>
                  </a:lnTo>
                  <a:lnTo>
                    <a:pt x="1259332" y="228480"/>
                  </a:lnTo>
                  <a:lnTo>
                    <a:pt x="1300244" y="208926"/>
                  </a:lnTo>
                  <a:lnTo>
                    <a:pt x="1341606" y="190178"/>
                  </a:lnTo>
                  <a:lnTo>
                    <a:pt x="1383409" y="172245"/>
                  </a:lnTo>
                  <a:lnTo>
                    <a:pt x="1425642" y="155139"/>
                  </a:lnTo>
                  <a:lnTo>
                    <a:pt x="1468296" y="138868"/>
                  </a:lnTo>
                  <a:lnTo>
                    <a:pt x="1511360" y="123444"/>
                  </a:lnTo>
                  <a:lnTo>
                    <a:pt x="1554824" y="108876"/>
                  </a:lnTo>
                  <a:lnTo>
                    <a:pt x="1598678" y="95174"/>
                  </a:lnTo>
                  <a:lnTo>
                    <a:pt x="1642912" y="82349"/>
                  </a:lnTo>
                  <a:lnTo>
                    <a:pt x="1687515" y="70410"/>
                  </a:lnTo>
                  <a:lnTo>
                    <a:pt x="1732478" y="59368"/>
                  </a:lnTo>
                  <a:lnTo>
                    <a:pt x="1777791" y="49234"/>
                  </a:lnTo>
                  <a:lnTo>
                    <a:pt x="1823442" y="40016"/>
                  </a:lnTo>
                  <a:lnTo>
                    <a:pt x="1869423" y="31726"/>
                  </a:lnTo>
                  <a:lnTo>
                    <a:pt x="1915722" y="24373"/>
                  </a:lnTo>
                  <a:lnTo>
                    <a:pt x="1962331" y="17967"/>
                  </a:lnTo>
                  <a:lnTo>
                    <a:pt x="2009238" y="12519"/>
                  </a:lnTo>
                  <a:lnTo>
                    <a:pt x="2056434" y="8039"/>
                  </a:lnTo>
                  <a:lnTo>
                    <a:pt x="2103908" y="4537"/>
                  </a:lnTo>
                  <a:lnTo>
                    <a:pt x="2151650" y="2023"/>
                  </a:lnTo>
                  <a:lnTo>
                    <a:pt x="2199651" y="507"/>
                  </a:lnTo>
                  <a:lnTo>
                    <a:pt x="2247900" y="0"/>
                  </a:lnTo>
                  <a:lnTo>
                    <a:pt x="2247900" y="2247900"/>
                  </a:lnTo>
                  <a:lnTo>
                    <a:pt x="2247900" y="44958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05862" y="1372362"/>
              <a:ext cx="5981700" cy="4495800"/>
            </a:xfrm>
            <a:custGeom>
              <a:avLst/>
              <a:gdLst/>
              <a:ahLst/>
              <a:cxnLst/>
              <a:rect l="l" t="t" r="r" b="b"/>
              <a:pathLst>
                <a:path w="5981700" h="4495800">
                  <a:moveTo>
                    <a:pt x="5981699" y="0"/>
                  </a:moveTo>
                  <a:lnTo>
                    <a:pt x="0" y="0"/>
                  </a:lnTo>
                  <a:lnTo>
                    <a:pt x="0" y="4495800"/>
                  </a:lnTo>
                  <a:lnTo>
                    <a:pt x="5981699" y="4495800"/>
                  </a:lnTo>
                  <a:lnTo>
                    <a:pt x="598169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05862" y="1372362"/>
              <a:ext cx="5981700" cy="4495800"/>
            </a:xfrm>
            <a:custGeom>
              <a:avLst/>
              <a:gdLst/>
              <a:ahLst/>
              <a:cxnLst/>
              <a:rect l="l" t="t" r="r" b="b"/>
              <a:pathLst>
                <a:path w="5981700" h="4495800">
                  <a:moveTo>
                    <a:pt x="0" y="0"/>
                  </a:moveTo>
                  <a:lnTo>
                    <a:pt x="5981699" y="0"/>
                  </a:lnTo>
                  <a:lnTo>
                    <a:pt x="5981699" y="4495800"/>
                  </a:lnTo>
                  <a:lnTo>
                    <a:pt x="0" y="449580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0402" y="2091690"/>
              <a:ext cx="1775460" cy="3550920"/>
            </a:xfrm>
            <a:custGeom>
              <a:avLst/>
              <a:gdLst/>
              <a:ahLst/>
              <a:cxnLst/>
              <a:rect l="l" t="t" r="r" b="b"/>
              <a:pathLst>
                <a:path w="1775460" h="3550920">
                  <a:moveTo>
                    <a:pt x="1775460" y="0"/>
                  </a:moveTo>
                  <a:lnTo>
                    <a:pt x="1727388" y="638"/>
                  </a:lnTo>
                  <a:lnTo>
                    <a:pt x="1679632" y="2542"/>
                  </a:lnTo>
                  <a:lnTo>
                    <a:pt x="1632207" y="5695"/>
                  </a:lnTo>
                  <a:lnTo>
                    <a:pt x="1585130" y="10082"/>
                  </a:lnTo>
                  <a:lnTo>
                    <a:pt x="1538417" y="15686"/>
                  </a:lnTo>
                  <a:lnTo>
                    <a:pt x="1492084" y="22491"/>
                  </a:lnTo>
                  <a:lnTo>
                    <a:pt x="1446146" y="30482"/>
                  </a:lnTo>
                  <a:lnTo>
                    <a:pt x="1400621" y="39642"/>
                  </a:lnTo>
                  <a:lnTo>
                    <a:pt x="1355524" y="49954"/>
                  </a:lnTo>
                  <a:lnTo>
                    <a:pt x="1310871" y="61403"/>
                  </a:lnTo>
                  <a:lnTo>
                    <a:pt x="1266679" y="73973"/>
                  </a:lnTo>
                  <a:lnTo>
                    <a:pt x="1222963" y="87648"/>
                  </a:lnTo>
                  <a:lnTo>
                    <a:pt x="1179740" y="102411"/>
                  </a:lnTo>
                  <a:lnTo>
                    <a:pt x="1137026" y="118247"/>
                  </a:lnTo>
                  <a:lnTo>
                    <a:pt x="1094836" y="135139"/>
                  </a:lnTo>
                  <a:lnTo>
                    <a:pt x="1053187" y="153071"/>
                  </a:lnTo>
                  <a:lnTo>
                    <a:pt x="1012096" y="172027"/>
                  </a:lnTo>
                  <a:lnTo>
                    <a:pt x="971577" y="191991"/>
                  </a:lnTo>
                  <a:lnTo>
                    <a:pt x="931648" y="212947"/>
                  </a:lnTo>
                  <a:lnTo>
                    <a:pt x="892324" y="234878"/>
                  </a:lnTo>
                  <a:lnTo>
                    <a:pt x="853621" y="257770"/>
                  </a:lnTo>
                  <a:lnTo>
                    <a:pt x="815556" y="281605"/>
                  </a:lnTo>
                  <a:lnTo>
                    <a:pt x="778145" y="306367"/>
                  </a:lnTo>
                  <a:lnTo>
                    <a:pt x="741404" y="332041"/>
                  </a:lnTo>
                  <a:lnTo>
                    <a:pt x="705348" y="358610"/>
                  </a:lnTo>
                  <a:lnTo>
                    <a:pt x="669994" y="386058"/>
                  </a:lnTo>
                  <a:lnTo>
                    <a:pt x="635359" y="414369"/>
                  </a:lnTo>
                  <a:lnTo>
                    <a:pt x="601457" y="443527"/>
                  </a:lnTo>
                  <a:lnTo>
                    <a:pt x="568306" y="473516"/>
                  </a:lnTo>
                  <a:lnTo>
                    <a:pt x="535922" y="504319"/>
                  </a:lnTo>
                  <a:lnTo>
                    <a:pt x="504319" y="535922"/>
                  </a:lnTo>
                  <a:lnTo>
                    <a:pt x="473516" y="568306"/>
                  </a:lnTo>
                  <a:lnTo>
                    <a:pt x="443527" y="601457"/>
                  </a:lnTo>
                  <a:lnTo>
                    <a:pt x="414369" y="635359"/>
                  </a:lnTo>
                  <a:lnTo>
                    <a:pt x="386058" y="669994"/>
                  </a:lnTo>
                  <a:lnTo>
                    <a:pt x="358610" y="705348"/>
                  </a:lnTo>
                  <a:lnTo>
                    <a:pt x="332041" y="741404"/>
                  </a:lnTo>
                  <a:lnTo>
                    <a:pt x="306367" y="778145"/>
                  </a:lnTo>
                  <a:lnTo>
                    <a:pt x="281605" y="815556"/>
                  </a:lnTo>
                  <a:lnTo>
                    <a:pt x="257770" y="853621"/>
                  </a:lnTo>
                  <a:lnTo>
                    <a:pt x="234878" y="892324"/>
                  </a:lnTo>
                  <a:lnTo>
                    <a:pt x="212947" y="931648"/>
                  </a:lnTo>
                  <a:lnTo>
                    <a:pt x="191991" y="971577"/>
                  </a:lnTo>
                  <a:lnTo>
                    <a:pt x="172027" y="1012096"/>
                  </a:lnTo>
                  <a:lnTo>
                    <a:pt x="153071" y="1053187"/>
                  </a:lnTo>
                  <a:lnTo>
                    <a:pt x="135139" y="1094836"/>
                  </a:lnTo>
                  <a:lnTo>
                    <a:pt x="118247" y="1137026"/>
                  </a:lnTo>
                  <a:lnTo>
                    <a:pt x="102411" y="1179740"/>
                  </a:lnTo>
                  <a:lnTo>
                    <a:pt x="87648" y="1222963"/>
                  </a:lnTo>
                  <a:lnTo>
                    <a:pt x="73973" y="1266679"/>
                  </a:lnTo>
                  <a:lnTo>
                    <a:pt x="61403" y="1310871"/>
                  </a:lnTo>
                  <a:lnTo>
                    <a:pt x="49954" y="1355524"/>
                  </a:lnTo>
                  <a:lnTo>
                    <a:pt x="39642" y="1400621"/>
                  </a:lnTo>
                  <a:lnTo>
                    <a:pt x="30482" y="1446146"/>
                  </a:lnTo>
                  <a:lnTo>
                    <a:pt x="22491" y="1492084"/>
                  </a:lnTo>
                  <a:lnTo>
                    <a:pt x="15686" y="1538417"/>
                  </a:lnTo>
                  <a:lnTo>
                    <a:pt x="10082" y="1585130"/>
                  </a:lnTo>
                  <a:lnTo>
                    <a:pt x="5695" y="1632207"/>
                  </a:lnTo>
                  <a:lnTo>
                    <a:pt x="2542" y="1679632"/>
                  </a:lnTo>
                  <a:lnTo>
                    <a:pt x="638" y="1727388"/>
                  </a:lnTo>
                  <a:lnTo>
                    <a:pt x="0" y="1775460"/>
                  </a:lnTo>
                  <a:lnTo>
                    <a:pt x="638" y="1823531"/>
                  </a:lnTo>
                  <a:lnTo>
                    <a:pt x="2542" y="1871287"/>
                  </a:lnTo>
                  <a:lnTo>
                    <a:pt x="5695" y="1918712"/>
                  </a:lnTo>
                  <a:lnTo>
                    <a:pt x="10082" y="1965789"/>
                  </a:lnTo>
                  <a:lnTo>
                    <a:pt x="15686" y="2012502"/>
                  </a:lnTo>
                  <a:lnTo>
                    <a:pt x="22491" y="2058835"/>
                  </a:lnTo>
                  <a:lnTo>
                    <a:pt x="30482" y="2104773"/>
                  </a:lnTo>
                  <a:lnTo>
                    <a:pt x="39642" y="2150298"/>
                  </a:lnTo>
                  <a:lnTo>
                    <a:pt x="49954" y="2195395"/>
                  </a:lnTo>
                  <a:lnTo>
                    <a:pt x="61403" y="2240048"/>
                  </a:lnTo>
                  <a:lnTo>
                    <a:pt x="73973" y="2284240"/>
                  </a:lnTo>
                  <a:lnTo>
                    <a:pt x="87648" y="2327956"/>
                  </a:lnTo>
                  <a:lnTo>
                    <a:pt x="102411" y="2371179"/>
                  </a:lnTo>
                  <a:lnTo>
                    <a:pt x="118247" y="2413893"/>
                  </a:lnTo>
                  <a:lnTo>
                    <a:pt x="135139" y="2456083"/>
                  </a:lnTo>
                  <a:lnTo>
                    <a:pt x="153071" y="2497732"/>
                  </a:lnTo>
                  <a:lnTo>
                    <a:pt x="172027" y="2538823"/>
                  </a:lnTo>
                  <a:lnTo>
                    <a:pt x="191991" y="2579342"/>
                  </a:lnTo>
                  <a:lnTo>
                    <a:pt x="212947" y="2619271"/>
                  </a:lnTo>
                  <a:lnTo>
                    <a:pt x="234878" y="2658595"/>
                  </a:lnTo>
                  <a:lnTo>
                    <a:pt x="257770" y="2697298"/>
                  </a:lnTo>
                  <a:lnTo>
                    <a:pt x="281605" y="2735363"/>
                  </a:lnTo>
                  <a:lnTo>
                    <a:pt x="306367" y="2772774"/>
                  </a:lnTo>
                  <a:lnTo>
                    <a:pt x="332041" y="2809515"/>
                  </a:lnTo>
                  <a:lnTo>
                    <a:pt x="358610" y="2845571"/>
                  </a:lnTo>
                  <a:lnTo>
                    <a:pt x="386058" y="2880925"/>
                  </a:lnTo>
                  <a:lnTo>
                    <a:pt x="414369" y="2915560"/>
                  </a:lnTo>
                  <a:lnTo>
                    <a:pt x="443527" y="2949462"/>
                  </a:lnTo>
                  <a:lnTo>
                    <a:pt x="473516" y="2982613"/>
                  </a:lnTo>
                  <a:lnTo>
                    <a:pt x="504319" y="3014997"/>
                  </a:lnTo>
                  <a:lnTo>
                    <a:pt x="535922" y="3046600"/>
                  </a:lnTo>
                  <a:lnTo>
                    <a:pt x="568306" y="3077403"/>
                  </a:lnTo>
                  <a:lnTo>
                    <a:pt x="601457" y="3107392"/>
                  </a:lnTo>
                  <a:lnTo>
                    <a:pt x="635359" y="3136550"/>
                  </a:lnTo>
                  <a:lnTo>
                    <a:pt x="669994" y="3164861"/>
                  </a:lnTo>
                  <a:lnTo>
                    <a:pt x="705348" y="3192309"/>
                  </a:lnTo>
                  <a:lnTo>
                    <a:pt x="741404" y="3218878"/>
                  </a:lnTo>
                  <a:lnTo>
                    <a:pt x="778145" y="3244552"/>
                  </a:lnTo>
                  <a:lnTo>
                    <a:pt x="815556" y="3269314"/>
                  </a:lnTo>
                  <a:lnTo>
                    <a:pt x="853621" y="3293149"/>
                  </a:lnTo>
                  <a:lnTo>
                    <a:pt x="892324" y="3316041"/>
                  </a:lnTo>
                  <a:lnTo>
                    <a:pt x="931648" y="3337972"/>
                  </a:lnTo>
                  <a:lnTo>
                    <a:pt x="971577" y="3358928"/>
                  </a:lnTo>
                  <a:lnTo>
                    <a:pt x="1012096" y="3378892"/>
                  </a:lnTo>
                  <a:lnTo>
                    <a:pt x="1053187" y="3397848"/>
                  </a:lnTo>
                  <a:lnTo>
                    <a:pt x="1094836" y="3415780"/>
                  </a:lnTo>
                  <a:lnTo>
                    <a:pt x="1137026" y="3432672"/>
                  </a:lnTo>
                  <a:lnTo>
                    <a:pt x="1179740" y="3448508"/>
                  </a:lnTo>
                  <a:lnTo>
                    <a:pt x="1222963" y="3463271"/>
                  </a:lnTo>
                  <a:lnTo>
                    <a:pt x="1266679" y="3476946"/>
                  </a:lnTo>
                  <a:lnTo>
                    <a:pt x="1310871" y="3489516"/>
                  </a:lnTo>
                  <a:lnTo>
                    <a:pt x="1355524" y="3500965"/>
                  </a:lnTo>
                  <a:lnTo>
                    <a:pt x="1400621" y="3511277"/>
                  </a:lnTo>
                  <a:lnTo>
                    <a:pt x="1446146" y="3520437"/>
                  </a:lnTo>
                  <a:lnTo>
                    <a:pt x="1492084" y="3528428"/>
                  </a:lnTo>
                  <a:lnTo>
                    <a:pt x="1538417" y="3535233"/>
                  </a:lnTo>
                  <a:lnTo>
                    <a:pt x="1585130" y="3540837"/>
                  </a:lnTo>
                  <a:lnTo>
                    <a:pt x="1632207" y="3545224"/>
                  </a:lnTo>
                  <a:lnTo>
                    <a:pt x="1679632" y="3548377"/>
                  </a:lnTo>
                  <a:lnTo>
                    <a:pt x="1727388" y="3550281"/>
                  </a:lnTo>
                  <a:lnTo>
                    <a:pt x="1775460" y="355092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0402" y="2091690"/>
              <a:ext cx="1775460" cy="3550920"/>
            </a:xfrm>
            <a:custGeom>
              <a:avLst/>
              <a:gdLst/>
              <a:ahLst/>
              <a:cxnLst/>
              <a:rect l="l" t="t" r="r" b="b"/>
              <a:pathLst>
                <a:path w="1775460" h="3550920">
                  <a:moveTo>
                    <a:pt x="1775460" y="3550920"/>
                  </a:moveTo>
                  <a:lnTo>
                    <a:pt x="1727388" y="3550281"/>
                  </a:lnTo>
                  <a:lnTo>
                    <a:pt x="1679632" y="3548377"/>
                  </a:lnTo>
                  <a:lnTo>
                    <a:pt x="1632207" y="3545224"/>
                  </a:lnTo>
                  <a:lnTo>
                    <a:pt x="1585130" y="3540837"/>
                  </a:lnTo>
                  <a:lnTo>
                    <a:pt x="1538417" y="3535233"/>
                  </a:lnTo>
                  <a:lnTo>
                    <a:pt x="1492084" y="3528428"/>
                  </a:lnTo>
                  <a:lnTo>
                    <a:pt x="1446146" y="3520437"/>
                  </a:lnTo>
                  <a:lnTo>
                    <a:pt x="1400621" y="3511277"/>
                  </a:lnTo>
                  <a:lnTo>
                    <a:pt x="1355524" y="3500965"/>
                  </a:lnTo>
                  <a:lnTo>
                    <a:pt x="1310871" y="3489516"/>
                  </a:lnTo>
                  <a:lnTo>
                    <a:pt x="1266679" y="3476946"/>
                  </a:lnTo>
                  <a:lnTo>
                    <a:pt x="1222963" y="3463271"/>
                  </a:lnTo>
                  <a:lnTo>
                    <a:pt x="1179740" y="3448508"/>
                  </a:lnTo>
                  <a:lnTo>
                    <a:pt x="1137026" y="3432672"/>
                  </a:lnTo>
                  <a:lnTo>
                    <a:pt x="1094836" y="3415780"/>
                  </a:lnTo>
                  <a:lnTo>
                    <a:pt x="1053187" y="3397848"/>
                  </a:lnTo>
                  <a:lnTo>
                    <a:pt x="1012096" y="3378892"/>
                  </a:lnTo>
                  <a:lnTo>
                    <a:pt x="971577" y="3358928"/>
                  </a:lnTo>
                  <a:lnTo>
                    <a:pt x="931648" y="3337972"/>
                  </a:lnTo>
                  <a:lnTo>
                    <a:pt x="892324" y="3316041"/>
                  </a:lnTo>
                  <a:lnTo>
                    <a:pt x="853621" y="3293149"/>
                  </a:lnTo>
                  <a:lnTo>
                    <a:pt x="815556" y="3269314"/>
                  </a:lnTo>
                  <a:lnTo>
                    <a:pt x="778145" y="3244552"/>
                  </a:lnTo>
                  <a:lnTo>
                    <a:pt x="741404" y="3218878"/>
                  </a:lnTo>
                  <a:lnTo>
                    <a:pt x="705348" y="3192309"/>
                  </a:lnTo>
                  <a:lnTo>
                    <a:pt x="669994" y="3164861"/>
                  </a:lnTo>
                  <a:lnTo>
                    <a:pt x="635359" y="3136550"/>
                  </a:lnTo>
                  <a:lnTo>
                    <a:pt x="601457" y="3107392"/>
                  </a:lnTo>
                  <a:lnTo>
                    <a:pt x="568306" y="3077403"/>
                  </a:lnTo>
                  <a:lnTo>
                    <a:pt x="535922" y="3046600"/>
                  </a:lnTo>
                  <a:lnTo>
                    <a:pt x="504319" y="3014997"/>
                  </a:lnTo>
                  <a:lnTo>
                    <a:pt x="473516" y="2982613"/>
                  </a:lnTo>
                  <a:lnTo>
                    <a:pt x="443527" y="2949462"/>
                  </a:lnTo>
                  <a:lnTo>
                    <a:pt x="414369" y="2915560"/>
                  </a:lnTo>
                  <a:lnTo>
                    <a:pt x="386058" y="2880925"/>
                  </a:lnTo>
                  <a:lnTo>
                    <a:pt x="358610" y="2845571"/>
                  </a:lnTo>
                  <a:lnTo>
                    <a:pt x="332041" y="2809515"/>
                  </a:lnTo>
                  <a:lnTo>
                    <a:pt x="306367" y="2772774"/>
                  </a:lnTo>
                  <a:lnTo>
                    <a:pt x="281605" y="2735363"/>
                  </a:lnTo>
                  <a:lnTo>
                    <a:pt x="257770" y="2697298"/>
                  </a:lnTo>
                  <a:lnTo>
                    <a:pt x="234878" y="2658595"/>
                  </a:lnTo>
                  <a:lnTo>
                    <a:pt x="212947" y="2619271"/>
                  </a:lnTo>
                  <a:lnTo>
                    <a:pt x="191991" y="2579342"/>
                  </a:lnTo>
                  <a:lnTo>
                    <a:pt x="172027" y="2538823"/>
                  </a:lnTo>
                  <a:lnTo>
                    <a:pt x="153071" y="2497732"/>
                  </a:lnTo>
                  <a:lnTo>
                    <a:pt x="135139" y="2456083"/>
                  </a:lnTo>
                  <a:lnTo>
                    <a:pt x="118247" y="2413893"/>
                  </a:lnTo>
                  <a:lnTo>
                    <a:pt x="102411" y="2371179"/>
                  </a:lnTo>
                  <a:lnTo>
                    <a:pt x="87648" y="2327956"/>
                  </a:lnTo>
                  <a:lnTo>
                    <a:pt x="73973" y="2284240"/>
                  </a:lnTo>
                  <a:lnTo>
                    <a:pt x="61403" y="2240048"/>
                  </a:lnTo>
                  <a:lnTo>
                    <a:pt x="49954" y="2195395"/>
                  </a:lnTo>
                  <a:lnTo>
                    <a:pt x="39642" y="2150298"/>
                  </a:lnTo>
                  <a:lnTo>
                    <a:pt x="30482" y="2104773"/>
                  </a:lnTo>
                  <a:lnTo>
                    <a:pt x="22491" y="2058835"/>
                  </a:lnTo>
                  <a:lnTo>
                    <a:pt x="15686" y="2012502"/>
                  </a:lnTo>
                  <a:lnTo>
                    <a:pt x="10082" y="1965789"/>
                  </a:lnTo>
                  <a:lnTo>
                    <a:pt x="5695" y="1918712"/>
                  </a:lnTo>
                  <a:lnTo>
                    <a:pt x="2542" y="1871287"/>
                  </a:lnTo>
                  <a:lnTo>
                    <a:pt x="638" y="1823531"/>
                  </a:lnTo>
                  <a:lnTo>
                    <a:pt x="0" y="1775460"/>
                  </a:lnTo>
                  <a:lnTo>
                    <a:pt x="638" y="1727388"/>
                  </a:lnTo>
                  <a:lnTo>
                    <a:pt x="2542" y="1679632"/>
                  </a:lnTo>
                  <a:lnTo>
                    <a:pt x="5695" y="1632207"/>
                  </a:lnTo>
                  <a:lnTo>
                    <a:pt x="10082" y="1585130"/>
                  </a:lnTo>
                  <a:lnTo>
                    <a:pt x="15686" y="1538417"/>
                  </a:lnTo>
                  <a:lnTo>
                    <a:pt x="22491" y="1492084"/>
                  </a:lnTo>
                  <a:lnTo>
                    <a:pt x="30482" y="1446146"/>
                  </a:lnTo>
                  <a:lnTo>
                    <a:pt x="39642" y="1400621"/>
                  </a:lnTo>
                  <a:lnTo>
                    <a:pt x="49954" y="1355524"/>
                  </a:lnTo>
                  <a:lnTo>
                    <a:pt x="61403" y="1310871"/>
                  </a:lnTo>
                  <a:lnTo>
                    <a:pt x="73973" y="1266679"/>
                  </a:lnTo>
                  <a:lnTo>
                    <a:pt x="87648" y="1222963"/>
                  </a:lnTo>
                  <a:lnTo>
                    <a:pt x="102411" y="1179740"/>
                  </a:lnTo>
                  <a:lnTo>
                    <a:pt x="118247" y="1137026"/>
                  </a:lnTo>
                  <a:lnTo>
                    <a:pt x="135139" y="1094836"/>
                  </a:lnTo>
                  <a:lnTo>
                    <a:pt x="153071" y="1053187"/>
                  </a:lnTo>
                  <a:lnTo>
                    <a:pt x="172027" y="1012096"/>
                  </a:lnTo>
                  <a:lnTo>
                    <a:pt x="191991" y="971577"/>
                  </a:lnTo>
                  <a:lnTo>
                    <a:pt x="212947" y="931648"/>
                  </a:lnTo>
                  <a:lnTo>
                    <a:pt x="234878" y="892324"/>
                  </a:lnTo>
                  <a:lnTo>
                    <a:pt x="257770" y="853621"/>
                  </a:lnTo>
                  <a:lnTo>
                    <a:pt x="281605" y="815556"/>
                  </a:lnTo>
                  <a:lnTo>
                    <a:pt x="306367" y="778145"/>
                  </a:lnTo>
                  <a:lnTo>
                    <a:pt x="332041" y="741404"/>
                  </a:lnTo>
                  <a:lnTo>
                    <a:pt x="358610" y="705348"/>
                  </a:lnTo>
                  <a:lnTo>
                    <a:pt x="386058" y="669994"/>
                  </a:lnTo>
                  <a:lnTo>
                    <a:pt x="414369" y="635359"/>
                  </a:lnTo>
                  <a:lnTo>
                    <a:pt x="443527" y="601457"/>
                  </a:lnTo>
                  <a:lnTo>
                    <a:pt x="473516" y="568306"/>
                  </a:lnTo>
                  <a:lnTo>
                    <a:pt x="504319" y="535922"/>
                  </a:lnTo>
                  <a:lnTo>
                    <a:pt x="535922" y="504319"/>
                  </a:lnTo>
                  <a:lnTo>
                    <a:pt x="568306" y="473516"/>
                  </a:lnTo>
                  <a:lnTo>
                    <a:pt x="601457" y="443527"/>
                  </a:lnTo>
                  <a:lnTo>
                    <a:pt x="635359" y="414369"/>
                  </a:lnTo>
                  <a:lnTo>
                    <a:pt x="669994" y="386058"/>
                  </a:lnTo>
                  <a:lnTo>
                    <a:pt x="705348" y="358610"/>
                  </a:lnTo>
                  <a:lnTo>
                    <a:pt x="741404" y="332041"/>
                  </a:lnTo>
                  <a:lnTo>
                    <a:pt x="778145" y="306367"/>
                  </a:lnTo>
                  <a:lnTo>
                    <a:pt x="815556" y="281605"/>
                  </a:lnTo>
                  <a:lnTo>
                    <a:pt x="853621" y="257770"/>
                  </a:lnTo>
                  <a:lnTo>
                    <a:pt x="892324" y="234878"/>
                  </a:lnTo>
                  <a:lnTo>
                    <a:pt x="931648" y="212947"/>
                  </a:lnTo>
                  <a:lnTo>
                    <a:pt x="971577" y="191991"/>
                  </a:lnTo>
                  <a:lnTo>
                    <a:pt x="1012096" y="172027"/>
                  </a:lnTo>
                  <a:lnTo>
                    <a:pt x="1053187" y="153071"/>
                  </a:lnTo>
                  <a:lnTo>
                    <a:pt x="1094836" y="135139"/>
                  </a:lnTo>
                  <a:lnTo>
                    <a:pt x="1137026" y="118247"/>
                  </a:lnTo>
                  <a:lnTo>
                    <a:pt x="1179740" y="102411"/>
                  </a:lnTo>
                  <a:lnTo>
                    <a:pt x="1222963" y="87648"/>
                  </a:lnTo>
                  <a:lnTo>
                    <a:pt x="1266679" y="73973"/>
                  </a:lnTo>
                  <a:lnTo>
                    <a:pt x="1310871" y="61403"/>
                  </a:lnTo>
                  <a:lnTo>
                    <a:pt x="1355524" y="49954"/>
                  </a:lnTo>
                  <a:lnTo>
                    <a:pt x="1400621" y="39642"/>
                  </a:lnTo>
                  <a:lnTo>
                    <a:pt x="1446146" y="30482"/>
                  </a:lnTo>
                  <a:lnTo>
                    <a:pt x="1492084" y="22491"/>
                  </a:lnTo>
                  <a:lnTo>
                    <a:pt x="1538417" y="15686"/>
                  </a:lnTo>
                  <a:lnTo>
                    <a:pt x="1585130" y="10082"/>
                  </a:lnTo>
                  <a:lnTo>
                    <a:pt x="1632207" y="5695"/>
                  </a:lnTo>
                  <a:lnTo>
                    <a:pt x="1679632" y="2542"/>
                  </a:lnTo>
                  <a:lnTo>
                    <a:pt x="1727388" y="638"/>
                  </a:lnTo>
                  <a:lnTo>
                    <a:pt x="1775460" y="0"/>
                  </a:lnTo>
                  <a:lnTo>
                    <a:pt x="1775460" y="1775460"/>
                  </a:lnTo>
                  <a:lnTo>
                    <a:pt x="1775460" y="3550920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705862" y="2091690"/>
              <a:ext cx="5981700" cy="3550920"/>
            </a:xfrm>
            <a:custGeom>
              <a:avLst/>
              <a:gdLst/>
              <a:ahLst/>
              <a:cxnLst/>
              <a:rect l="l" t="t" r="r" b="b"/>
              <a:pathLst>
                <a:path w="5981700" h="3550920">
                  <a:moveTo>
                    <a:pt x="5981699" y="0"/>
                  </a:moveTo>
                  <a:lnTo>
                    <a:pt x="0" y="0"/>
                  </a:lnTo>
                  <a:lnTo>
                    <a:pt x="0" y="3550920"/>
                  </a:lnTo>
                  <a:lnTo>
                    <a:pt x="5981699" y="3550920"/>
                  </a:lnTo>
                  <a:lnTo>
                    <a:pt x="598169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705862" y="2091690"/>
              <a:ext cx="5981700" cy="3550920"/>
            </a:xfrm>
            <a:custGeom>
              <a:avLst/>
              <a:gdLst/>
              <a:ahLst/>
              <a:cxnLst/>
              <a:rect l="l" t="t" r="r" b="b"/>
              <a:pathLst>
                <a:path w="5981700" h="3550920">
                  <a:moveTo>
                    <a:pt x="0" y="0"/>
                  </a:moveTo>
                  <a:lnTo>
                    <a:pt x="5981699" y="0"/>
                  </a:lnTo>
                  <a:lnTo>
                    <a:pt x="5981699" y="3550920"/>
                  </a:lnTo>
                  <a:lnTo>
                    <a:pt x="0" y="3550920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02841" y="2811018"/>
              <a:ext cx="1304290" cy="2607945"/>
            </a:xfrm>
            <a:custGeom>
              <a:avLst/>
              <a:gdLst/>
              <a:ahLst/>
              <a:cxnLst/>
              <a:rect l="l" t="t" r="r" b="b"/>
              <a:pathLst>
                <a:path w="1304289" h="2607945">
                  <a:moveTo>
                    <a:pt x="1303782" y="0"/>
                  </a:moveTo>
                  <a:lnTo>
                    <a:pt x="1255984" y="859"/>
                  </a:lnTo>
                  <a:lnTo>
                    <a:pt x="1208620" y="3419"/>
                  </a:lnTo>
                  <a:lnTo>
                    <a:pt x="1161719" y="7650"/>
                  </a:lnTo>
                  <a:lnTo>
                    <a:pt x="1115310" y="13522"/>
                  </a:lnTo>
                  <a:lnTo>
                    <a:pt x="1069424" y="21005"/>
                  </a:lnTo>
                  <a:lnTo>
                    <a:pt x="1024088" y="30071"/>
                  </a:lnTo>
                  <a:lnTo>
                    <a:pt x="979333" y="40689"/>
                  </a:lnTo>
                  <a:lnTo>
                    <a:pt x="935188" y="52831"/>
                  </a:lnTo>
                  <a:lnTo>
                    <a:pt x="891683" y="66467"/>
                  </a:lnTo>
                  <a:lnTo>
                    <a:pt x="848847" y="81567"/>
                  </a:lnTo>
                  <a:lnTo>
                    <a:pt x="806710" y="98102"/>
                  </a:lnTo>
                  <a:lnTo>
                    <a:pt x="765301" y="116042"/>
                  </a:lnTo>
                  <a:lnTo>
                    <a:pt x="724649" y="135359"/>
                  </a:lnTo>
                  <a:lnTo>
                    <a:pt x="684784" y="156022"/>
                  </a:lnTo>
                  <a:lnTo>
                    <a:pt x="645735" y="178003"/>
                  </a:lnTo>
                  <a:lnTo>
                    <a:pt x="607532" y="201271"/>
                  </a:lnTo>
                  <a:lnTo>
                    <a:pt x="570205" y="225797"/>
                  </a:lnTo>
                  <a:lnTo>
                    <a:pt x="533782" y="251552"/>
                  </a:lnTo>
                  <a:lnTo>
                    <a:pt x="498294" y="278507"/>
                  </a:lnTo>
                  <a:lnTo>
                    <a:pt x="463769" y="306631"/>
                  </a:lnTo>
                  <a:lnTo>
                    <a:pt x="430237" y="335895"/>
                  </a:lnTo>
                  <a:lnTo>
                    <a:pt x="397728" y="366271"/>
                  </a:lnTo>
                  <a:lnTo>
                    <a:pt x="366271" y="397728"/>
                  </a:lnTo>
                  <a:lnTo>
                    <a:pt x="335895" y="430237"/>
                  </a:lnTo>
                  <a:lnTo>
                    <a:pt x="306631" y="463769"/>
                  </a:lnTo>
                  <a:lnTo>
                    <a:pt x="278507" y="498294"/>
                  </a:lnTo>
                  <a:lnTo>
                    <a:pt x="251552" y="533782"/>
                  </a:lnTo>
                  <a:lnTo>
                    <a:pt x="225797" y="570205"/>
                  </a:lnTo>
                  <a:lnTo>
                    <a:pt x="201271" y="607532"/>
                  </a:lnTo>
                  <a:lnTo>
                    <a:pt x="178003" y="645735"/>
                  </a:lnTo>
                  <a:lnTo>
                    <a:pt x="156022" y="684784"/>
                  </a:lnTo>
                  <a:lnTo>
                    <a:pt x="135359" y="724649"/>
                  </a:lnTo>
                  <a:lnTo>
                    <a:pt x="116042" y="765301"/>
                  </a:lnTo>
                  <a:lnTo>
                    <a:pt x="98102" y="806710"/>
                  </a:lnTo>
                  <a:lnTo>
                    <a:pt x="81567" y="848847"/>
                  </a:lnTo>
                  <a:lnTo>
                    <a:pt x="66467" y="891683"/>
                  </a:lnTo>
                  <a:lnTo>
                    <a:pt x="52831" y="935188"/>
                  </a:lnTo>
                  <a:lnTo>
                    <a:pt x="40689" y="979333"/>
                  </a:lnTo>
                  <a:lnTo>
                    <a:pt x="30071" y="1024088"/>
                  </a:lnTo>
                  <a:lnTo>
                    <a:pt x="21005" y="1069424"/>
                  </a:lnTo>
                  <a:lnTo>
                    <a:pt x="13522" y="1115310"/>
                  </a:lnTo>
                  <a:lnTo>
                    <a:pt x="7650" y="1161719"/>
                  </a:lnTo>
                  <a:lnTo>
                    <a:pt x="3419" y="1208620"/>
                  </a:lnTo>
                  <a:lnTo>
                    <a:pt x="859" y="1255984"/>
                  </a:lnTo>
                  <a:lnTo>
                    <a:pt x="0" y="1303781"/>
                  </a:lnTo>
                  <a:lnTo>
                    <a:pt x="859" y="1351579"/>
                  </a:lnTo>
                  <a:lnTo>
                    <a:pt x="3419" y="1398943"/>
                  </a:lnTo>
                  <a:lnTo>
                    <a:pt x="7650" y="1445844"/>
                  </a:lnTo>
                  <a:lnTo>
                    <a:pt x="13522" y="1492253"/>
                  </a:lnTo>
                  <a:lnTo>
                    <a:pt x="21005" y="1538139"/>
                  </a:lnTo>
                  <a:lnTo>
                    <a:pt x="30071" y="1583475"/>
                  </a:lnTo>
                  <a:lnTo>
                    <a:pt x="40689" y="1628230"/>
                  </a:lnTo>
                  <a:lnTo>
                    <a:pt x="52831" y="1672375"/>
                  </a:lnTo>
                  <a:lnTo>
                    <a:pt x="66467" y="1715880"/>
                  </a:lnTo>
                  <a:lnTo>
                    <a:pt x="81567" y="1758716"/>
                  </a:lnTo>
                  <a:lnTo>
                    <a:pt x="98102" y="1800853"/>
                  </a:lnTo>
                  <a:lnTo>
                    <a:pt x="116042" y="1842262"/>
                  </a:lnTo>
                  <a:lnTo>
                    <a:pt x="135359" y="1882914"/>
                  </a:lnTo>
                  <a:lnTo>
                    <a:pt x="156022" y="1922779"/>
                  </a:lnTo>
                  <a:lnTo>
                    <a:pt x="178003" y="1961828"/>
                  </a:lnTo>
                  <a:lnTo>
                    <a:pt x="201271" y="2000031"/>
                  </a:lnTo>
                  <a:lnTo>
                    <a:pt x="225797" y="2037358"/>
                  </a:lnTo>
                  <a:lnTo>
                    <a:pt x="251552" y="2073781"/>
                  </a:lnTo>
                  <a:lnTo>
                    <a:pt x="278507" y="2109269"/>
                  </a:lnTo>
                  <a:lnTo>
                    <a:pt x="306631" y="2143794"/>
                  </a:lnTo>
                  <a:lnTo>
                    <a:pt x="335895" y="2177326"/>
                  </a:lnTo>
                  <a:lnTo>
                    <a:pt x="366271" y="2209835"/>
                  </a:lnTo>
                  <a:lnTo>
                    <a:pt x="397728" y="2241292"/>
                  </a:lnTo>
                  <a:lnTo>
                    <a:pt x="430237" y="2271668"/>
                  </a:lnTo>
                  <a:lnTo>
                    <a:pt x="463769" y="2300932"/>
                  </a:lnTo>
                  <a:lnTo>
                    <a:pt x="498294" y="2329056"/>
                  </a:lnTo>
                  <a:lnTo>
                    <a:pt x="533782" y="2356011"/>
                  </a:lnTo>
                  <a:lnTo>
                    <a:pt x="570205" y="2381766"/>
                  </a:lnTo>
                  <a:lnTo>
                    <a:pt x="607532" y="2406292"/>
                  </a:lnTo>
                  <a:lnTo>
                    <a:pt x="645735" y="2429560"/>
                  </a:lnTo>
                  <a:lnTo>
                    <a:pt x="684784" y="2451541"/>
                  </a:lnTo>
                  <a:lnTo>
                    <a:pt x="724649" y="2472204"/>
                  </a:lnTo>
                  <a:lnTo>
                    <a:pt x="765301" y="2491521"/>
                  </a:lnTo>
                  <a:lnTo>
                    <a:pt x="806710" y="2509461"/>
                  </a:lnTo>
                  <a:lnTo>
                    <a:pt x="848847" y="2525996"/>
                  </a:lnTo>
                  <a:lnTo>
                    <a:pt x="891683" y="2541096"/>
                  </a:lnTo>
                  <a:lnTo>
                    <a:pt x="935188" y="2554732"/>
                  </a:lnTo>
                  <a:lnTo>
                    <a:pt x="979333" y="2566874"/>
                  </a:lnTo>
                  <a:lnTo>
                    <a:pt x="1024088" y="2577492"/>
                  </a:lnTo>
                  <a:lnTo>
                    <a:pt x="1069424" y="2586558"/>
                  </a:lnTo>
                  <a:lnTo>
                    <a:pt x="1115310" y="2594041"/>
                  </a:lnTo>
                  <a:lnTo>
                    <a:pt x="1161719" y="2599913"/>
                  </a:lnTo>
                  <a:lnTo>
                    <a:pt x="1208620" y="2604144"/>
                  </a:lnTo>
                  <a:lnTo>
                    <a:pt x="1255984" y="2606704"/>
                  </a:lnTo>
                  <a:lnTo>
                    <a:pt x="1303782" y="2607563"/>
                  </a:lnTo>
                  <a:lnTo>
                    <a:pt x="1303782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02841" y="2811018"/>
              <a:ext cx="1304290" cy="2607945"/>
            </a:xfrm>
            <a:custGeom>
              <a:avLst/>
              <a:gdLst/>
              <a:ahLst/>
              <a:cxnLst/>
              <a:rect l="l" t="t" r="r" b="b"/>
              <a:pathLst>
                <a:path w="1304289" h="2607945">
                  <a:moveTo>
                    <a:pt x="1303782" y="2607563"/>
                  </a:moveTo>
                  <a:lnTo>
                    <a:pt x="1255984" y="2606704"/>
                  </a:lnTo>
                  <a:lnTo>
                    <a:pt x="1208620" y="2604144"/>
                  </a:lnTo>
                  <a:lnTo>
                    <a:pt x="1161719" y="2599913"/>
                  </a:lnTo>
                  <a:lnTo>
                    <a:pt x="1115310" y="2594041"/>
                  </a:lnTo>
                  <a:lnTo>
                    <a:pt x="1069424" y="2586558"/>
                  </a:lnTo>
                  <a:lnTo>
                    <a:pt x="1024088" y="2577492"/>
                  </a:lnTo>
                  <a:lnTo>
                    <a:pt x="979333" y="2566874"/>
                  </a:lnTo>
                  <a:lnTo>
                    <a:pt x="935188" y="2554732"/>
                  </a:lnTo>
                  <a:lnTo>
                    <a:pt x="891683" y="2541096"/>
                  </a:lnTo>
                  <a:lnTo>
                    <a:pt x="848847" y="2525996"/>
                  </a:lnTo>
                  <a:lnTo>
                    <a:pt x="806710" y="2509461"/>
                  </a:lnTo>
                  <a:lnTo>
                    <a:pt x="765301" y="2491521"/>
                  </a:lnTo>
                  <a:lnTo>
                    <a:pt x="724649" y="2472204"/>
                  </a:lnTo>
                  <a:lnTo>
                    <a:pt x="684784" y="2451541"/>
                  </a:lnTo>
                  <a:lnTo>
                    <a:pt x="645735" y="2429560"/>
                  </a:lnTo>
                  <a:lnTo>
                    <a:pt x="607532" y="2406292"/>
                  </a:lnTo>
                  <a:lnTo>
                    <a:pt x="570205" y="2381766"/>
                  </a:lnTo>
                  <a:lnTo>
                    <a:pt x="533782" y="2356011"/>
                  </a:lnTo>
                  <a:lnTo>
                    <a:pt x="498294" y="2329056"/>
                  </a:lnTo>
                  <a:lnTo>
                    <a:pt x="463769" y="2300932"/>
                  </a:lnTo>
                  <a:lnTo>
                    <a:pt x="430237" y="2271668"/>
                  </a:lnTo>
                  <a:lnTo>
                    <a:pt x="397728" y="2241292"/>
                  </a:lnTo>
                  <a:lnTo>
                    <a:pt x="366271" y="2209835"/>
                  </a:lnTo>
                  <a:lnTo>
                    <a:pt x="335895" y="2177326"/>
                  </a:lnTo>
                  <a:lnTo>
                    <a:pt x="306631" y="2143794"/>
                  </a:lnTo>
                  <a:lnTo>
                    <a:pt x="278507" y="2109269"/>
                  </a:lnTo>
                  <a:lnTo>
                    <a:pt x="251552" y="2073781"/>
                  </a:lnTo>
                  <a:lnTo>
                    <a:pt x="225797" y="2037358"/>
                  </a:lnTo>
                  <a:lnTo>
                    <a:pt x="201271" y="2000031"/>
                  </a:lnTo>
                  <a:lnTo>
                    <a:pt x="178003" y="1961828"/>
                  </a:lnTo>
                  <a:lnTo>
                    <a:pt x="156022" y="1922779"/>
                  </a:lnTo>
                  <a:lnTo>
                    <a:pt x="135359" y="1882914"/>
                  </a:lnTo>
                  <a:lnTo>
                    <a:pt x="116042" y="1842262"/>
                  </a:lnTo>
                  <a:lnTo>
                    <a:pt x="98102" y="1800853"/>
                  </a:lnTo>
                  <a:lnTo>
                    <a:pt x="81567" y="1758716"/>
                  </a:lnTo>
                  <a:lnTo>
                    <a:pt x="66467" y="1715880"/>
                  </a:lnTo>
                  <a:lnTo>
                    <a:pt x="52831" y="1672375"/>
                  </a:lnTo>
                  <a:lnTo>
                    <a:pt x="40689" y="1628230"/>
                  </a:lnTo>
                  <a:lnTo>
                    <a:pt x="30071" y="1583475"/>
                  </a:lnTo>
                  <a:lnTo>
                    <a:pt x="21005" y="1538139"/>
                  </a:lnTo>
                  <a:lnTo>
                    <a:pt x="13522" y="1492253"/>
                  </a:lnTo>
                  <a:lnTo>
                    <a:pt x="7650" y="1445844"/>
                  </a:lnTo>
                  <a:lnTo>
                    <a:pt x="3419" y="1398943"/>
                  </a:lnTo>
                  <a:lnTo>
                    <a:pt x="859" y="1351579"/>
                  </a:lnTo>
                  <a:lnTo>
                    <a:pt x="0" y="1303781"/>
                  </a:lnTo>
                  <a:lnTo>
                    <a:pt x="859" y="1255984"/>
                  </a:lnTo>
                  <a:lnTo>
                    <a:pt x="3419" y="1208620"/>
                  </a:lnTo>
                  <a:lnTo>
                    <a:pt x="7650" y="1161719"/>
                  </a:lnTo>
                  <a:lnTo>
                    <a:pt x="13522" y="1115310"/>
                  </a:lnTo>
                  <a:lnTo>
                    <a:pt x="21005" y="1069424"/>
                  </a:lnTo>
                  <a:lnTo>
                    <a:pt x="30071" y="1024088"/>
                  </a:lnTo>
                  <a:lnTo>
                    <a:pt x="40689" y="979333"/>
                  </a:lnTo>
                  <a:lnTo>
                    <a:pt x="52831" y="935188"/>
                  </a:lnTo>
                  <a:lnTo>
                    <a:pt x="66467" y="891683"/>
                  </a:lnTo>
                  <a:lnTo>
                    <a:pt x="81567" y="848847"/>
                  </a:lnTo>
                  <a:lnTo>
                    <a:pt x="98102" y="806710"/>
                  </a:lnTo>
                  <a:lnTo>
                    <a:pt x="116042" y="765301"/>
                  </a:lnTo>
                  <a:lnTo>
                    <a:pt x="135359" y="724649"/>
                  </a:lnTo>
                  <a:lnTo>
                    <a:pt x="156022" y="684784"/>
                  </a:lnTo>
                  <a:lnTo>
                    <a:pt x="178003" y="645735"/>
                  </a:lnTo>
                  <a:lnTo>
                    <a:pt x="201271" y="607532"/>
                  </a:lnTo>
                  <a:lnTo>
                    <a:pt x="225797" y="570205"/>
                  </a:lnTo>
                  <a:lnTo>
                    <a:pt x="251552" y="533782"/>
                  </a:lnTo>
                  <a:lnTo>
                    <a:pt x="278507" y="498294"/>
                  </a:lnTo>
                  <a:lnTo>
                    <a:pt x="306631" y="463769"/>
                  </a:lnTo>
                  <a:lnTo>
                    <a:pt x="335895" y="430237"/>
                  </a:lnTo>
                  <a:lnTo>
                    <a:pt x="366271" y="397728"/>
                  </a:lnTo>
                  <a:lnTo>
                    <a:pt x="397728" y="366271"/>
                  </a:lnTo>
                  <a:lnTo>
                    <a:pt x="430237" y="335895"/>
                  </a:lnTo>
                  <a:lnTo>
                    <a:pt x="463769" y="306631"/>
                  </a:lnTo>
                  <a:lnTo>
                    <a:pt x="498294" y="278507"/>
                  </a:lnTo>
                  <a:lnTo>
                    <a:pt x="533782" y="251552"/>
                  </a:lnTo>
                  <a:lnTo>
                    <a:pt x="570205" y="225797"/>
                  </a:lnTo>
                  <a:lnTo>
                    <a:pt x="607532" y="201271"/>
                  </a:lnTo>
                  <a:lnTo>
                    <a:pt x="645735" y="178003"/>
                  </a:lnTo>
                  <a:lnTo>
                    <a:pt x="684784" y="156022"/>
                  </a:lnTo>
                  <a:lnTo>
                    <a:pt x="724649" y="135359"/>
                  </a:lnTo>
                  <a:lnTo>
                    <a:pt x="765301" y="116042"/>
                  </a:lnTo>
                  <a:lnTo>
                    <a:pt x="806710" y="98102"/>
                  </a:lnTo>
                  <a:lnTo>
                    <a:pt x="848847" y="81567"/>
                  </a:lnTo>
                  <a:lnTo>
                    <a:pt x="891683" y="66467"/>
                  </a:lnTo>
                  <a:lnTo>
                    <a:pt x="935188" y="52831"/>
                  </a:lnTo>
                  <a:lnTo>
                    <a:pt x="979333" y="40689"/>
                  </a:lnTo>
                  <a:lnTo>
                    <a:pt x="1024088" y="30071"/>
                  </a:lnTo>
                  <a:lnTo>
                    <a:pt x="1069424" y="21005"/>
                  </a:lnTo>
                  <a:lnTo>
                    <a:pt x="1115310" y="13522"/>
                  </a:lnTo>
                  <a:lnTo>
                    <a:pt x="1161719" y="7650"/>
                  </a:lnTo>
                  <a:lnTo>
                    <a:pt x="1208620" y="3419"/>
                  </a:lnTo>
                  <a:lnTo>
                    <a:pt x="1255984" y="859"/>
                  </a:lnTo>
                  <a:lnTo>
                    <a:pt x="1303782" y="0"/>
                  </a:lnTo>
                  <a:lnTo>
                    <a:pt x="1303782" y="1303781"/>
                  </a:lnTo>
                  <a:lnTo>
                    <a:pt x="1303782" y="260756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705862" y="2811018"/>
              <a:ext cx="5981700" cy="2607945"/>
            </a:xfrm>
            <a:custGeom>
              <a:avLst/>
              <a:gdLst/>
              <a:ahLst/>
              <a:cxnLst/>
              <a:rect l="l" t="t" r="r" b="b"/>
              <a:pathLst>
                <a:path w="5981700" h="2607945">
                  <a:moveTo>
                    <a:pt x="5981699" y="0"/>
                  </a:moveTo>
                  <a:lnTo>
                    <a:pt x="0" y="0"/>
                  </a:lnTo>
                  <a:lnTo>
                    <a:pt x="0" y="2607564"/>
                  </a:lnTo>
                  <a:lnTo>
                    <a:pt x="5981699" y="2607564"/>
                  </a:lnTo>
                  <a:lnTo>
                    <a:pt x="598169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705862" y="2811018"/>
              <a:ext cx="5981700" cy="2607945"/>
            </a:xfrm>
            <a:custGeom>
              <a:avLst/>
              <a:gdLst/>
              <a:ahLst/>
              <a:cxnLst/>
              <a:rect l="l" t="t" r="r" b="b"/>
              <a:pathLst>
                <a:path w="5981700" h="2607945">
                  <a:moveTo>
                    <a:pt x="0" y="0"/>
                  </a:moveTo>
                  <a:lnTo>
                    <a:pt x="5981699" y="0"/>
                  </a:lnTo>
                  <a:lnTo>
                    <a:pt x="5981699" y="2607564"/>
                  </a:lnTo>
                  <a:lnTo>
                    <a:pt x="0" y="26075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873758" y="3530346"/>
              <a:ext cx="832485" cy="1664335"/>
            </a:xfrm>
            <a:custGeom>
              <a:avLst/>
              <a:gdLst/>
              <a:ahLst/>
              <a:cxnLst/>
              <a:rect l="l" t="t" r="r" b="b"/>
              <a:pathLst>
                <a:path w="832485" h="1664335">
                  <a:moveTo>
                    <a:pt x="832103" y="0"/>
                  </a:moveTo>
                  <a:lnTo>
                    <a:pt x="783211" y="1412"/>
                  </a:lnTo>
                  <a:lnTo>
                    <a:pt x="735062" y="5598"/>
                  </a:lnTo>
                  <a:lnTo>
                    <a:pt x="687735" y="12478"/>
                  </a:lnTo>
                  <a:lnTo>
                    <a:pt x="641308" y="21976"/>
                  </a:lnTo>
                  <a:lnTo>
                    <a:pt x="595860" y="34012"/>
                  </a:lnTo>
                  <a:lnTo>
                    <a:pt x="551468" y="48510"/>
                  </a:lnTo>
                  <a:lnTo>
                    <a:pt x="508209" y="65390"/>
                  </a:lnTo>
                  <a:lnTo>
                    <a:pt x="466164" y="84575"/>
                  </a:lnTo>
                  <a:lnTo>
                    <a:pt x="425408" y="105987"/>
                  </a:lnTo>
                  <a:lnTo>
                    <a:pt x="386021" y="129547"/>
                  </a:lnTo>
                  <a:lnTo>
                    <a:pt x="348080" y="155178"/>
                  </a:lnTo>
                  <a:lnTo>
                    <a:pt x="311663" y="182802"/>
                  </a:lnTo>
                  <a:lnTo>
                    <a:pt x="276849" y="212341"/>
                  </a:lnTo>
                  <a:lnTo>
                    <a:pt x="243716" y="243716"/>
                  </a:lnTo>
                  <a:lnTo>
                    <a:pt x="212341" y="276849"/>
                  </a:lnTo>
                  <a:lnTo>
                    <a:pt x="182802" y="311663"/>
                  </a:lnTo>
                  <a:lnTo>
                    <a:pt x="155178" y="348080"/>
                  </a:lnTo>
                  <a:lnTo>
                    <a:pt x="129547" y="386021"/>
                  </a:lnTo>
                  <a:lnTo>
                    <a:pt x="105987" y="425408"/>
                  </a:lnTo>
                  <a:lnTo>
                    <a:pt x="84575" y="466164"/>
                  </a:lnTo>
                  <a:lnTo>
                    <a:pt x="65390" y="508209"/>
                  </a:lnTo>
                  <a:lnTo>
                    <a:pt x="48510" y="551468"/>
                  </a:lnTo>
                  <a:lnTo>
                    <a:pt x="34012" y="595860"/>
                  </a:lnTo>
                  <a:lnTo>
                    <a:pt x="21976" y="641308"/>
                  </a:lnTo>
                  <a:lnTo>
                    <a:pt x="12478" y="687735"/>
                  </a:lnTo>
                  <a:lnTo>
                    <a:pt x="5598" y="735062"/>
                  </a:lnTo>
                  <a:lnTo>
                    <a:pt x="1412" y="783211"/>
                  </a:lnTo>
                  <a:lnTo>
                    <a:pt x="0" y="832104"/>
                  </a:lnTo>
                  <a:lnTo>
                    <a:pt x="1412" y="880996"/>
                  </a:lnTo>
                  <a:lnTo>
                    <a:pt x="5598" y="929145"/>
                  </a:lnTo>
                  <a:lnTo>
                    <a:pt x="12478" y="976472"/>
                  </a:lnTo>
                  <a:lnTo>
                    <a:pt x="21976" y="1022899"/>
                  </a:lnTo>
                  <a:lnTo>
                    <a:pt x="34012" y="1068347"/>
                  </a:lnTo>
                  <a:lnTo>
                    <a:pt x="48510" y="1112739"/>
                  </a:lnTo>
                  <a:lnTo>
                    <a:pt x="65390" y="1155998"/>
                  </a:lnTo>
                  <a:lnTo>
                    <a:pt x="84575" y="1198043"/>
                  </a:lnTo>
                  <a:lnTo>
                    <a:pt x="105987" y="1238799"/>
                  </a:lnTo>
                  <a:lnTo>
                    <a:pt x="129547" y="1278186"/>
                  </a:lnTo>
                  <a:lnTo>
                    <a:pt x="155178" y="1316127"/>
                  </a:lnTo>
                  <a:lnTo>
                    <a:pt x="182802" y="1352544"/>
                  </a:lnTo>
                  <a:lnTo>
                    <a:pt x="212341" y="1387358"/>
                  </a:lnTo>
                  <a:lnTo>
                    <a:pt x="243716" y="1420491"/>
                  </a:lnTo>
                  <a:lnTo>
                    <a:pt x="276849" y="1451866"/>
                  </a:lnTo>
                  <a:lnTo>
                    <a:pt x="311663" y="1481405"/>
                  </a:lnTo>
                  <a:lnTo>
                    <a:pt x="348080" y="1509029"/>
                  </a:lnTo>
                  <a:lnTo>
                    <a:pt x="386021" y="1534660"/>
                  </a:lnTo>
                  <a:lnTo>
                    <a:pt x="425408" y="1558220"/>
                  </a:lnTo>
                  <a:lnTo>
                    <a:pt x="466164" y="1579632"/>
                  </a:lnTo>
                  <a:lnTo>
                    <a:pt x="508209" y="1598817"/>
                  </a:lnTo>
                  <a:lnTo>
                    <a:pt x="551468" y="1615697"/>
                  </a:lnTo>
                  <a:lnTo>
                    <a:pt x="595860" y="1630195"/>
                  </a:lnTo>
                  <a:lnTo>
                    <a:pt x="641308" y="1642231"/>
                  </a:lnTo>
                  <a:lnTo>
                    <a:pt x="687735" y="1651729"/>
                  </a:lnTo>
                  <a:lnTo>
                    <a:pt x="735062" y="1658609"/>
                  </a:lnTo>
                  <a:lnTo>
                    <a:pt x="783211" y="1662795"/>
                  </a:lnTo>
                  <a:lnTo>
                    <a:pt x="832103" y="1664208"/>
                  </a:lnTo>
                  <a:lnTo>
                    <a:pt x="832103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873758" y="3530346"/>
              <a:ext cx="832485" cy="1664335"/>
            </a:xfrm>
            <a:custGeom>
              <a:avLst/>
              <a:gdLst/>
              <a:ahLst/>
              <a:cxnLst/>
              <a:rect l="l" t="t" r="r" b="b"/>
              <a:pathLst>
                <a:path w="832485" h="1664335">
                  <a:moveTo>
                    <a:pt x="832103" y="1664208"/>
                  </a:moveTo>
                  <a:lnTo>
                    <a:pt x="783211" y="1662795"/>
                  </a:lnTo>
                  <a:lnTo>
                    <a:pt x="735062" y="1658609"/>
                  </a:lnTo>
                  <a:lnTo>
                    <a:pt x="687735" y="1651729"/>
                  </a:lnTo>
                  <a:lnTo>
                    <a:pt x="641308" y="1642231"/>
                  </a:lnTo>
                  <a:lnTo>
                    <a:pt x="595860" y="1630195"/>
                  </a:lnTo>
                  <a:lnTo>
                    <a:pt x="551468" y="1615697"/>
                  </a:lnTo>
                  <a:lnTo>
                    <a:pt x="508209" y="1598817"/>
                  </a:lnTo>
                  <a:lnTo>
                    <a:pt x="466164" y="1579632"/>
                  </a:lnTo>
                  <a:lnTo>
                    <a:pt x="425408" y="1558220"/>
                  </a:lnTo>
                  <a:lnTo>
                    <a:pt x="386021" y="1534660"/>
                  </a:lnTo>
                  <a:lnTo>
                    <a:pt x="348080" y="1509029"/>
                  </a:lnTo>
                  <a:lnTo>
                    <a:pt x="311663" y="1481405"/>
                  </a:lnTo>
                  <a:lnTo>
                    <a:pt x="276849" y="1451866"/>
                  </a:lnTo>
                  <a:lnTo>
                    <a:pt x="243716" y="1420491"/>
                  </a:lnTo>
                  <a:lnTo>
                    <a:pt x="212341" y="1387358"/>
                  </a:lnTo>
                  <a:lnTo>
                    <a:pt x="182802" y="1352544"/>
                  </a:lnTo>
                  <a:lnTo>
                    <a:pt x="155178" y="1316127"/>
                  </a:lnTo>
                  <a:lnTo>
                    <a:pt x="129547" y="1278186"/>
                  </a:lnTo>
                  <a:lnTo>
                    <a:pt x="105987" y="1238799"/>
                  </a:lnTo>
                  <a:lnTo>
                    <a:pt x="84575" y="1198043"/>
                  </a:lnTo>
                  <a:lnTo>
                    <a:pt x="65390" y="1155998"/>
                  </a:lnTo>
                  <a:lnTo>
                    <a:pt x="48510" y="1112739"/>
                  </a:lnTo>
                  <a:lnTo>
                    <a:pt x="34012" y="1068347"/>
                  </a:lnTo>
                  <a:lnTo>
                    <a:pt x="21976" y="1022899"/>
                  </a:lnTo>
                  <a:lnTo>
                    <a:pt x="12478" y="976472"/>
                  </a:lnTo>
                  <a:lnTo>
                    <a:pt x="5598" y="929145"/>
                  </a:lnTo>
                  <a:lnTo>
                    <a:pt x="1412" y="880996"/>
                  </a:lnTo>
                  <a:lnTo>
                    <a:pt x="0" y="832104"/>
                  </a:lnTo>
                  <a:lnTo>
                    <a:pt x="1412" y="783211"/>
                  </a:lnTo>
                  <a:lnTo>
                    <a:pt x="5598" y="735062"/>
                  </a:lnTo>
                  <a:lnTo>
                    <a:pt x="12478" y="687735"/>
                  </a:lnTo>
                  <a:lnTo>
                    <a:pt x="21976" y="641308"/>
                  </a:lnTo>
                  <a:lnTo>
                    <a:pt x="34012" y="595860"/>
                  </a:lnTo>
                  <a:lnTo>
                    <a:pt x="48510" y="551468"/>
                  </a:lnTo>
                  <a:lnTo>
                    <a:pt x="65390" y="508209"/>
                  </a:lnTo>
                  <a:lnTo>
                    <a:pt x="84575" y="466164"/>
                  </a:lnTo>
                  <a:lnTo>
                    <a:pt x="105987" y="425408"/>
                  </a:lnTo>
                  <a:lnTo>
                    <a:pt x="129547" y="386021"/>
                  </a:lnTo>
                  <a:lnTo>
                    <a:pt x="155178" y="348080"/>
                  </a:lnTo>
                  <a:lnTo>
                    <a:pt x="182802" y="311663"/>
                  </a:lnTo>
                  <a:lnTo>
                    <a:pt x="212341" y="276849"/>
                  </a:lnTo>
                  <a:lnTo>
                    <a:pt x="243716" y="243716"/>
                  </a:lnTo>
                  <a:lnTo>
                    <a:pt x="276849" y="212341"/>
                  </a:lnTo>
                  <a:lnTo>
                    <a:pt x="311663" y="182802"/>
                  </a:lnTo>
                  <a:lnTo>
                    <a:pt x="348080" y="155178"/>
                  </a:lnTo>
                  <a:lnTo>
                    <a:pt x="386021" y="129547"/>
                  </a:lnTo>
                  <a:lnTo>
                    <a:pt x="425408" y="105987"/>
                  </a:lnTo>
                  <a:lnTo>
                    <a:pt x="466164" y="84575"/>
                  </a:lnTo>
                  <a:lnTo>
                    <a:pt x="508209" y="65390"/>
                  </a:lnTo>
                  <a:lnTo>
                    <a:pt x="551468" y="48510"/>
                  </a:lnTo>
                  <a:lnTo>
                    <a:pt x="595860" y="34012"/>
                  </a:lnTo>
                  <a:lnTo>
                    <a:pt x="641308" y="21976"/>
                  </a:lnTo>
                  <a:lnTo>
                    <a:pt x="687735" y="12478"/>
                  </a:lnTo>
                  <a:lnTo>
                    <a:pt x="735062" y="5598"/>
                  </a:lnTo>
                  <a:lnTo>
                    <a:pt x="783211" y="1412"/>
                  </a:lnTo>
                  <a:lnTo>
                    <a:pt x="832103" y="0"/>
                  </a:lnTo>
                  <a:lnTo>
                    <a:pt x="832103" y="832104"/>
                  </a:lnTo>
                  <a:lnTo>
                    <a:pt x="832103" y="166420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705862" y="3530346"/>
              <a:ext cx="5981700" cy="1664335"/>
            </a:xfrm>
            <a:custGeom>
              <a:avLst/>
              <a:gdLst/>
              <a:ahLst/>
              <a:cxnLst/>
              <a:rect l="l" t="t" r="r" b="b"/>
              <a:pathLst>
                <a:path w="5981700" h="1664335">
                  <a:moveTo>
                    <a:pt x="5981699" y="0"/>
                  </a:moveTo>
                  <a:lnTo>
                    <a:pt x="0" y="0"/>
                  </a:lnTo>
                  <a:lnTo>
                    <a:pt x="0" y="1664208"/>
                  </a:lnTo>
                  <a:lnTo>
                    <a:pt x="5981699" y="1664208"/>
                  </a:lnTo>
                  <a:lnTo>
                    <a:pt x="598169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705862" y="3530346"/>
              <a:ext cx="5981700" cy="1664335"/>
            </a:xfrm>
            <a:custGeom>
              <a:avLst/>
              <a:gdLst/>
              <a:ahLst/>
              <a:cxnLst/>
              <a:rect l="l" t="t" r="r" b="b"/>
              <a:pathLst>
                <a:path w="5981700" h="1664335">
                  <a:moveTo>
                    <a:pt x="0" y="0"/>
                  </a:moveTo>
                  <a:lnTo>
                    <a:pt x="5981699" y="0"/>
                  </a:lnTo>
                  <a:lnTo>
                    <a:pt x="5981699" y="1664208"/>
                  </a:lnTo>
                  <a:lnTo>
                    <a:pt x="0" y="1664208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346197" y="4249674"/>
              <a:ext cx="360045" cy="719455"/>
            </a:xfrm>
            <a:custGeom>
              <a:avLst/>
              <a:gdLst/>
              <a:ahLst/>
              <a:cxnLst/>
              <a:rect l="l" t="t" r="r" b="b"/>
              <a:pathLst>
                <a:path w="360044" h="719454">
                  <a:moveTo>
                    <a:pt x="359663" y="0"/>
                  </a:moveTo>
                  <a:lnTo>
                    <a:pt x="310858" y="3283"/>
                  </a:lnTo>
                  <a:lnTo>
                    <a:pt x="264049" y="12847"/>
                  </a:lnTo>
                  <a:lnTo>
                    <a:pt x="219664" y="28263"/>
                  </a:lnTo>
                  <a:lnTo>
                    <a:pt x="178133" y="49103"/>
                  </a:lnTo>
                  <a:lnTo>
                    <a:pt x="139882" y="74939"/>
                  </a:lnTo>
                  <a:lnTo>
                    <a:pt x="105341" y="105341"/>
                  </a:lnTo>
                  <a:lnTo>
                    <a:pt x="74939" y="139882"/>
                  </a:lnTo>
                  <a:lnTo>
                    <a:pt x="49103" y="178133"/>
                  </a:lnTo>
                  <a:lnTo>
                    <a:pt x="28263" y="219664"/>
                  </a:lnTo>
                  <a:lnTo>
                    <a:pt x="12847" y="264049"/>
                  </a:lnTo>
                  <a:lnTo>
                    <a:pt x="3283" y="310858"/>
                  </a:lnTo>
                  <a:lnTo>
                    <a:pt x="0" y="359663"/>
                  </a:lnTo>
                  <a:lnTo>
                    <a:pt x="3283" y="408469"/>
                  </a:lnTo>
                  <a:lnTo>
                    <a:pt x="12847" y="455278"/>
                  </a:lnTo>
                  <a:lnTo>
                    <a:pt x="28263" y="499663"/>
                  </a:lnTo>
                  <a:lnTo>
                    <a:pt x="49103" y="541194"/>
                  </a:lnTo>
                  <a:lnTo>
                    <a:pt x="74939" y="579445"/>
                  </a:lnTo>
                  <a:lnTo>
                    <a:pt x="105341" y="613986"/>
                  </a:lnTo>
                  <a:lnTo>
                    <a:pt x="139882" y="644388"/>
                  </a:lnTo>
                  <a:lnTo>
                    <a:pt x="178133" y="670224"/>
                  </a:lnTo>
                  <a:lnTo>
                    <a:pt x="219664" y="691064"/>
                  </a:lnTo>
                  <a:lnTo>
                    <a:pt x="264049" y="706480"/>
                  </a:lnTo>
                  <a:lnTo>
                    <a:pt x="310858" y="716044"/>
                  </a:lnTo>
                  <a:lnTo>
                    <a:pt x="359663" y="719327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346197" y="4249674"/>
              <a:ext cx="360045" cy="719455"/>
            </a:xfrm>
            <a:custGeom>
              <a:avLst/>
              <a:gdLst/>
              <a:ahLst/>
              <a:cxnLst/>
              <a:rect l="l" t="t" r="r" b="b"/>
              <a:pathLst>
                <a:path w="360044" h="719454">
                  <a:moveTo>
                    <a:pt x="359663" y="719327"/>
                  </a:moveTo>
                  <a:lnTo>
                    <a:pt x="310858" y="716044"/>
                  </a:lnTo>
                  <a:lnTo>
                    <a:pt x="264049" y="706480"/>
                  </a:lnTo>
                  <a:lnTo>
                    <a:pt x="219664" y="691064"/>
                  </a:lnTo>
                  <a:lnTo>
                    <a:pt x="178133" y="670224"/>
                  </a:lnTo>
                  <a:lnTo>
                    <a:pt x="139882" y="644388"/>
                  </a:lnTo>
                  <a:lnTo>
                    <a:pt x="105341" y="613986"/>
                  </a:lnTo>
                  <a:lnTo>
                    <a:pt x="74939" y="579445"/>
                  </a:lnTo>
                  <a:lnTo>
                    <a:pt x="49103" y="541194"/>
                  </a:lnTo>
                  <a:lnTo>
                    <a:pt x="28263" y="499663"/>
                  </a:lnTo>
                  <a:lnTo>
                    <a:pt x="12847" y="455278"/>
                  </a:lnTo>
                  <a:lnTo>
                    <a:pt x="3283" y="408469"/>
                  </a:lnTo>
                  <a:lnTo>
                    <a:pt x="0" y="359663"/>
                  </a:lnTo>
                  <a:lnTo>
                    <a:pt x="3283" y="310858"/>
                  </a:lnTo>
                  <a:lnTo>
                    <a:pt x="12847" y="264049"/>
                  </a:lnTo>
                  <a:lnTo>
                    <a:pt x="28263" y="219664"/>
                  </a:lnTo>
                  <a:lnTo>
                    <a:pt x="49103" y="178133"/>
                  </a:lnTo>
                  <a:lnTo>
                    <a:pt x="74939" y="139882"/>
                  </a:lnTo>
                  <a:lnTo>
                    <a:pt x="105341" y="105341"/>
                  </a:lnTo>
                  <a:lnTo>
                    <a:pt x="139882" y="74939"/>
                  </a:lnTo>
                  <a:lnTo>
                    <a:pt x="178133" y="49103"/>
                  </a:lnTo>
                  <a:lnTo>
                    <a:pt x="219664" y="28263"/>
                  </a:lnTo>
                  <a:lnTo>
                    <a:pt x="264049" y="12847"/>
                  </a:lnTo>
                  <a:lnTo>
                    <a:pt x="310858" y="3283"/>
                  </a:lnTo>
                  <a:lnTo>
                    <a:pt x="359663" y="0"/>
                  </a:lnTo>
                  <a:lnTo>
                    <a:pt x="359663" y="359663"/>
                  </a:lnTo>
                  <a:lnTo>
                    <a:pt x="359663" y="71932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705862" y="4249674"/>
              <a:ext cx="5981700" cy="719455"/>
            </a:xfrm>
            <a:custGeom>
              <a:avLst/>
              <a:gdLst/>
              <a:ahLst/>
              <a:cxnLst/>
              <a:rect l="l" t="t" r="r" b="b"/>
              <a:pathLst>
                <a:path w="5981700" h="719454">
                  <a:moveTo>
                    <a:pt x="5981699" y="0"/>
                  </a:moveTo>
                  <a:lnTo>
                    <a:pt x="0" y="0"/>
                  </a:lnTo>
                  <a:lnTo>
                    <a:pt x="0" y="719327"/>
                  </a:lnTo>
                  <a:lnTo>
                    <a:pt x="5981699" y="719327"/>
                  </a:lnTo>
                  <a:lnTo>
                    <a:pt x="598169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705862" y="4249674"/>
              <a:ext cx="5981700" cy="719455"/>
            </a:xfrm>
            <a:custGeom>
              <a:avLst/>
              <a:gdLst/>
              <a:ahLst/>
              <a:cxnLst/>
              <a:rect l="l" t="t" r="r" b="b"/>
              <a:pathLst>
                <a:path w="5981700" h="719454">
                  <a:moveTo>
                    <a:pt x="0" y="0"/>
                  </a:moveTo>
                  <a:lnTo>
                    <a:pt x="5981699" y="0"/>
                  </a:lnTo>
                  <a:lnTo>
                    <a:pt x="5981699" y="719327"/>
                  </a:lnTo>
                  <a:lnTo>
                    <a:pt x="0" y="719327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989610" y="1469675"/>
            <a:ext cx="5410200" cy="33293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spc="-175" dirty="0">
                <a:latin typeface="Tahoma" panose="020B0604030504040204"/>
                <a:cs typeface="Tahoma" panose="020B0604030504040204"/>
              </a:rPr>
              <a:t>M</a:t>
            </a:r>
            <a:r>
              <a:rPr sz="2800" b="1" spc="-180" dirty="0">
                <a:latin typeface="Tahoma" panose="020B0604030504040204"/>
                <a:cs typeface="Tahoma" panose="020B0604030504040204"/>
              </a:rPr>
              <a:t>o</a:t>
            </a:r>
            <a:r>
              <a:rPr sz="2800" b="1" spc="-185" dirty="0">
                <a:latin typeface="Tahoma" panose="020B0604030504040204"/>
                <a:cs typeface="Tahoma" panose="020B0604030504040204"/>
              </a:rPr>
              <a:t>n</a:t>
            </a:r>
            <a:r>
              <a:rPr sz="2800" b="1" spc="-160" dirty="0">
                <a:latin typeface="Tahoma" panose="020B0604030504040204"/>
                <a:cs typeface="Tahoma" panose="020B0604030504040204"/>
              </a:rPr>
              <a:t>g</a:t>
            </a:r>
            <a:r>
              <a:rPr sz="2800" b="1" spc="-175" dirty="0">
                <a:latin typeface="Tahoma" panose="020B0604030504040204"/>
                <a:cs typeface="Tahoma" panose="020B0604030504040204"/>
              </a:rPr>
              <a:t>o</a:t>
            </a:r>
            <a:r>
              <a:rPr sz="2800" b="1" spc="-204" dirty="0">
                <a:latin typeface="Tahoma" panose="020B0604030504040204"/>
                <a:cs typeface="Tahoma" panose="020B0604030504040204"/>
              </a:rPr>
              <a:t>D</a:t>
            </a:r>
            <a:r>
              <a:rPr sz="2800" b="1" spc="-315" dirty="0">
                <a:latin typeface="Tahoma" panose="020B0604030504040204"/>
                <a:cs typeface="Tahoma" panose="020B0604030504040204"/>
              </a:rPr>
              <a:t>B</a:t>
            </a:r>
            <a:r>
              <a:rPr sz="28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800" b="1" spc="-229" dirty="0">
                <a:latin typeface="Tahoma" panose="020B0604030504040204"/>
                <a:cs typeface="Tahoma" panose="020B0604030504040204"/>
              </a:rPr>
              <a:t>a</a:t>
            </a:r>
            <a:r>
              <a:rPr sz="2800" b="1" spc="-240" dirty="0">
                <a:latin typeface="Tahoma" panose="020B0604030504040204"/>
                <a:cs typeface="Tahoma" panose="020B0604030504040204"/>
              </a:rPr>
              <a:t>n</a:t>
            </a:r>
            <a:r>
              <a:rPr sz="2800" b="1" spc="-140" dirty="0">
                <a:latin typeface="Tahoma" panose="020B0604030504040204"/>
                <a:cs typeface="Tahoma" panose="020B0604030504040204"/>
              </a:rPr>
              <a:t>d</a:t>
            </a:r>
            <a:r>
              <a:rPr sz="2800" b="1" spc="-240" dirty="0">
                <a:latin typeface="Tahoma" panose="020B0604030504040204"/>
                <a:cs typeface="Tahoma" panose="020B0604030504040204"/>
              </a:rPr>
              <a:t> </a:t>
            </a:r>
            <a:r>
              <a:rPr sz="2800" b="1" spc="-245" dirty="0">
                <a:latin typeface="Tahoma" panose="020B0604030504040204"/>
                <a:cs typeface="Tahoma" panose="020B0604030504040204"/>
              </a:rPr>
              <a:t>r</a:t>
            </a:r>
            <a:r>
              <a:rPr sz="2800" b="1" spc="-225" dirty="0">
                <a:latin typeface="Tahoma" panose="020B0604030504040204"/>
                <a:cs typeface="Tahoma" panose="020B0604030504040204"/>
              </a:rPr>
              <a:t>e</a:t>
            </a:r>
            <a:r>
              <a:rPr sz="2800" b="1" spc="-130" dirty="0">
                <a:latin typeface="Tahoma" panose="020B0604030504040204"/>
                <a:cs typeface="Tahoma" panose="020B0604030504040204"/>
              </a:rPr>
              <a:t>l</a:t>
            </a:r>
            <a:r>
              <a:rPr sz="2800" b="1" spc="-280" dirty="0">
                <a:latin typeface="Tahoma" panose="020B0604030504040204"/>
                <a:cs typeface="Tahoma" panose="020B0604030504040204"/>
              </a:rPr>
              <a:t>a</a:t>
            </a:r>
            <a:r>
              <a:rPr sz="2800" b="1" spc="-185" dirty="0">
                <a:latin typeface="Tahoma" panose="020B0604030504040204"/>
                <a:cs typeface="Tahoma" panose="020B0604030504040204"/>
              </a:rPr>
              <a:t>t</a:t>
            </a:r>
            <a:r>
              <a:rPr sz="2800" b="1" spc="-130" dirty="0">
                <a:latin typeface="Tahoma" panose="020B0604030504040204"/>
                <a:cs typeface="Tahoma" panose="020B0604030504040204"/>
              </a:rPr>
              <a:t>i</a:t>
            </a:r>
            <a:r>
              <a:rPr sz="2800" b="1" spc="-180" dirty="0">
                <a:latin typeface="Tahoma" panose="020B0604030504040204"/>
                <a:cs typeface="Tahoma" panose="020B0604030504040204"/>
              </a:rPr>
              <a:t>o</a:t>
            </a:r>
            <a:r>
              <a:rPr sz="2800" b="1" spc="-185" dirty="0">
                <a:latin typeface="Tahoma" panose="020B0604030504040204"/>
                <a:cs typeface="Tahoma" panose="020B0604030504040204"/>
              </a:rPr>
              <a:t>n</a:t>
            </a:r>
            <a:r>
              <a:rPr sz="2800" b="1" spc="-265" dirty="0">
                <a:latin typeface="Tahoma" panose="020B0604030504040204"/>
                <a:cs typeface="Tahoma" panose="020B0604030504040204"/>
              </a:rPr>
              <a:t>a</a:t>
            </a:r>
            <a:r>
              <a:rPr sz="2800" b="1" spc="-130" dirty="0">
                <a:latin typeface="Tahoma" panose="020B0604030504040204"/>
                <a:cs typeface="Tahoma" panose="020B0604030504040204"/>
              </a:rPr>
              <a:t>l</a:t>
            </a:r>
            <a:r>
              <a:rPr sz="2800" b="1" spc="-220" dirty="0">
                <a:latin typeface="Tahoma" panose="020B0604030504040204"/>
                <a:cs typeface="Tahoma" panose="020B0604030504040204"/>
              </a:rPr>
              <a:t> </a:t>
            </a:r>
            <a:r>
              <a:rPr sz="2800" b="1" spc="-215" dirty="0">
                <a:latin typeface="Tahoma" panose="020B0604030504040204"/>
                <a:cs typeface="Tahoma" panose="020B0604030504040204"/>
              </a:rPr>
              <a:t>d</a:t>
            </a:r>
            <a:r>
              <a:rPr sz="2800" b="1" spc="-215" dirty="0">
                <a:latin typeface="Tahoma" panose="020B0604030504040204"/>
                <a:cs typeface="Tahoma" panose="020B0604030504040204"/>
              </a:rPr>
              <a:t>a</a:t>
            </a:r>
            <a:r>
              <a:rPr sz="2800" b="1" spc="-185" dirty="0">
                <a:latin typeface="Tahoma" panose="020B0604030504040204"/>
                <a:cs typeface="Tahoma" panose="020B0604030504040204"/>
              </a:rPr>
              <a:t>t</a:t>
            </a:r>
            <a:r>
              <a:rPr sz="2800" b="1" spc="-200" dirty="0">
                <a:latin typeface="Tahoma" panose="020B0604030504040204"/>
                <a:cs typeface="Tahoma" panose="020B0604030504040204"/>
              </a:rPr>
              <a:t>a</a:t>
            </a:r>
            <a:r>
              <a:rPr sz="2800" b="1" spc="-204" dirty="0">
                <a:latin typeface="Tahoma" panose="020B0604030504040204"/>
                <a:cs typeface="Tahoma" panose="020B0604030504040204"/>
              </a:rPr>
              <a:t>b</a:t>
            </a:r>
            <a:r>
              <a:rPr sz="2800" b="1" spc="-300" dirty="0">
                <a:latin typeface="Tahoma" panose="020B0604030504040204"/>
                <a:cs typeface="Tahoma" panose="020B0604030504040204"/>
              </a:rPr>
              <a:t>a</a:t>
            </a:r>
            <a:r>
              <a:rPr sz="2800" b="1" spc="-254" dirty="0">
                <a:latin typeface="Tahoma" panose="020B0604030504040204"/>
                <a:cs typeface="Tahoma" panose="020B0604030504040204"/>
              </a:rPr>
              <a:t>s</a:t>
            </a:r>
            <a:r>
              <a:rPr sz="2800" b="1" spc="-225" dirty="0">
                <a:latin typeface="Tahoma" panose="020B0604030504040204"/>
                <a:cs typeface="Tahoma" panose="020B0604030504040204"/>
              </a:rPr>
              <a:t>e</a:t>
            </a:r>
            <a:r>
              <a:rPr sz="2800" b="1" spc="-280" dirty="0">
                <a:latin typeface="Tahoma" panose="020B0604030504040204"/>
                <a:cs typeface="Tahoma" panose="020B0604030504040204"/>
              </a:rPr>
              <a:t>s</a:t>
            </a:r>
            <a:endParaRPr sz="2800">
              <a:latin typeface="Tahoma" panose="020B0604030504040204"/>
              <a:cs typeface="Tahoma" panose="020B0604030504040204"/>
            </a:endParaRPr>
          </a:p>
          <a:p>
            <a:pPr marL="1246505" marR="1236980" algn="ctr">
              <a:lnSpc>
                <a:spcPct val="169000"/>
              </a:lnSpc>
            </a:pPr>
            <a:r>
              <a:rPr sz="2800" b="1" spc="-440" dirty="0">
                <a:latin typeface="Tahoma" panose="020B0604030504040204"/>
                <a:cs typeface="Tahoma" panose="020B0604030504040204"/>
              </a:rPr>
              <a:t>R</a:t>
            </a:r>
            <a:r>
              <a:rPr sz="2800" b="1" spc="-200" dirty="0">
                <a:latin typeface="Tahoma" panose="020B0604030504040204"/>
                <a:cs typeface="Tahoma" panose="020B0604030504040204"/>
              </a:rPr>
              <a:t>u</a:t>
            </a:r>
            <a:r>
              <a:rPr sz="2800" b="1" spc="-215" dirty="0">
                <a:latin typeface="Tahoma" panose="020B0604030504040204"/>
                <a:cs typeface="Tahoma" panose="020B0604030504040204"/>
              </a:rPr>
              <a:t>nn</a:t>
            </a:r>
            <a:r>
              <a:rPr sz="2800" b="1" spc="-100" dirty="0">
                <a:latin typeface="Tahoma" panose="020B0604030504040204"/>
                <a:cs typeface="Tahoma" panose="020B0604030504040204"/>
              </a:rPr>
              <a:t>i</a:t>
            </a:r>
            <a:r>
              <a:rPr sz="2800" b="1" spc="-185" dirty="0">
                <a:latin typeface="Tahoma" panose="020B0604030504040204"/>
                <a:cs typeface="Tahoma" panose="020B0604030504040204"/>
              </a:rPr>
              <a:t>n</a:t>
            </a:r>
            <a:r>
              <a:rPr sz="2800" b="1" spc="-180" dirty="0">
                <a:latin typeface="Tahoma" panose="020B0604030504040204"/>
                <a:cs typeface="Tahoma" panose="020B0604030504040204"/>
              </a:rPr>
              <a:t>g</a:t>
            </a:r>
            <a:r>
              <a:rPr sz="2800" b="1" spc="-229" dirty="0">
                <a:latin typeface="Tahoma" panose="020B0604030504040204"/>
                <a:cs typeface="Tahoma" panose="020B0604030504040204"/>
              </a:rPr>
              <a:t> </a:t>
            </a:r>
            <a:r>
              <a:rPr sz="2800" b="1" spc="-185" dirty="0">
                <a:latin typeface="Tahoma" panose="020B0604030504040204"/>
                <a:cs typeface="Tahoma" panose="020B0604030504040204"/>
              </a:rPr>
              <a:t>t</a:t>
            </a:r>
            <a:r>
              <a:rPr sz="2800" b="1" spc="-220" dirty="0">
                <a:latin typeface="Tahoma" panose="020B0604030504040204"/>
                <a:cs typeface="Tahoma" panose="020B0604030504040204"/>
              </a:rPr>
              <a:t>h</a:t>
            </a:r>
            <a:r>
              <a:rPr sz="2800" b="1" spc="-200" dirty="0">
                <a:latin typeface="Tahoma" panose="020B0604030504040204"/>
                <a:cs typeface="Tahoma" panose="020B0604030504040204"/>
              </a:rPr>
              <a:t>e</a:t>
            </a:r>
            <a:r>
              <a:rPr sz="2800" b="1" spc="-240" dirty="0">
                <a:latin typeface="Tahoma" panose="020B0604030504040204"/>
                <a:cs typeface="Tahoma" panose="020B0604030504040204"/>
              </a:rPr>
              <a:t> </a:t>
            </a:r>
            <a:r>
              <a:rPr sz="2800" b="1" spc="-265" dirty="0">
                <a:latin typeface="Tahoma" panose="020B0604030504040204"/>
                <a:cs typeface="Tahoma" panose="020B0604030504040204"/>
              </a:rPr>
              <a:t>se</a:t>
            </a:r>
            <a:r>
              <a:rPr sz="2800" b="1" spc="-145" dirty="0">
                <a:latin typeface="Tahoma" panose="020B0604030504040204"/>
                <a:cs typeface="Tahoma" panose="020B0604030504040204"/>
              </a:rPr>
              <a:t>r</a:t>
            </a:r>
            <a:r>
              <a:rPr sz="2800" b="1" spc="-245" dirty="0">
                <a:latin typeface="Tahoma" panose="020B0604030504040204"/>
                <a:cs typeface="Tahoma" panose="020B0604030504040204"/>
              </a:rPr>
              <a:t>v</a:t>
            </a:r>
            <a:r>
              <a:rPr sz="2800" b="1" spc="-180" dirty="0">
                <a:latin typeface="Tahoma" panose="020B0604030504040204"/>
                <a:cs typeface="Tahoma" panose="020B0604030504040204"/>
              </a:rPr>
              <a:t>er  </a:t>
            </a:r>
            <a:r>
              <a:rPr sz="2800" b="1" spc="-220" dirty="0">
                <a:latin typeface="Tahoma" panose="020B0604030504040204"/>
                <a:cs typeface="Tahoma" panose="020B0604030504040204"/>
              </a:rPr>
              <a:t>D</a:t>
            </a:r>
            <a:r>
              <a:rPr sz="2800" b="1" spc="-280" dirty="0">
                <a:latin typeface="Tahoma" panose="020B0604030504040204"/>
                <a:cs typeface="Tahoma" panose="020B0604030504040204"/>
              </a:rPr>
              <a:t>a</a:t>
            </a:r>
            <a:r>
              <a:rPr sz="2800" b="1" spc="-185" dirty="0">
                <a:latin typeface="Tahoma" panose="020B0604030504040204"/>
                <a:cs typeface="Tahoma" panose="020B0604030504040204"/>
              </a:rPr>
              <a:t>t</a:t>
            </a:r>
            <a:r>
              <a:rPr sz="2800" b="1" spc="-260" dirty="0">
                <a:latin typeface="Tahoma" panose="020B0604030504040204"/>
                <a:cs typeface="Tahoma" panose="020B0604030504040204"/>
              </a:rPr>
              <a:t>a</a:t>
            </a:r>
            <a:r>
              <a:rPr sz="2800" b="1" spc="-240" dirty="0">
                <a:latin typeface="Tahoma" panose="020B0604030504040204"/>
                <a:cs typeface="Tahoma" panose="020B0604030504040204"/>
              </a:rPr>
              <a:t> </a:t>
            </a:r>
            <a:r>
              <a:rPr sz="2800" b="1" spc="-340" dirty="0">
                <a:latin typeface="Tahoma" panose="020B0604030504040204"/>
                <a:cs typeface="Tahoma" panose="020B0604030504040204"/>
              </a:rPr>
              <a:t>m</a:t>
            </a:r>
            <a:r>
              <a:rPr sz="28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800" b="1" spc="-200" dirty="0">
                <a:latin typeface="Tahoma" panose="020B0604030504040204"/>
                <a:cs typeface="Tahoma" panose="020B0604030504040204"/>
              </a:rPr>
              <a:t>n</a:t>
            </a:r>
            <a:r>
              <a:rPr sz="2800" b="1" spc="-130" dirty="0">
                <a:latin typeface="Tahoma" panose="020B0604030504040204"/>
                <a:cs typeface="Tahoma" panose="020B0604030504040204"/>
              </a:rPr>
              <a:t>i</a:t>
            </a:r>
            <a:r>
              <a:rPr sz="2800" b="1" spc="-135" dirty="0">
                <a:latin typeface="Tahoma" panose="020B0604030504040204"/>
                <a:cs typeface="Tahoma" panose="020B0604030504040204"/>
              </a:rPr>
              <a:t>p</a:t>
            </a:r>
            <a:r>
              <a:rPr sz="2800" b="1" spc="-220" dirty="0">
                <a:latin typeface="Tahoma" panose="020B0604030504040204"/>
                <a:cs typeface="Tahoma" panose="020B0604030504040204"/>
              </a:rPr>
              <a:t>u</a:t>
            </a:r>
            <a:r>
              <a:rPr sz="2800" b="1" spc="-105" dirty="0">
                <a:latin typeface="Tahoma" panose="020B0604030504040204"/>
                <a:cs typeface="Tahoma" panose="020B0604030504040204"/>
              </a:rPr>
              <a:t>l</a:t>
            </a:r>
            <a:r>
              <a:rPr sz="2800" b="1" spc="-280" dirty="0">
                <a:latin typeface="Tahoma" panose="020B0604030504040204"/>
                <a:cs typeface="Tahoma" panose="020B0604030504040204"/>
              </a:rPr>
              <a:t>a</a:t>
            </a:r>
            <a:r>
              <a:rPr sz="2800" b="1" spc="-185" dirty="0">
                <a:latin typeface="Tahoma" panose="020B0604030504040204"/>
                <a:cs typeface="Tahoma" panose="020B0604030504040204"/>
              </a:rPr>
              <a:t>t</a:t>
            </a:r>
            <a:r>
              <a:rPr sz="2800" b="1" spc="-130" dirty="0">
                <a:latin typeface="Tahoma" panose="020B0604030504040204"/>
                <a:cs typeface="Tahoma" panose="020B0604030504040204"/>
              </a:rPr>
              <a:t>i</a:t>
            </a:r>
            <a:r>
              <a:rPr sz="28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800" b="1" spc="-125" dirty="0">
                <a:latin typeface="Tahoma" panose="020B0604030504040204"/>
                <a:cs typeface="Tahoma" panose="020B0604030504040204"/>
              </a:rPr>
              <a:t>n  </a:t>
            </a:r>
            <a:r>
              <a:rPr sz="2800" b="1" spc="-420" dirty="0">
                <a:latin typeface="Tahoma" panose="020B0604030504040204"/>
                <a:cs typeface="Tahoma" panose="020B0604030504040204"/>
              </a:rPr>
              <a:t>R</a:t>
            </a:r>
            <a:r>
              <a:rPr sz="2800" b="1" spc="-130" dirty="0">
                <a:latin typeface="Tahoma" panose="020B0604030504040204"/>
                <a:cs typeface="Tahoma" panose="020B0604030504040204"/>
              </a:rPr>
              <a:t>i</a:t>
            </a:r>
            <a:r>
              <a:rPr sz="2800" b="1" spc="-185" dirty="0">
                <a:latin typeface="Tahoma" panose="020B0604030504040204"/>
                <a:cs typeface="Tahoma" panose="020B0604030504040204"/>
              </a:rPr>
              <a:t>c</a:t>
            </a:r>
            <a:r>
              <a:rPr sz="2800" b="1" spc="-229" dirty="0">
                <a:latin typeface="Tahoma" panose="020B0604030504040204"/>
                <a:cs typeface="Tahoma" panose="020B0604030504040204"/>
              </a:rPr>
              <a:t>h</a:t>
            </a:r>
            <a:r>
              <a:rPr sz="2800" b="1" spc="-250" dirty="0">
                <a:latin typeface="Tahoma" panose="020B0604030504040204"/>
                <a:cs typeface="Tahoma" panose="020B0604030504040204"/>
              </a:rPr>
              <a:t> </a:t>
            </a:r>
            <a:r>
              <a:rPr sz="2800" b="1" spc="-145" dirty="0">
                <a:latin typeface="Tahoma" panose="020B0604030504040204"/>
                <a:cs typeface="Tahoma" panose="020B0604030504040204"/>
              </a:rPr>
              <a:t>q</a:t>
            </a:r>
            <a:r>
              <a:rPr sz="2800" b="1" spc="-215" dirty="0">
                <a:latin typeface="Tahoma" panose="020B0604030504040204"/>
                <a:cs typeface="Tahoma" panose="020B0604030504040204"/>
              </a:rPr>
              <a:t>u</a:t>
            </a:r>
            <a:r>
              <a:rPr sz="2800" b="1" spc="-210" dirty="0">
                <a:latin typeface="Tahoma" panose="020B0604030504040204"/>
                <a:cs typeface="Tahoma" panose="020B0604030504040204"/>
              </a:rPr>
              <a:t>e</a:t>
            </a:r>
            <a:r>
              <a:rPr sz="2800" b="1" spc="-160" dirty="0">
                <a:latin typeface="Tahoma" panose="020B0604030504040204"/>
                <a:cs typeface="Tahoma" panose="020B0604030504040204"/>
              </a:rPr>
              <a:t>r</a:t>
            </a:r>
            <a:r>
              <a:rPr sz="2800" b="1" spc="-225" dirty="0">
                <a:latin typeface="Tahoma" panose="020B0604030504040204"/>
                <a:cs typeface="Tahoma" panose="020B0604030504040204"/>
              </a:rPr>
              <a:t>y</a:t>
            </a:r>
            <a:r>
              <a:rPr sz="2800" b="1" spc="-120" dirty="0">
                <a:latin typeface="Tahoma" panose="020B0604030504040204"/>
                <a:cs typeface="Tahoma" panose="020B0604030504040204"/>
              </a:rPr>
              <a:t>i</a:t>
            </a:r>
            <a:r>
              <a:rPr sz="2800" b="1" spc="-200" dirty="0">
                <a:latin typeface="Tahoma" panose="020B0604030504040204"/>
                <a:cs typeface="Tahoma" panose="020B0604030504040204"/>
              </a:rPr>
              <a:t>n</a:t>
            </a:r>
            <a:r>
              <a:rPr sz="2800" b="1" spc="-105" dirty="0">
                <a:latin typeface="Tahoma" panose="020B0604030504040204"/>
                <a:cs typeface="Tahoma" panose="020B0604030504040204"/>
              </a:rPr>
              <a:t>g  </a:t>
            </a:r>
            <a:r>
              <a:rPr sz="2800" b="1" spc="-250" dirty="0">
                <a:latin typeface="Tahoma" panose="020B0604030504040204"/>
                <a:cs typeface="Tahoma" panose="020B0604030504040204"/>
              </a:rPr>
              <a:t>Indexing</a:t>
            </a:r>
            <a:endParaRPr sz="2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902</Words>
  <Application>WPS Presentation</Application>
  <PresentationFormat>On-screen Show (4:3)</PresentationFormat>
  <Paragraphs>121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Tahoma</vt:lpstr>
      <vt:lpstr>Arial</vt:lpstr>
      <vt:lpstr>Wingdings</vt:lpstr>
      <vt:lpstr>Consolas</vt:lpstr>
      <vt:lpstr>Trebuchet MS</vt:lpstr>
      <vt:lpstr>Calibri</vt:lpstr>
      <vt:lpstr>Microsoft YaHei</vt:lpstr>
      <vt:lpstr>Arial Unicode MS</vt:lpstr>
      <vt:lpstr>Office Theme</vt:lpstr>
      <vt:lpstr>PowerPoint 演示文稿</vt:lpstr>
      <vt:lpstr>Overview</vt:lpstr>
      <vt:lpstr>The Problem</vt:lpstr>
      <vt:lpstr>The Solution</vt:lpstr>
      <vt:lpstr>Indexes In Mongo</vt:lpstr>
      <vt:lpstr>Create Index</vt:lpstr>
      <vt:lpstr>Summary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Nuri H</dc:creator>
  <dc:subject>From raw Ajax to ASP.NET</dc:subject>
  <cp:lastModifiedBy>Steve Sam</cp:lastModifiedBy>
  <cp:revision>3</cp:revision>
  <dcterms:created xsi:type="dcterms:W3CDTF">2021-09-10T07:53:00Z</dcterms:created>
  <dcterms:modified xsi:type="dcterms:W3CDTF">2022-06-26T16:04:10Z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2013-07-10T11:00:00Z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2021-09-07T11:00:00Z</vt:filetime>
  </property>
  <property fmtid="{D5CDD505-2E9C-101B-9397-08002B2CF9AE}" pid="5" name="ICV">
    <vt:lpwstr>3A074D987FC04213A41BCEDE1BC3AEC4</vt:lpwstr>
  </property>
  <property fmtid="{D5CDD505-2E9C-101B-9397-08002B2CF9AE}" pid="6" name="KSOProductBuildVer">
    <vt:lpwstr>1033-11.2.0.11156</vt:lpwstr>
  </property>
</Properties>
</file>