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6190" y="5184394"/>
            <a:ext cx="1595561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238" y="3233623"/>
            <a:ext cx="11686031" cy="1036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7615" y="4108958"/>
            <a:ext cx="7371969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76448" y="794588"/>
            <a:ext cx="13463397" cy="8537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62727" y="5184394"/>
            <a:ext cx="167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58848" y="5184394"/>
            <a:ext cx="4966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logs</a:t>
            </a:r>
            <a:r>
              <a:rPr spc="-60" dirty="0"/>
              <a:t> </a:t>
            </a:r>
            <a:r>
              <a:rPr spc="-5" dirty="0"/>
              <a:t>&lt;containerId&gt;</a:t>
            </a:r>
            <a:endParaRPr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5034" y="4108958"/>
            <a:ext cx="896975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04565" y="794588"/>
            <a:ext cx="11601069" cy="8537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170419" y="5812535"/>
            <a:ext cx="3657600" cy="228600"/>
          </a:xfrm>
          <a:custGeom>
            <a:avLst/>
            <a:gdLst/>
            <a:ahLst/>
            <a:cxnLst/>
            <a:rect l="l" t="t" r="r" b="b"/>
            <a:pathLst>
              <a:path w="3657600" h="228600">
                <a:moveTo>
                  <a:pt x="3429000" y="0"/>
                </a:moveTo>
                <a:lnTo>
                  <a:pt x="3429000" y="228600"/>
                </a:lnTo>
                <a:lnTo>
                  <a:pt x="3581400" y="152400"/>
                </a:lnTo>
                <a:lnTo>
                  <a:pt x="3467100" y="152400"/>
                </a:lnTo>
                <a:lnTo>
                  <a:pt x="3467100" y="76200"/>
                </a:lnTo>
                <a:lnTo>
                  <a:pt x="3581400" y="76200"/>
                </a:lnTo>
                <a:lnTo>
                  <a:pt x="3429000" y="0"/>
                </a:lnTo>
                <a:close/>
              </a:path>
              <a:path w="3657600" h="228600">
                <a:moveTo>
                  <a:pt x="34290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429000" y="152400"/>
                </a:lnTo>
                <a:lnTo>
                  <a:pt x="3429000" y="76200"/>
                </a:lnTo>
                <a:close/>
              </a:path>
              <a:path w="3657600" h="228600">
                <a:moveTo>
                  <a:pt x="3581400" y="76200"/>
                </a:moveTo>
                <a:lnTo>
                  <a:pt x="3467100" y="76200"/>
                </a:lnTo>
                <a:lnTo>
                  <a:pt x="3467100" y="152400"/>
                </a:lnTo>
                <a:lnTo>
                  <a:pt x="3581400" y="152400"/>
                </a:lnTo>
                <a:lnTo>
                  <a:pt x="3657600" y="114300"/>
                </a:lnTo>
                <a:lnTo>
                  <a:pt x="3581400" y="762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4858" y="4884882"/>
            <a:ext cx="1830702" cy="20781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2899" y="4042683"/>
            <a:ext cx="2754213" cy="29087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34245" y="2896870"/>
            <a:ext cx="7078345" cy="5699125"/>
            <a:chOff x="9334245" y="2896870"/>
            <a:chExt cx="7078345" cy="5699125"/>
          </a:xfrm>
        </p:grpSpPr>
        <p:sp>
          <p:nvSpPr>
            <p:cNvPr id="3" name="object 3"/>
            <p:cNvSpPr/>
            <p:nvPr/>
          </p:nvSpPr>
          <p:spPr>
            <a:xfrm>
              <a:off x="9340595" y="2903220"/>
              <a:ext cx="7065645" cy="5686425"/>
            </a:xfrm>
            <a:custGeom>
              <a:avLst/>
              <a:gdLst/>
              <a:ahLst/>
              <a:cxnLst/>
              <a:rect l="l" t="t" r="r" b="b"/>
              <a:pathLst>
                <a:path w="7065644" h="5686425">
                  <a:moveTo>
                    <a:pt x="7065264" y="0"/>
                  </a:moveTo>
                  <a:lnTo>
                    <a:pt x="0" y="0"/>
                  </a:lnTo>
                  <a:lnTo>
                    <a:pt x="0" y="5686044"/>
                  </a:lnTo>
                  <a:lnTo>
                    <a:pt x="7065264" y="5686044"/>
                  </a:lnTo>
                  <a:lnTo>
                    <a:pt x="70652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40595" y="2903220"/>
              <a:ext cx="7065645" cy="5686425"/>
            </a:xfrm>
            <a:custGeom>
              <a:avLst/>
              <a:gdLst/>
              <a:ahLst/>
              <a:cxnLst/>
              <a:rect l="l" t="t" r="r" b="b"/>
              <a:pathLst>
                <a:path w="7065644" h="5686425">
                  <a:moveTo>
                    <a:pt x="0" y="5686044"/>
                  </a:moveTo>
                  <a:lnTo>
                    <a:pt x="7065264" y="5686044"/>
                  </a:lnTo>
                  <a:lnTo>
                    <a:pt x="7065264" y="0"/>
                  </a:lnTo>
                  <a:lnTo>
                    <a:pt x="0" y="0"/>
                  </a:lnTo>
                  <a:lnTo>
                    <a:pt x="0" y="5686044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764644" y="3177794"/>
              <a:ext cx="2419349" cy="4572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3530" y="794588"/>
            <a:ext cx="5365877" cy="8537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9553" y="3226343"/>
            <a:ext cx="4228028" cy="50291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80947" y="5547359"/>
            <a:ext cx="1057655" cy="1258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91343" y="4910328"/>
            <a:ext cx="2516124" cy="21107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38604" y="5059679"/>
            <a:ext cx="1059180" cy="125882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830432" y="5916421"/>
            <a:ext cx="1569085" cy="457200"/>
            <a:chOff x="10830432" y="5916421"/>
            <a:chExt cx="1569085" cy="4572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0432" y="5916421"/>
              <a:ext cx="326745" cy="457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93500" y="5916421"/>
              <a:ext cx="953414" cy="457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08637" y="5916421"/>
              <a:ext cx="326135" cy="457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71705" y="5916421"/>
              <a:ext cx="527303" cy="45720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2532614" y="6095238"/>
            <a:ext cx="1010919" cy="152400"/>
          </a:xfrm>
          <a:custGeom>
            <a:avLst/>
            <a:gdLst/>
            <a:ahLst/>
            <a:cxnLst/>
            <a:rect l="l" t="t" r="r" b="b"/>
            <a:pathLst>
              <a:path w="1010919" h="152400">
                <a:moveTo>
                  <a:pt x="858012" y="0"/>
                </a:moveTo>
                <a:lnTo>
                  <a:pt x="858012" y="152400"/>
                </a:lnTo>
                <a:lnTo>
                  <a:pt x="959612" y="101600"/>
                </a:lnTo>
                <a:lnTo>
                  <a:pt x="883412" y="101600"/>
                </a:lnTo>
                <a:lnTo>
                  <a:pt x="883412" y="50800"/>
                </a:lnTo>
                <a:lnTo>
                  <a:pt x="959612" y="50800"/>
                </a:lnTo>
                <a:lnTo>
                  <a:pt x="858012" y="0"/>
                </a:lnTo>
                <a:close/>
              </a:path>
              <a:path w="1010919" h="152400">
                <a:moveTo>
                  <a:pt x="858012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858012" y="101600"/>
                </a:lnTo>
                <a:lnTo>
                  <a:pt x="858012" y="50800"/>
                </a:lnTo>
                <a:close/>
              </a:path>
              <a:path w="1010919" h="152400">
                <a:moveTo>
                  <a:pt x="959612" y="50800"/>
                </a:moveTo>
                <a:lnTo>
                  <a:pt x="883412" y="50800"/>
                </a:lnTo>
                <a:lnTo>
                  <a:pt x="883412" y="101600"/>
                </a:lnTo>
                <a:lnTo>
                  <a:pt x="959612" y="101600"/>
                </a:lnTo>
                <a:lnTo>
                  <a:pt x="1010412" y="76200"/>
                </a:lnTo>
                <a:lnTo>
                  <a:pt x="959612" y="508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2807461" y="6133591"/>
            <a:ext cx="7185659" cy="1817370"/>
            <a:chOff x="2807461" y="6133591"/>
            <a:chExt cx="7185659" cy="1817370"/>
          </a:xfrm>
        </p:grpSpPr>
        <p:sp>
          <p:nvSpPr>
            <p:cNvPr id="18" name="object 18"/>
            <p:cNvSpPr/>
            <p:nvPr/>
          </p:nvSpPr>
          <p:spPr>
            <a:xfrm>
              <a:off x="2820161" y="6598157"/>
              <a:ext cx="2688590" cy="1339850"/>
            </a:xfrm>
            <a:custGeom>
              <a:avLst/>
              <a:gdLst/>
              <a:ahLst/>
              <a:cxnLst/>
              <a:rect l="l" t="t" r="r" b="b"/>
              <a:pathLst>
                <a:path w="2688590" h="1339850">
                  <a:moveTo>
                    <a:pt x="2688336" y="0"/>
                  </a:moveTo>
                  <a:lnTo>
                    <a:pt x="0" y="0"/>
                  </a:lnTo>
                  <a:lnTo>
                    <a:pt x="0" y="1339596"/>
                  </a:lnTo>
                  <a:lnTo>
                    <a:pt x="2688336" y="1339596"/>
                  </a:lnTo>
                  <a:lnTo>
                    <a:pt x="268833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20161" y="6598157"/>
              <a:ext cx="2688590" cy="1339850"/>
            </a:xfrm>
            <a:custGeom>
              <a:avLst/>
              <a:gdLst/>
              <a:ahLst/>
              <a:cxnLst/>
              <a:rect l="l" t="t" r="r" b="b"/>
              <a:pathLst>
                <a:path w="2688590" h="1339850">
                  <a:moveTo>
                    <a:pt x="0" y="1339596"/>
                  </a:moveTo>
                  <a:lnTo>
                    <a:pt x="2688336" y="1339596"/>
                  </a:lnTo>
                  <a:lnTo>
                    <a:pt x="2688336" y="0"/>
                  </a:lnTo>
                  <a:lnTo>
                    <a:pt x="0" y="0"/>
                  </a:lnTo>
                  <a:lnTo>
                    <a:pt x="0" y="1339596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1173" y="6644639"/>
              <a:ext cx="1427734" cy="4114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52241" y="7467599"/>
              <a:ext cx="2609596" cy="4114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502401" y="6133591"/>
              <a:ext cx="4490720" cy="1160145"/>
            </a:xfrm>
            <a:custGeom>
              <a:avLst/>
              <a:gdLst/>
              <a:ahLst/>
              <a:cxnLst/>
              <a:rect l="l" t="t" r="r" b="b"/>
              <a:pathLst>
                <a:path w="4490720" h="1160145">
                  <a:moveTo>
                    <a:pt x="4336282" y="49336"/>
                  </a:moveTo>
                  <a:lnTo>
                    <a:pt x="0" y="1110361"/>
                  </a:lnTo>
                  <a:lnTo>
                    <a:pt x="12192" y="1159764"/>
                  </a:lnTo>
                  <a:lnTo>
                    <a:pt x="4348357" y="98737"/>
                  </a:lnTo>
                  <a:lnTo>
                    <a:pt x="4336282" y="49336"/>
                  </a:lnTo>
                  <a:close/>
                </a:path>
                <a:path w="4490720" h="1160145">
                  <a:moveTo>
                    <a:pt x="4483902" y="43307"/>
                  </a:moveTo>
                  <a:lnTo>
                    <a:pt x="4360926" y="43307"/>
                  </a:lnTo>
                  <a:lnTo>
                    <a:pt x="4372991" y="92710"/>
                  </a:lnTo>
                  <a:lnTo>
                    <a:pt x="4348357" y="98737"/>
                  </a:lnTo>
                  <a:lnTo>
                    <a:pt x="4360418" y="148082"/>
                  </a:lnTo>
                  <a:lnTo>
                    <a:pt x="4483902" y="43307"/>
                  </a:lnTo>
                  <a:close/>
                </a:path>
                <a:path w="4490720" h="1160145">
                  <a:moveTo>
                    <a:pt x="4360926" y="43307"/>
                  </a:moveTo>
                  <a:lnTo>
                    <a:pt x="4336282" y="49336"/>
                  </a:lnTo>
                  <a:lnTo>
                    <a:pt x="4348357" y="98737"/>
                  </a:lnTo>
                  <a:lnTo>
                    <a:pt x="4372991" y="92710"/>
                  </a:lnTo>
                  <a:lnTo>
                    <a:pt x="4360926" y="43307"/>
                  </a:lnTo>
                  <a:close/>
                </a:path>
                <a:path w="4490720" h="1160145">
                  <a:moveTo>
                    <a:pt x="4324223" y="0"/>
                  </a:moveTo>
                  <a:lnTo>
                    <a:pt x="4336282" y="49336"/>
                  </a:lnTo>
                  <a:lnTo>
                    <a:pt x="4360926" y="43307"/>
                  </a:lnTo>
                  <a:lnTo>
                    <a:pt x="4483902" y="43307"/>
                  </a:lnTo>
                  <a:lnTo>
                    <a:pt x="4490339" y="37846"/>
                  </a:lnTo>
                  <a:lnTo>
                    <a:pt x="432422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34245" y="2896870"/>
            <a:ext cx="7078345" cy="5699125"/>
            <a:chOff x="9334245" y="2896870"/>
            <a:chExt cx="7078345" cy="5699125"/>
          </a:xfrm>
        </p:grpSpPr>
        <p:sp>
          <p:nvSpPr>
            <p:cNvPr id="3" name="object 3"/>
            <p:cNvSpPr/>
            <p:nvPr/>
          </p:nvSpPr>
          <p:spPr>
            <a:xfrm>
              <a:off x="9340595" y="2903220"/>
              <a:ext cx="7065645" cy="5686425"/>
            </a:xfrm>
            <a:custGeom>
              <a:avLst/>
              <a:gdLst/>
              <a:ahLst/>
              <a:cxnLst/>
              <a:rect l="l" t="t" r="r" b="b"/>
              <a:pathLst>
                <a:path w="7065644" h="5686425">
                  <a:moveTo>
                    <a:pt x="7065264" y="0"/>
                  </a:moveTo>
                  <a:lnTo>
                    <a:pt x="0" y="0"/>
                  </a:lnTo>
                  <a:lnTo>
                    <a:pt x="0" y="5686044"/>
                  </a:lnTo>
                  <a:lnTo>
                    <a:pt x="7065264" y="5686044"/>
                  </a:lnTo>
                  <a:lnTo>
                    <a:pt x="70652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40595" y="2903220"/>
              <a:ext cx="7065645" cy="5686425"/>
            </a:xfrm>
            <a:custGeom>
              <a:avLst/>
              <a:gdLst/>
              <a:ahLst/>
              <a:cxnLst/>
              <a:rect l="l" t="t" r="r" b="b"/>
              <a:pathLst>
                <a:path w="7065644" h="5686425">
                  <a:moveTo>
                    <a:pt x="0" y="5686044"/>
                  </a:moveTo>
                  <a:lnTo>
                    <a:pt x="7065264" y="5686044"/>
                  </a:lnTo>
                  <a:lnTo>
                    <a:pt x="7065264" y="0"/>
                  </a:lnTo>
                  <a:lnTo>
                    <a:pt x="0" y="0"/>
                  </a:lnTo>
                  <a:lnTo>
                    <a:pt x="0" y="5686044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764644" y="3177794"/>
              <a:ext cx="2419349" cy="4572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3530" y="794588"/>
            <a:ext cx="5365877" cy="8537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80947" y="5547359"/>
            <a:ext cx="1057655" cy="1258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1343" y="4910328"/>
            <a:ext cx="2516124" cy="21107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38604" y="5059679"/>
            <a:ext cx="1059180" cy="125882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0830432" y="5916421"/>
            <a:ext cx="1569085" cy="457200"/>
            <a:chOff x="10830432" y="5916421"/>
            <a:chExt cx="1569085" cy="4572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30432" y="5916421"/>
              <a:ext cx="326745" cy="457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93500" y="5916421"/>
              <a:ext cx="953414" cy="457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8637" y="5916421"/>
              <a:ext cx="326135" cy="457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71705" y="5916421"/>
              <a:ext cx="527303" cy="457200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2532614" y="6095238"/>
            <a:ext cx="1010919" cy="152400"/>
          </a:xfrm>
          <a:custGeom>
            <a:avLst/>
            <a:gdLst/>
            <a:ahLst/>
            <a:cxnLst/>
            <a:rect l="l" t="t" r="r" b="b"/>
            <a:pathLst>
              <a:path w="1010919" h="152400">
                <a:moveTo>
                  <a:pt x="858012" y="0"/>
                </a:moveTo>
                <a:lnTo>
                  <a:pt x="858012" y="152400"/>
                </a:lnTo>
                <a:lnTo>
                  <a:pt x="959612" y="101600"/>
                </a:lnTo>
                <a:lnTo>
                  <a:pt x="883412" y="101600"/>
                </a:lnTo>
                <a:lnTo>
                  <a:pt x="883412" y="50800"/>
                </a:lnTo>
                <a:lnTo>
                  <a:pt x="959612" y="50800"/>
                </a:lnTo>
                <a:lnTo>
                  <a:pt x="858012" y="0"/>
                </a:lnTo>
                <a:close/>
              </a:path>
              <a:path w="1010919" h="152400">
                <a:moveTo>
                  <a:pt x="858012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858012" y="101600"/>
                </a:lnTo>
                <a:lnTo>
                  <a:pt x="858012" y="50800"/>
                </a:lnTo>
                <a:close/>
              </a:path>
              <a:path w="1010919" h="152400">
                <a:moveTo>
                  <a:pt x="959612" y="50800"/>
                </a:moveTo>
                <a:lnTo>
                  <a:pt x="883412" y="50800"/>
                </a:lnTo>
                <a:lnTo>
                  <a:pt x="883412" y="101600"/>
                </a:lnTo>
                <a:lnTo>
                  <a:pt x="959612" y="101600"/>
                </a:lnTo>
                <a:lnTo>
                  <a:pt x="1010412" y="76200"/>
                </a:lnTo>
                <a:lnTo>
                  <a:pt x="959612" y="508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39741" y="794588"/>
            <a:ext cx="9551289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0298" y="5184394"/>
            <a:ext cx="14029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docker run</a:t>
            </a:r>
            <a:r>
              <a:rPr spc="10" dirty="0"/>
              <a:t> </a:t>
            </a:r>
            <a:r>
              <a:rPr spc="-5" dirty="0"/>
              <a:t>-p &lt;ports&gt;</a:t>
            </a:r>
            <a:r>
              <a:rPr spc="20" dirty="0"/>
              <a:t> </a:t>
            </a:r>
            <a:r>
              <a:rPr spc="-5" dirty="0">
                <a:solidFill>
                  <a:srgbClr val="EF5A28"/>
                </a:solidFill>
              </a:rPr>
              <a:t>–v</a:t>
            </a:r>
            <a:r>
              <a:rPr spc="-15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EF5A28"/>
                </a:solidFill>
              </a:rPr>
              <a:t>/var/www/logs</a:t>
            </a:r>
            <a:r>
              <a:rPr spc="30" dirty="0">
                <a:solidFill>
                  <a:srgbClr val="EF5A28"/>
                </a:solidFill>
              </a:rPr>
              <a:t> </a:t>
            </a:r>
            <a:r>
              <a:rPr spc="-5" dirty="0"/>
              <a:t>&lt;imageToRun&gt;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723880" y="3975353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9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081518" y="2814573"/>
            <a:ext cx="5476875" cy="1028065"/>
            <a:chOff x="8081518" y="2814573"/>
            <a:chExt cx="5476875" cy="1028065"/>
          </a:xfrm>
        </p:grpSpPr>
        <p:sp>
          <p:nvSpPr>
            <p:cNvPr id="6" name="object 6"/>
            <p:cNvSpPr/>
            <p:nvPr/>
          </p:nvSpPr>
          <p:spPr>
            <a:xfrm>
              <a:off x="8087868" y="2820923"/>
              <a:ext cx="5422900" cy="1015365"/>
            </a:xfrm>
            <a:custGeom>
              <a:avLst/>
              <a:gdLst/>
              <a:ahLst/>
              <a:cxnLst/>
              <a:rect l="l" t="t" r="r" b="b"/>
              <a:pathLst>
                <a:path w="5422900" h="1015364">
                  <a:moveTo>
                    <a:pt x="5422391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5422391" y="1014984"/>
                  </a:lnTo>
                  <a:lnTo>
                    <a:pt x="5422391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87868" y="2820923"/>
              <a:ext cx="5422900" cy="1015365"/>
            </a:xfrm>
            <a:custGeom>
              <a:avLst/>
              <a:gdLst/>
              <a:ahLst/>
              <a:cxnLst/>
              <a:rect l="l" t="t" r="r" b="b"/>
              <a:pathLst>
                <a:path w="5422900" h="1015364">
                  <a:moveTo>
                    <a:pt x="0" y="1014984"/>
                  </a:moveTo>
                  <a:lnTo>
                    <a:pt x="5422391" y="1014984"/>
                  </a:lnTo>
                  <a:lnTo>
                    <a:pt x="5422391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479" y="2871850"/>
              <a:ext cx="4555490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5282" y="3329050"/>
              <a:ext cx="5332603" cy="45720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12540" y="794588"/>
            <a:ext cx="11988419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docker run</a:t>
            </a:r>
            <a:r>
              <a:rPr spc="10" dirty="0"/>
              <a:t> </a:t>
            </a:r>
            <a:r>
              <a:rPr spc="-5" dirty="0"/>
              <a:t>-p &lt;ports&gt;</a:t>
            </a:r>
            <a:r>
              <a:rPr spc="20" dirty="0"/>
              <a:t> </a:t>
            </a:r>
            <a:r>
              <a:rPr spc="-5" dirty="0">
                <a:solidFill>
                  <a:srgbClr val="EF5A28"/>
                </a:solidFill>
              </a:rPr>
              <a:t>–v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EF5A28"/>
                </a:solidFill>
              </a:rPr>
              <a:t>$(pwd):/var/www/logs</a:t>
            </a:r>
            <a:r>
              <a:rPr spc="55" dirty="0">
                <a:solidFill>
                  <a:srgbClr val="EF5A28"/>
                </a:solidFill>
              </a:rPr>
              <a:t> </a:t>
            </a:r>
            <a:r>
              <a:rPr spc="-5" dirty="0"/>
              <a:t>&lt;imageToRun&gt;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1528297" y="3982973"/>
            <a:ext cx="152400" cy="1189355"/>
          </a:xfrm>
          <a:custGeom>
            <a:avLst/>
            <a:gdLst/>
            <a:ahLst/>
            <a:cxnLst/>
            <a:rect l="l" t="t" r="r" b="b"/>
            <a:pathLst>
              <a:path w="152400" h="1189354">
                <a:moveTo>
                  <a:pt x="101600" y="127000"/>
                </a:moveTo>
                <a:lnTo>
                  <a:pt x="50800" y="127000"/>
                </a:lnTo>
                <a:lnTo>
                  <a:pt x="50800" y="1189227"/>
                </a:lnTo>
                <a:lnTo>
                  <a:pt x="101600" y="1189227"/>
                </a:lnTo>
                <a:lnTo>
                  <a:pt x="101600" y="127000"/>
                </a:lnTo>
                <a:close/>
              </a:path>
              <a:path w="152400" h="1189354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1189354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884666" y="2813050"/>
            <a:ext cx="5477510" cy="1028065"/>
            <a:chOff x="8884666" y="2813050"/>
            <a:chExt cx="5477510" cy="1028065"/>
          </a:xfrm>
        </p:grpSpPr>
        <p:sp>
          <p:nvSpPr>
            <p:cNvPr id="6" name="object 6"/>
            <p:cNvSpPr/>
            <p:nvPr/>
          </p:nvSpPr>
          <p:spPr>
            <a:xfrm>
              <a:off x="8891016" y="2819400"/>
              <a:ext cx="5424170" cy="1015365"/>
            </a:xfrm>
            <a:custGeom>
              <a:avLst/>
              <a:gdLst/>
              <a:ahLst/>
              <a:cxnLst/>
              <a:rect l="l" t="t" r="r" b="b"/>
              <a:pathLst>
                <a:path w="5424169" h="1015364">
                  <a:moveTo>
                    <a:pt x="5423916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5423916" y="1014984"/>
                  </a:lnTo>
                  <a:lnTo>
                    <a:pt x="542391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891016" y="2819400"/>
              <a:ext cx="5424170" cy="1015365"/>
            </a:xfrm>
            <a:custGeom>
              <a:avLst/>
              <a:gdLst/>
              <a:ahLst/>
              <a:cxnLst/>
              <a:rect l="l" t="t" r="r" b="b"/>
              <a:pathLst>
                <a:path w="5424169" h="1015364">
                  <a:moveTo>
                    <a:pt x="0" y="1014984"/>
                  </a:moveTo>
                  <a:lnTo>
                    <a:pt x="5423916" y="1014984"/>
                  </a:lnTo>
                  <a:lnTo>
                    <a:pt x="5423916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2770" y="2870327"/>
              <a:ext cx="4555489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9954" y="3327222"/>
              <a:ext cx="5332222" cy="45750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8958833" y="5819394"/>
            <a:ext cx="152400" cy="1216660"/>
          </a:xfrm>
          <a:custGeom>
            <a:avLst/>
            <a:gdLst/>
            <a:ahLst/>
            <a:cxnLst/>
            <a:rect l="l" t="t" r="r" b="b"/>
            <a:pathLst>
              <a:path w="152400" h="1216659">
                <a:moveTo>
                  <a:pt x="50800" y="1063878"/>
                </a:moveTo>
                <a:lnTo>
                  <a:pt x="0" y="1063878"/>
                </a:lnTo>
                <a:lnTo>
                  <a:pt x="76200" y="1216278"/>
                </a:lnTo>
                <a:lnTo>
                  <a:pt x="139700" y="1089278"/>
                </a:lnTo>
                <a:lnTo>
                  <a:pt x="50800" y="1089278"/>
                </a:lnTo>
                <a:lnTo>
                  <a:pt x="50800" y="1063878"/>
                </a:lnTo>
                <a:close/>
              </a:path>
              <a:path w="152400" h="1216659">
                <a:moveTo>
                  <a:pt x="101600" y="0"/>
                </a:moveTo>
                <a:lnTo>
                  <a:pt x="50800" y="0"/>
                </a:lnTo>
                <a:lnTo>
                  <a:pt x="50800" y="1089278"/>
                </a:lnTo>
                <a:lnTo>
                  <a:pt x="101600" y="1089278"/>
                </a:lnTo>
                <a:lnTo>
                  <a:pt x="101600" y="0"/>
                </a:lnTo>
                <a:close/>
              </a:path>
              <a:path w="152400" h="1216659">
                <a:moveTo>
                  <a:pt x="152400" y="1063878"/>
                </a:moveTo>
                <a:lnTo>
                  <a:pt x="101600" y="1063878"/>
                </a:lnTo>
                <a:lnTo>
                  <a:pt x="101600" y="1089278"/>
                </a:lnTo>
                <a:lnTo>
                  <a:pt x="139700" y="1089278"/>
                </a:lnTo>
                <a:lnTo>
                  <a:pt x="152400" y="106387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6316726" y="7176261"/>
            <a:ext cx="5436870" cy="1028065"/>
            <a:chOff x="6316726" y="7176261"/>
            <a:chExt cx="5436870" cy="1028065"/>
          </a:xfrm>
        </p:grpSpPr>
        <p:sp>
          <p:nvSpPr>
            <p:cNvPr id="12" name="object 12"/>
            <p:cNvSpPr/>
            <p:nvPr/>
          </p:nvSpPr>
          <p:spPr>
            <a:xfrm>
              <a:off x="6323076" y="7182611"/>
              <a:ext cx="5424170" cy="1015365"/>
            </a:xfrm>
            <a:custGeom>
              <a:avLst/>
              <a:gdLst/>
              <a:ahLst/>
              <a:cxnLst/>
              <a:rect l="l" t="t" r="r" b="b"/>
              <a:pathLst>
                <a:path w="5424170" h="1015365">
                  <a:moveTo>
                    <a:pt x="5423916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5423916" y="1014984"/>
                  </a:lnTo>
                  <a:lnTo>
                    <a:pt x="542391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23076" y="7182611"/>
              <a:ext cx="5424170" cy="1015365"/>
            </a:xfrm>
            <a:custGeom>
              <a:avLst/>
              <a:gdLst/>
              <a:ahLst/>
              <a:cxnLst/>
              <a:rect l="l" t="t" r="r" b="b"/>
              <a:pathLst>
                <a:path w="5424170" h="1015365">
                  <a:moveTo>
                    <a:pt x="0" y="1014984"/>
                  </a:moveTo>
                  <a:lnTo>
                    <a:pt x="5423916" y="1014984"/>
                  </a:lnTo>
                  <a:lnTo>
                    <a:pt x="5423916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5569" y="7234173"/>
              <a:ext cx="4410456" cy="457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1597" y="7691373"/>
              <a:ext cx="2366137" cy="45720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49214" y="794588"/>
            <a:ext cx="7340727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80804" y="3064764"/>
            <a:ext cx="7550150" cy="5008245"/>
            <a:chOff x="9480804" y="3064764"/>
            <a:chExt cx="7550150" cy="5008245"/>
          </a:xfrm>
        </p:grpSpPr>
        <p:sp>
          <p:nvSpPr>
            <p:cNvPr id="4" name="object 4"/>
            <p:cNvSpPr/>
            <p:nvPr/>
          </p:nvSpPr>
          <p:spPr>
            <a:xfrm>
              <a:off x="9480804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37571" y="4990465"/>
              <a:ext cx="5697219" cy="5791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8387" y="5569585"/>
              <a:ext cx="6332727" cy="5791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57300" y="3064764"/>
            <a:ext cx="7550150" cy="5008245"/>
            <a:chOff x="1257300" y="3064764"/>
            <a:chExt cx="7550150" cy="5008245"/>
          </a:xfrm>
        </p:grpSpPr>
        <p:sp>
          <p:nvSpPr>
            <p:cNvPr id="8" name="object 8"/>
            <p:cNvSpPr/>
            <p:nvPr/>
          </p:nvSpPr>
          <p:spPr>
            <a:xfrm>
              <a:off x="1257300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3400" y="4990465"/>
              <a:ext cx="5162931" cy="579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8416" y="5569585"/>
              <a:ext cx="7172706" cy="57912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42665" y="794588"/>
            <a:ext cx="11533377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0099" y="5193919"/>
            <a:ext cx="15952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docker run</a:t>
            </a:r>
            <a:r>
              <a:rPr spc="15" dirty="0"/>
              <a:t> </a:t>
            </a:r>
            <a:r>
              <a:rPr spc="-5" dirty="0"/>
              <a:t>-p</a:t>
            </a:r>
            <a:r>
              <a:rPr dirty="0"/>
              <a:t> </a:t>
            </a:r>
            <a:r>
              <a:rPr spc="-5" dirty="0"/>
              <a:t>&lt;ports&gt;</a:t>
            </a:r>
            <a:r>
              <a:rPr spc="20" dirty="0"/>
              <a:t> </a:t>
            </a:r>
            <a:r>
              <a:rPr dirty="0">
                <a:solidFill>
                  <a:srgbClr val="EF5A28"/>
                </a:solidFill>
              </a:rPr>
              <a:t>–v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EF5A28"/>
                </a:solidFill>
              </a:rPr>
              <a:t>${PWD}:/var/www/logs</a:t>
            </a:r>
            <a:r>
              <a:rPr spc="60" dirty="0">
                <a:solidFill>
                  <a:srgbClr val="EF5A28"/>
                </a:solidFill>
              </a:rPr>
              <a:t> </a:t>
            </a:r>
            <a:r>
              <a:rPr spc="-5" dirty="0"/>
              <a:t>&lt;imageToRun&gt;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8923781" y="3851909"/>
            <a:ext cx="152400" cy="1246505"/>
          </a:xfrm>
          <a:custGeom>
            <a:avLst/>
            <a:gdLst/>
            <a:ahLst/>
            <a:cxnLst/>
            <a:rect l="l" t="t" r="r" b="b"/>
            <a:pathLst>
              <a:path w="152400" h="1246504">
                <a:moveTo>
                  <a:pt x="101600" y="127000"/>
                </a:moveTo>
                <a:lnTo>
                  <a:pt x="50800" y="127000"/>
                </a:lnTo>
                <a:lnTo>
                  <a:pt x="50800" y="1245997"/>
                </a:lnTo>
                <a:lnTo>
                  <a:pt x="101600" y="1245997"/>
                </a:lnTo>
                <a:lnTo>
                  <a:pt x="101600" y="127000"/>
                </a:lnTo>
                <a:close/>
              </a:path>
              <a:path w="152400" h="1246504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1246504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281673" y="2706370"/>
            <a:ext cx="5436870" cy="1028065"/>
            <a:chOff x="6281673" y="2706370"/>
            <a:chExt cx="5436870" cy="1028065"/>
          </a:xfrm>
        </p:grpSpPr>
        <p:sp>
          <p:nvSpPr>
            <p:cNvPr id="6" name="object 6"/>
            <p:cNvSpPr/>
            <p:nvPr/>
          </p:nvSpPr>
          <p:spPr>
            <a:xfrm>
              <a:off x="6288023" y="2712720"/>
              <a:ext cx="5424170" cy="1015365"/>
            </a:xfrm>
            <a:custGeom>
              <a:avLst/>
              <a:gdLst/>
              <a:ahLst/>
              <a:cxnLst/>
              <a:rect l="l" t="t" r="r" b="b"/>
              <a:pathLst>
                <a:path w="5424170" h="1015364">
                  <a:moveTo>
                    <a:pt x="5423916" y="0"/>
                  </a:moveTo>
                  <a:lnTo>
                    <a:pt x="0" y="0"/>
                  </a:lnTo>
                  <a:lnTo>
                    <a:pt x="0" y="1014983"/>
                  </a:lnTo>
                  <a:lnTo>
                    <a:pt x="5423916" y="1014983"/>
                  </a:lnTo>
                  <a:lnTo>
                    <a:pt x="542391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88023" y="2712720"/>
              <a:ext cx="5424170" cy="1015365"/>
            </a:xfrm>
            <a:custGeom>
              <a:avLst/>
              <a:gdLst/>
              <a:ahLst/>
              <a:cxnLst/>
              <a:rect l="l" t="t" r="r" b="b"/>
              <a:pathLst>
                <a:path w="5424170" h="1015364">
                  <a:moveTo>
                    <a:pt x="0" y="1014983"/>
                  </a:moveTo>
                  <a:lnTo>
                    <a:pt x="5423916" y="1014983"/>
                  </a:lnTo>
                  <a:lnTo>
                    <a:pt x="5423916" y="0"/>
                  </a:lnTo>
                  <a:lnTo>
                    <a:pt x="0" y="0"/>
                  </a:lnTo>
                  <a:lnTo>
                    <a:pt x="0" y="1014983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0262" y="2762961"/>
              <a:ext cx="4410456" cy="4575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7318" y="3220847"/>
              <a:ext cx="4205605" cy="45720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6530" y="2967482"/>
              <a:ext cx="2834132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73110" y="3080131"/>
            <a:ext cx="208915" cy="311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66810" y="3111119"/>
            <a:ext cx="9616440" cy="1097280"/>
            <a:chOff x="8266810" y="3111119"/>
            <a:chExt cx="9616440" cy="10972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6810" y="3111119"/>
              <a:ext cx="9616440" cy="548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6810" y="3659454"/>
              <a:ext cx="3366897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6810" y="4322953"/>
            <a:ext cx="6459601" cy="5486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66810" y="4985892"/>
            <a:ext cx="4495673" cy="54863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8266810" y="5648528"/>
            <a:ext cx="5984875" cy="549275"/>
            <a:chOff x="8266810" y="5648528"/>
            <a:chExt cx="5984875" cy="54927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6810" y="5648528"/>
              <a:ext cx="1822196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61168" y="5648528"/>
              <a:ext cx="4390390" cy="548944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1906" y="4108958"/>
            <a:ext cx="9608693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291" y="2967482"/>
              <a:ext cx="2913887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73110" y="3137407"/>
            <a:ext cx="208915" cy="366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66810" y="3168395"/>
            <a:ext cx="8580755" cy="1097280"/>
            <a:chOff x="8266810" y="3168395"/>
            <a:chExt cx="8580755" cy="10972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6810" y="3168395"/>
              <a:ext cx="8580628" cy="548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6810" y="3717035"/>
              <a:ext cx="4809489" cy="54864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266810" y="4379671"/>
            <a:ext cx="9272905" cy="1097915"/>
            <a:chOff x="8266810" y="4379671"/>
            <a:chExt cx="9272905" cy="109791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6810" y="4379671"/>
              <a:ext cx="2685287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28325" y="4379671"/>
              <a:ext cx="6810883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6810" y="4928869"/>
              <a:ext cx="2311780" cy="54863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66810" y="5591809"/>
            <a:ext cx="8908923" cy="5486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66810" y="6254750"/>
            <a:ext cx="7923530" cy="548639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626" y="4108958"/>
            <a:ext cx="10319130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35984" y="794588"/>
            <a:ext cx="11751691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1320" y="3050397"/>
            <a:ext cx="8355330" cy="6214745"/>
            <a:chOff x="5241320" y="3050397"/>
            <a:chExt cx="8355330" cy="62147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1320" y="3050397"/>
              <a:ext cx="7695350" cy="62144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17429" y="6723252"/>
              <a:ext cx="3178810" cy="1586865"/>
            </a:xfrm>
            <a:custGeom>
              <a:avLst/>
              <a:gdLst/>
              <a:ahLst/>
              <a:cxnLst/>
              <a:rect l="l" t="t" r="r" b="b"/>
              <a:pathLst>
                <a:path w="3178809" h="1586865">
                  <a:moveTo>
                    <a:pt x="257175" y="498602"/>
                  </a:moveTo>
                  <a:lnTo>
                    <a:pt x="235712" y="455676"/>
                  </a:lnTo>
                  <a:lnTo>
                    <a:pt x="128651" y="241427"/>
                  </a:lnTo>
                  <a:lnTo>
                    <a:pt x="0" y="498602"/>
                  </a:lnTo>
                  <a:lnTo>
                    <a:pt x="85725" y="498602"/>
                  </a:lnTo>
                  <a:lnTo>
                    <a:pt x="85725" y="1586357"/>
                  </a:lnTo>
                  <a:lnTo>
                    <a:pt x="171450" y="1586357"/>
                  </a:lnTo>
                  <a:lnTo>
                    <a:pt x="171450" y="498602"/>
                  </a:lnTo>
                  <a:lnTo>
                    <a:pt x="257175" y="498602"/>
                  </a:lnTo>
                  <a:close/>
                </a:path>
                <a:path w="3178809" h="1586865">
                  <a:moveTo>
                    <a:pt x="3178810" y="85725"/>
                  </a:moveTo>
                  <a:lnTo>
                    <a:pt x="1931162" y="85725"/>
                  </a:lnTo>
                  <a:lnTo>
                    <a:pt x="1931162" y="0"/>
                  </a:lnTo>
                  <a:lnTo>
                    <a:pt x="1673987" y="128651"/>
                  </a:lnTo>
                  <a:lnTo>
                    <a:pt x="1931162" y="257175"/>
                  </a:lnTo>
                  <a:lnTo>
                    <a:pt x="1931162" y="171450"/>
                  </a:lnTo>
                  <a:lnTo>
                    <a:pt x="3178810" y="171450"/>
                  </a:lnTo>
                  <a:lnTo>
                    <a:pt x="3178810" y="8572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56965" y="794588"/>
            <a:ext cx="11296523" cy="8537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236707" y="4710684"/>
            <a:ext cx="852169" cy="4174490"/>
          </a:xfrm>
          <a:custGeom>
            <a:avLst/>
            <a:gdLst/>
            <a:ahLst/>
            <a:cxnLst/>
            <a:rect l="l" t="t" r="r" b="b"/>
            <a:pathLst>
              <a:path w="852170" h="4174490">
                <a:moveTo>
                  <a:pt x="0" y="0"/>
                </a:moveTo>
                <a:lnTo>
                  <a:pt x="76554" y="1142"/>
                </a:lnTo>
                <a:lnTo>
                  <a:pt x="148611" y="4437"/>
                </a:lnTo>
                <a:lnTo>
                  <a:pt x="214968" y="9684"/>
                </a:lnTo>
                <a:lnTo>
                  <a:pt x="274420" y="16685"/>
                </a:lnTo>
                <a:lnTo>
                  <a:pt x="325762" y="25238"/>
                </a:lnTo>
                <a:lnTo>
                  <a:pt x="367792" y="35146"/>
                </a:lnTo>
                <a:lnTo>
                  <a:pt x="419093" y="58222"/>
                </a:lnTo>
                <a:lnTo>
                  <a:pt x="425958" y="70992"/>
                </a:lnTo>
                <a:lnTo>
                  <a:pt x="425958" y="2016125"/>
                </a:lnTo>
                <a:lnTo>
                  <a:pt x="432822" y="2028895"/>
                </a:lnTo>
                <a:lnTo>
                  <a:pt x="484124" y="2051971"/>
                </a:lnTo>
                <a:lnTo>
                  <a:pt x="526153" y="2061879"/>
                </a:lnTo>
                <a:lnTo>
                  <a:pt x="577495" y="2070432"/>
                </a:lnTo>
                <a:lnTo>
                  <a:pt x="636947" y="2077433"/>
                </a:lnTo>
                <a:lnTo>
                  <a:pt x="703304" y="2082680"/>
                </a:lnTo>
                <a:lnTo>
                  <a:pt x="775361" y="2085975"/>
                </a:lnTo>
                <a:lnTo>
                  <a:pt x="851916" y="2087117"/>
                </a:lnTo>
                <a:lnTo>
                  <a:pt x="775361" y="2088260"/>
                </a:lnTo>
                <a:lnTo>
                  <a:pt x="703304" y="2091555"/>
                </a:lnTo>
                <a:lnTo>
                  <a:pt x="636947" y="2096802"/>
                </a:lnTo>
                <a:lnTo>
                  <a:pt x="577495" y="2103803"/>
                </a:lnTo>
                <a:lnTo>
                  <a:pt x="526153" y="2112356"/>
                </a:lnTo>
                <a:lnTo>
                  <a:pt x="484123" y="2122264"/>
                </a:lnTo>
                <a:lnTo>
                  <a:pt x="432822" y="2145340"/>
                </a:lnTo>
                <a:lnTo>
                  <a:pt x="425958" y="2158111"/>
                </a:lnTo>
                <a:lnTo>
                  <a:pt x="425958" y="4103242"/>
                </a:lnTo>
                <a:lnTo>
                  <a:pt x="419093" y="4116013"/>
                </a:lnTo>
                <a:lnTo>
                  <a:pt x="367792" y="4139089"/>
                </a:lnTo>
                <a:lnTo>
                  <a:pt x="325762" y="4148997"/>
                </a:lnTo>
                <a:lnTo>
                  <a:pt x="274420" y="4157550"/>
                </a:lnTo>
                <a:lnTo>
                  <a:pt x="214968" y="4164551"/>
                </a:lnTo>
                <a:lnTo>
                  <a:pt x="148611" y="4169798"/>
                </a:lnTo>
                <a:lnTo>
                  <a:pt x="76554" y="4173093"/>
                </a:lnTo>
                <a:lnTo>
                  <a:pt x="0" y="4174235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3883" y="6544944"/>
            <a:ext cx="3644010" cy="4572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04158" y="2810510"/>
            <a:ext cx="6248400" cy="580390"/>
            <a:chOff x="3804158" y="2810510"/>
            <a:chExt cx="6248400" cy="580390"/>
          </a:xfrm>
        </p:grpSpPr>
        <p:sp>
          <p:nvSpPr>
            <p:cNvPr id="6" name="object 6"/>
            <p:cNvSpPr/>
            <p:nvPr/>
          </p:nvSpPr>
          <p:spPr>
            <a:xfrm>
              <a:off x="3816858" y="2823210"/>
              <a:ext cx="6223000" cy="554990"/>
            </a:xfrm>
            <a:custGeom>
              <a:avLst/>
              <a:gdLst/>
              <a:ahLst/>
              <a:cxnLst/>
              <a:rect l="l" t="t" r="r" b="b"/>
              <a:pathLst>
                <a:path w="6223000" h="554989">
                  <a:moveTo>
                    <a:pt x="0" y="554735"/>
                  </a:moveTo>
                  <a:lnTo>
                    <a:pt x="6222492" y="554735"/>
                  </a:lnTo>
                  <a:lnTo>
                    <a:pt x="6222492" y="0"/>
                  </a:lnTo>
                  <a:lnTo>
                    <a:pt x="0" y="0"/>
                  </a:lnTo>
                  <a:lnTo>
                    <a:pt x="0" y="554735"/>
                  </a:lnTo>
                  <a:close/>
                </a:path>
              </a:pathLst>
            </a:custGeom>
            <a:ln w="25400">
              <a:solidFill>
                <a:srgbClr val="2487A1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7995" y="2871546"/>
              <a:ext cx="2955798" cy="45750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0216895" y="2641092"/>
            <a:ext cx="850900" cy="937260"/>
          </a:xfrm>
          <a:custGeom>
            <a:avLst/>
            <a:gdLst/>
            <a:ahLst/>
            <a:cxnLst/>
            <a:rect l="l" t="t" r="r" b="b"/>
            <a:pathLst>
              <a:path w="850900" h="937260">
                <a:moveTo>
                  <a:pt x="0" y="0"/>
                </a:moveTo>
                <a:lnTo>
                  <a:pt x="76427" y="1142"/>
                </a:lnTo>
                <a:lnTo>
                  <a:pt x="148362" y="4436"/>
                </a:lnTo>
                <a:lnTo>
                  <a:pt x="214601" y="9680"/>
                </a:lnTo>
                <a:lnTo>
                  <a:pt x="273945" y="16674"/>
                </a:lnTo>
                <a:lnTo>
                  <a:pt x="325193" y="25217"/>
                </a:lnTo>
                <a:lnTo>
                  <a:pt x="367142" y="35108"/>
                </a:lnTo>
                <a:lnTo>
                  <a:pt x="418345" y="58133"/>
                </a:lnTo>
                <a:lnTo>
                  <a:pt x="425196" y="70865"/>
                </a:lnTo>
                <a:lnTo>
                  <a:pt x="425196" y="397763"/>
                </a:lnTo>
                <a:lnTo>
                  <a:pt x="432046" y="410496"/>
                </a:lnTo>
                <a:lnTo>
                  <a:pt x="483249" y="433521"/>
                </a:lnTo>
                <a:lnTo>
                  <a:pt x="525198" y="443412"/>
                </a:lnTo>
                <a:lnTo>
                  <a:pt x="576446" y="451955"/>
                </a:lnTo>
                <a:lnTo>
                  <a:pt x="635790" y="458949"/>
                </a:lnTo>
                <a:lnTo>
                  <a:pt x="702029" y="464193"/>
                </a:lnTo>
                <a:lnTo>
                  <a:pt x="773964" y="467487"/>
                </a:lnTo>
                <a:lnTo>
                  <a:pt x="850392" y="468629"/>
                </a:lnTo>
                <a:lnTo>
                  <a:pt x="773964" y="469772"/>
                </a:lnTo>
                <a:lnTo>
                  <a:pt x="702029" y="473066"/>
                </a:lnTo>
                <a:lnTo>
                  <a:pt x="635790" y="478310"/>
                </a:lnTo>
                <a:lnTo>
                  <a:pt x="576446" y="485304"/>
                </a:lnTo>
                <a:lnTo>
                  <a:pt x="525198" y="493847"/>
                </a:lnTo>
                <a:lnTo>
                  <a:pt x="483249" y="503738"/>
                </a:lnTo>
                <a:lnTo>
                  <a:pt x="432046" y="526763"/>
                </a:lnTo>
                <a:lnTo>
                  <a:pt x="425196" y="539496"/>
                </a:lnTo>
                <a:lnTo>
                  <a:pt x="425196" y="866393"/>
                </a:lnTo>
                <a:lnTo>
                  <a:pt x="418345" y="879126"/>
                </a:lnTo>
                <a:lnTo>
                  <a:pt x="367142" y="902151"/>
                </a:lnTo>
                <a:lnTo>
                  <a:pt x="325193" y="912042"/>
                </a:lnTo>
                <a:lnTo>
                  <a:pt x="273945" y="920585"/>
                </a:lnTo>
                <a:lnTo>
                  <a:pt x="214601" y="927579"/>
                </a:lnTo>
                <a:lnTo>
                  <a:pt x="148362" y="932823"/>
                </a:lnTo>
                <a:lnTo>
                  <a:pt x="76427" y="936117"/>
                </a:lnTo>
                <a:lnTo>
                  <a:pt x="0" y="937259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60252" y="2846197"/>
            <a:ext cx="3089021" cy="4572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5809" y="3603497"/>
            <a:ext cx="152400" cy="949960"/>
          </a:xfrm>
          <a:custGeom>
            <a:avLst/>
            <a:gdLst/>
            <a:ahLst/>
            <a:cxnLst/>
            <a:rect l="l" t="t" r="r" b="b"/>
            <a:pathLst>
              <a:path w="152400" h="949960">
                <a:moveTo>
                  <a:pt x="50800" y="797051"/>
                </a:moveTo>
                <a:lnTo>
                  <a:pt x="0" y="797051"/>
                </a:lnTo>
                <a:lnTo>
                  <a:pt x="76200" y="949451"/>
                </a:lnTo>
                <a:lnTo>
                  <a:pt x="139700" y="822451"/>
                </a:lnTo>
                <a:lnTo>
                  <a:pt x="50800" y="822451"/>
                </a:lnTo>
                <a:lnTo>
                  <a:pt x="50800" y="797051"/>
                </a:lnTo>
                <a:close/>
              </a:path>
              <a:path w="152400" h="949960">
                <a:moveTo>
                  <a:pt x="101600" y="127000"/>
                </a:moveTo>
                <a:lnTo>
                  <a:pt x="50800" y="127000"/>
                </a:lnTo>
                <a:lnTo>
                  <a:pt x="50800" y="822451"/>
                </a:lnTo>
                <a:lnTo>
                  <a:pt x="101600" y="822451"/>
                </a:lnTo>
                <a:lnTo>
                  <a:pt x="101600" y="127000"/>
                </a:lnTo>
                <a:close/>
              </a:path>
              <a:path w="152400" h="949960">
                <a:moveTo>
                  <a:pt x="152400" y="797051"/>
                </a:moveTo>
                <a:lnTo>
                  <a:pt x="101600" y="797051"/>
                </a:lnTo>
                <a:lnTo>
                  <a:pt x="101600" y="822451"/>
                </a:lnTo>
                <a:lnTo>
                  <a:pt x="139700" y="822451"/>
                </a:lnTo>
                <a:lnTo>
                  <a:pt x="152400" y="797051"/>
                </a:lnTo>
                <a:close/>
              </a:path>
              <a:path w="152400" h="949960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949960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11190" y="3603497"/>
            <a:ext cx="152400" cy="949960"/>
          </a:xfrm>
          <a:custGeom>
            <a:avLst/>
            <a:gdLst/>
            <a:ahLst/>
            <a:cxnLst/>
            <a:rect l="l" t="t" r="r" b="b"/>
            <a:pathLst>
              <a:path w="152400" h="949960">
                <a:moveTo>
                  <a:pt x="50800" y="797051"/>
                </a:moveTo>
                <a:lnTo>
                  <a:pt x="0" y="797051"/>
                </a:lnTo>
                <a:lnTo>
                  <a:pt x="76200" y="949451"/>
                </a:lnTo>
                <a:lnTo>
                  <a:pt x="139700" y="822451"/>
                </a:lnTo>
                <a:lnTo>
                  <a:pt x="50800" y="822451"/>
                </a:lnTo>
                <a:lnTo>
                  <a:pt x="50800" y="797051"/>
                </a:lnTo>
                <a:close/>
              </a:path>
              <a:path w="152400" h="949960">
                <a:moveTo>
                  <a:pt x="101600" y="127000"/>
                </a:moveTo>
                <a:lnTo>
                  <a:pt x="50800" y="127000"/>
                </a:lnTo>
                <a:lnTo>
                  <a:pt x="50800" y="822451"/>
                </a:lnTo>
                <a:lnTo>
                  <a:pt x="101600" y="822451"/>
                </a:lnTo>
                <a:lnTo>
                  <a:pt x="101600" y="127000"/>
                </a:lnTo>
                <a:close/>
              </a:path>
              <a:path w="152400" h="949960">
                <a:moveTo>
                  <a:pt x="152400" y="797051"/>
                </a:moveTo>
                <a:lnTo>
                  <a:pt x="101600" y="797051"/>
                </a:lnTo>
                <a:lnTo>
                  <a:pt x="101600" y="822451"/>
                </a:lnTo>
                <a:lnTo>
                  <a:pt x="139700" y="822451"/>
                </a:lnTo>
                <a:lnTo>
                  <a:pt x="152400" y="797051"/>
                </a:lnTo>
                <a:close/>
              </a:path>
              <a:path w="152400" h="949960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949960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46569" y="3603497"/>
            <a:ext cx="152400" cy="949960"/>
          </a:xfrm>
          <a:custGeom>
            <a:avLst/>
            <a:gdLst/>
            <a:ahLst/>
            <a:cxnLst/>
            <a:rect l="l" t="t" r="r" b="b"/>
            <a:pathLst>
              <a:path w="152400" h="949960">
                <a:moveTo>
                  <a:pt x="50800" y="797051"/>
                </a:moveTo>
                <a:lnTo>
                  <a:pt x="0" y="797051"/>
                </a:lnTo>
                <a:lnTo>
                  <a:pt x="76200" y="949451"/>
                </a:lnTo>
                <a:lnTo>
                  <a:pt x="139700" y="822451"/>
                </a:lnTo>
                <a:lnTo>
                  <a:pt x="50800" y="822451"/>
                </a:lnTo>
                <a:lnTo>
                  <a:pt x="50800" y="797051"/>
                </a:lnTo>
                <a:close/>
              </a:path>
              <a:path w="152400" h="949960">
                <a:moveTo>
                  <a:pt x="101600" y="127000"/>
                </a:moveTo>
                <a:lnTo>
                  <a:pt x="50800" y="127000"/>
                </a:lnTo>
                <a:lnTo>
                  <a:pt x="50800" y="822451"/>
                </a:lnTo>
                <a:lnTo>
                  <a:pt x="101600" y="822451"/>
                </a:lnTo>
                <a:lnTo>
                  <a:pt x="101600" y="127000"/>
                </a:lnTo>
                <a:close/>
              </a:path>
              <a:path w="152400" h="949960">
                <a:moveTo>
                  <a:pt x="152400" y="797051"/>
                </a:moveTo>
                <a:lnTo>
                  <a:pt x="101600" y="797051"/>
                </a:lnTo>
                <a:lnTo>
                  <a:pt x="101600" y="822451"/>
                </a:lnTo>
                <a:lnTo>
                  <a:pt x="139700" y="822451"/>
                </a:lnTo>
                <a:lnTo>
                  <a:pt x="152400" y="797051"/>
                </a:lnTo>
                <a:close/>
              </a:path>
              <a:path w="152400" h="949960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949960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81950" y="3603497"/>
            <a:ext cx="152400" cy="949960"/>
          </a:xfrm>
          <a:custGeom>
            <a:avLst/>
            <a:gdLst/>
            <a:ahLst/>
            <a:cxnLst/>
            <a:rect l="l" t="t" r="r" b="b"/>
            <a:pathLst>
              <a:path w="152400" h="949960">
                <a:moveTo>
                  <a:pt x="50800" y="797051"/>
                </a:moveTo>
                <a:lnTo>
                  <a:pt x="0" y="797051"/>
                </a:lnTo>
                <a:lnTo>
                  <a:pt x="76200" y="949451"/>
                </a:lnTo>
                <a:lnTo>
                  <a:pt x="139700" y="822451"/>
                </a:lnTo>
                <a:lnTo>
                  <a:pt x="50800" y="822451"/>
                </a:lnTo>
                <a:lnTo>
                  <a:pt x="50800" y="797051"/>
                </a:lnTo>
                <a:close/>
              </a:path>
              <a:path w="152400" h="949960">
                <a:moveTo>
                  <a:pt x="101600" y="127000"/>
                </a:moveTo>
                <a:lnTo>
                  <a:pt x="50800" y="127000"/>
                </a:lnTo>
                <a:lnTo>
                  <a:pt x="50800" y="822451"/>
                </a:lnTo>
                <a:lnTo>
                  <a:pt x="101600" y="822451"/>
                </a:lnTo>
                <a:lnTo>
                  <a:pt x="101600" y="127000"/>
                </a:lnTo>
                <a:close/>
              </a:path>
              <a:path w="152400" h="949960">
                <a:moveTo>
                  <a:pt x="152400" y="797051"/>
                </a:moveTo>
                <a:lnTo>
                  <a:pt x="101600" y="797051"/>
                </a:lnTo>
                <a:lnTo>
                  <a:pt x="101600" y="822451"/>
                </a:lnTo>
                <a:lnTo>
                  <a:pt x="139700" y="822451"/>
                </a:lnTo>
                <a:lnTo>
                  <a:pt x="152400" y="797051"/>
                </a:lnTo>
                <a:close/>
              </a:path>
              <a:path w="152400" h="949960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949960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17330" y="3603497"/>
            <a:ext cx="152400" cy="949960"/>
          </a:xfrm>
          <a:custGeom>
            <a:avLst/>
            <a:gdLst/>
            <a:ahLst/>
            <a:cxnLst/>
            <a:rect l="l" t="t" r="r" b="b"/>
            <a:pathLst>
              <a:path w="152400" h="949960">
                <a:moveTo>
                  <a:pt x="50800" y="797051"/>
                </a:moveTo>
                <a:lnTo>
                  <a:pt x="0" y="797051"/>
                </a:lnTo>
                <a:lnTo>
                  <a:pt x="76200" y="949451"/>
                </a:lnTo>
                <a:lnTo>
                  <a:pt x="139700" y="822451"/>
                </a:lnTo>
                <a:lnTo>
                  <a:pt x="50800" y="822451"/>
                </a:lnTo>
                <a:lnTo>
                  <a:pt x="50800" y="797051"/>
                </a:lnTo>
                <a:close/>
              </a:path>
              <a:path w="152400" h="949960">
                <a:moveTo>
                  <a:pt x="101600" y="127000"/>
                </a:moveTo>
                <a:lnTo>
                  <a:pt x="50800" y="127000"/>
                </a:lnTo>
                <a:lnTo>
                  <a:pt x="50800" y="822451"/>
                </a:lnTo>
                <a:lnTo>
                  <a:pt x="101600" y="822451"/>
                </a:lnTo>
                <a:lnTo>
                  <a:pt x="101600" y="127000"/>
                </a:lnTo>
                <a:close/>
              </a:path>
              <a:path w="152400" h="949960">
                <a:moveTo>
                  <a:pt x="152400" y="797051"/>
                </a:moveTo>
                <a:lnTo>
                  <a:pt x="101600" y="797051"/>
                </a:lnTo>
                <a:lnTo>
                  <a:pt x="101600" y="822451"/>
                </a:lnTo>
                <a:lnTo>
                  <a:pt x="139700" y="822451"/>
                </a:lnTo>
                <a:lnTo>
                  <a:pt x="152400" y="797051"/>
                </a:lnTo>
                <a:close/>
              </a:path>
              <a:path w="152400" h="949960">
                <a:moveTo>
                  <a:pt x="76200" y="0"/>
                </a:moveTo>
                <a:lnTo>
                  <a:pt x="0" y="152400"/>
                </a:lnTo>
                <a:lnTo>
                  <a:pt x="50800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949960">
                <a:moveTo>
                  <a:pt x="139700" y="127000"/>
                </a:moveTo>
                <a:lnTo>
                  <a:pt x="101600" y="127000"/>
                </a:lnTo>
                <a:lnTo>
                  <a:pt x="101600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3835908" y="4710684"/>
            <a:ext cx="6498590" cy="4174490"/>
            <a:chOff x="3835908" y="4710684"/>
            <a:chExt cx="6498590" cy="4174490"/>
          </a:xfrm>
        </p:grpSpPr>
        <p:sp>
          <p:nvSpPr>
            <p:cNvPr id="16" name="object 16"/>
            <p:cNvSpPr/>
            <p:nvPr/>
          </p:nvSpPr>
          <p:spPr>
            <a:xfrm>
              <a:off x="3835908" y="4710684"/>
              <a:ext cx="6223000" cy="4174490"/>
            </a:xfrm>
            <a:custGeom>
              <a:avLst/>
              <a:gdLst/>
              <a:ahLst/>
              <a:cxnLst/>
              <a:rect l="l" t="t" r="r" b="b"/>
              <a:pathLst>
                <a:path w="6223000" h="4174490">
                  <a:moveTo>
                    <a:pt x="6222492" y="0"/>
                  </a:moveTo>
                  <a:lnTo>
                    <a:pt x="0" y="0"/>
                  </a:lnTo>
                  <a:lnTo>
                    <a:pt x="0" y="4174236"/>
                  </a:lnTo>
                  <a:lnTo>
                    <a:pt x="6222492" y="4174236"/>
                  </a:lnTo>
                  <a:lnTo>
                    <a:pt x="622249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8466" y="8155178"/>
              <a:ext cx="1585976" cy="457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015740" y="4988052"/>
              <a:ext cx="5823585" cy="462280"/>
            </a:xfrm>
            <a:custGeom>
              <a:avLst/>
              <a:gdLst/>
              <a:ahLst/>
              <a:cxnLst/>
              <a:rect l="l" t="t" r="r" b="b"/>
              <a:pathLst>
                <a:path w="5823584" h="462279">
                  <a:moveTo>
                    <a:pt x="5823204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5823204" y="461772"/>
                  </a:lnTo>
                  <a:lnTo>
                    <a:pt x="5823204" y="0"/>
                  </a:lnTo>
                  <a:close/>
                </a:path>
              </a:pathLst>
            </a:custGeom>
            <a:solidFill>
              <a:srgbClr val="2487A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7434" y="5036566"/>
              <a:ext cx="2060829" cy="3657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15740" y="5809488"/>
              <a:ext cx="5823585" cy="462280"/>
            </a:xfrm>
            <a:custGeom>
              <a:avLst/>
              <a:gdLst/>
              <a:ahLst/>
              <a:cxnLst/>
              <a:rect l="l" t="t" r="r" b="b"/>
              <a:pathLst>
                <a:path w="5823584" h="462279">
                  <a:moveTo>
                    <a:pt x="5823204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5823204" y="461772"/>
                  </a:lnTo>
                  <a:lnTo>
                    <a:pt x="5823204" y="0"/>
                  </a:lnTo>
                  <a:close/>
                </a:path>
              </a:pathLst>
            </a:custGeom>
            <a:solidFill>
              <a:srgbClr val="2487A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07434" y="5859145"/>
              <a:ext cx="2277110" cy="3657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15740" y="6632448"/>
              <a:ext cx="5823585" cy="462280"/>
            </a:xfrm>
            <a:custGeom>
              <a:avLst/>
              <a:gdLst/>
              <a:ahLst/>
              <a:cxnLst/>
              <a:rect l="l" t="t" r="r" b="b"/>
              <a:pathLst>
                <a:path w="5823584" h="462279">
                  <a:moveTo>
                    <a:pt x="5823204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5823204" y="461771"/>
                  </a:lnTo>
                  <a:lnTo>
                    <a:pt x="5823204" y="0"/>
                  </a:lnTo>
                  <a:close/>
                </a:path>
              </a:pathLst>
            </a:custGeom>
            <a:solidFill>
              <a:srgbClr val="2487A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7434" y="6681851"/>
              <a:ext cx="2263902" cy="3657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15740" y="7452360"/>
              <a:ext cx="5823585" cy="462280"/>
            </a:xfrm>
            <a:custGeom>
              <a:avLst/>
              <a:gdLst/>
              <a:ahLst/>
              <a:cxnLst/>
              <a:rect l="l" t="t" r="r" b="b"/>
              <a:pathLst>
                <a:path w="5823584" h="462279">
                  <a:moveTo>
                    <a:pt x="5823204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5823204" y="461772"/>
                  </a:lnTo>
                  <a:lnTo>
                    <a:pt x="5823204" y="0"/>
                  </a:lnTo>
                  <a:close/>
                </a:path>
              </a:pathLst>
            </a:custGeom>
            <a:solidFill>
              <a:srgbClr val="2487A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7434" y="7501458"/>
              <a:ext cx="2161540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44455" y="6123432"/>
              <a:ext cx="589788" cy="839724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56253" y="794588"/>
            <a:ext cx="10494645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4207" y="5184394"/>
            <a:ext cx="634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docker</a:t>
            </a:r>
            <a:r>
              <a:rPr spc="-30" dirty="0"/>
              <a:t> </a:t>
            </a:r>
            <a:r>
              <a:rPr spc="-5" dirty="0"/>
              <a:t>pull</a:t>
            </a:r>
            <a:r>
              <a:rPr spc="-10" dirty="0"/>
              <a:t> </a:t>
            </a:r>
            <a:r>
              <a:rPr spc="-5" dirty="0"/>
              <a:t>&lt;imageName&gt;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74765" y="794588"/>
            <a:ext cx="6884289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0566" y="5133847"/>
            <a:ext cx="1508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docker</a:t>
            </a:r>
            <a:r>
              <a:rPr dirty="0"/>
              <a:t> </a:t>
            </a:r>
            <a:r>
              <a:rPr spc="-5" dirty="0"/>
              <a:t>run</a:t>
            </a:r>
            <a:r>
              <a:rPr spc="-295" dirty="0"/>
              <a:t> </a:t>
            </a:r>
            <a:r>
              <a:rPr spc="-5" dirty="0">
                <a:solidFill>
                  <a:srgbClr val="EF5A28"/>
                </a:solidFill>
              </a:rPr>
              <a:t>-p</a:t>
            </a:r>
            <a:r>
              <a:rPr spc="5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EF5A28"/>
                </a:solidFill>
              </a:rPr>
              <a:t>&lt;externalPort&gt;:&lt;internalPort&gt;</a:t>
            </a:r>
            <a:r>
              <a:rPr spc="45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A62D5C"/>
                </a:solidFill>
              </a:rPr>
              <a:t>&lt;imageName&gt;</a:t>
            </a:r>
            <a:endParaRPr spc="-5" dirty="0">
              <a:solidFill>
                <a:srgbClr val="A62D5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1166495" y="637540"/>
          <a:ext cx="16006445" cy="851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86750" imgH="5638800" progId="Paint.Picture">
                  <p:embed/>
                </p:oleObj>
              </mc:Choice>
              <mc:Fallback>
                <p:oleObj name="" r:id="rId1" imgW="8286750" imgH="56388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6495" y="637540"/>
                        <a:ext cx="16006445" cy="851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165" y="4108958"/>
            <a:ext cx="6138925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WPS Presentation</Application>
  <PresentationFormat>On-screen Show (4:3)</PresentationFormat>
  <Paragraphs>69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Courier New</vt:lpstr>
      <vt:lpstr>Segoe UI</vt:lpstr>
      <vt:lpstr>Microsoft YaHei</vt:lpstr>
      <vt:lpstr>Arial Unicode MS</vt:lpstr>
      <vt:lpstr>Calibri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docker pull &lt;imageName&gt;</vt:lpstr>
      <vt:lpstr>docker run -p &lt;externalPort&gt;:&lt;internalPort&gt; &lt;imageName&gt;</vt:lpstr>
      <vt:lpstr>PowerPoint 演示文稿</vt:lpstr>
      <vt:lpstr>PowerPoint 演示文稿</vt:lpstr>
      <vt:lpstr>PowerPoint 演示文稿</vt:lpstr>
      <vt:lpstr>logs &lt;containerId&gt;</vt:lpstr>
      <vt:lpstr>PowerPoint 演示文稿</vt:lpstr>
      <vt:lpstr>PowerPoint 演示文稿</vt:lpstr>
      <vt:lpstr>PowerPoint 演示文稿</vt:lpstr>
      <vt:lpstr>PowerPoint 演示文稿</vt:lpstr>
      <vt:lpstr>docker run -p &lt;ports&gt; –v /var/www/logs &lt;imageToRun&gt;</vt:lpstr>
      <vt:lpstr>docker run -p &lt;ports&gt; –v $(pwd):/var/www/logs &lt;imageToRun&gt;</vt:lpstr>
      <vt:lpstr>PowerPoint 演示文稿</vt:lpstr>
      <vt:lpstr>docker run -p &lt;ports&gt; –v ${PWD}:/var/www/logs &lt;imageToRun&gt;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1</cp:revision>
  <dcterms:created xsi:type="dcterms:W3CDTF">2022-07-09T10:12:26Z</dcterms:created>
  <dcterms:modified xsi:type="dcterms:W3CDTF">2022-07-09T10:12:30Z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2022-07-08T05:30:00Z</vt:filetime>
  </property>
  <property fmtid="{D5CDD505-2E9C-101B-9397-08002B2CF9AE}" pid="5" name="ICV">
    <vt:lpwstr>823412EFF2914C529235877CA827BBE5</vt:lpwstr>
  </property>
  <property fmtid="{D5CDD505-2E9C-101B-9397-08002B2CF9AE}" pid="6" name="KSOProductBuildVer">
    <vt:lpwstr>1033-11.2.0.11191</vt:lpwstr>
  </property>
</Properties>
</file>